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5B8CB79-124D-4CA2-9328-5F35E9FB4CC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错误的全国去掉了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2CAD635-C9E1-404A-8B44-60BCBA2E8D9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文件创建于: 2021/12/4 13:29:29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【GIS点滴疫情地图·2020年01月02日-2021年01月25日】国内每天疫情统计柱状图 治愈" id="2" name="slide2">
            <a:extLst>
              <a:ext uri="{FF2B5EF4-FFF2-40B4-BE49-F238E27FC236}">
                <a16:creationId xmlns:a16="http://schemas.microsoft.com/office/drawing/2014/main" id="{27362FCA-3EBA-4573-ADB5-D98453720C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95" y="0"/>
            <a:ext cx="1939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2021-12-04T05:29:30Z</dcterms:created>
  <dcterms:modified xsi:type="dcterms:W3CDTF">2021-12-04T05:29:30Z</dcterms:modified>
</cp:coreProperties>
</file>