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32F803-B0F7-4E07-BC39-FF346DE096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错误的全国去掉了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FDB529-DF17-4A64-9013-7F6938D201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文件创建于: 2021/12/4 13:30:28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【GIS点滴疫情地图·2020年01月02日-2021年01月25日】国内每天疫情统计柱状图 治愈" id="2" name="slide2">
            <a:extLst>
              <a:ext uri="{FF2B5EF4-FFF2-40B4-BE49-F238E27FC236}">
                <a16:creationId xmlns:a16="http://schemas.microsoft.com/office/drawing/2014/main" id="{76A9C611-6815-44D2-B754-53A6260DE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95" y="0"/>
            <a:ext cx="1939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【GIS点滴疫情地图·2020年01月02日-2021年01月25日】国内每天疫情统计 圆视图 治愈 (2)" id="3" name="slide3">
            <a:extLst>
              <a:ext uri="{FF2B5EF4-FFF2-40B4-BE49-F238E27FC236}">
                <a16:creationId xmlns:a16="http://schemas.microsoft.com/office/drawing/2014/main" id="{E2E6B6F8-5D5F-4DAA-9D05-4008A0FCEC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092" y="0"/>
            <a:ext cx="6098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【GIS点滴疫情地图·2020年01月02日-2021年01月25日】国内每天疫情统计 树状图 治愈 (2)" id="4" name="slide4">
            <a:extLst>
              <a:ext uri="{FF2B5EF4-FFF2-40B4-BE49-F238E27FC236}">
                <a16:creationId xmlns:a16="http://schemas.microsoft.com/office/drawing/2014/main" id="{EC111DFD-F8C1-43F4-A830-F2F37F8678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57" y="0"/>
            <a:ext cx="11321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【GIS点滴疫情地图·2020年01月02日-2021年01月25日】国内每天疫情统计 气泡图治愈 (2)" id="5" name="slide5">
            <a:extLst>
              <a:ext uri="{FF2B5EF4-FFF2-40B4-BE49-F238E27FC236}">
                <a16:creationId xmlns:a16="http://schemas.microsoft.com/office/drawing/2014/main" id="{7E5C083D-3567-4E26-82C7-360218FFA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0"/>
            <a:ext cx="12192000" cy="68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【GIS点滴疫情地图·2020年01月02日-2021年01月25日】国内每天疫情统计柱状图 热图" id="6" name="slide6">
            <a:extLst>
              <a:ext uri="{FF2B5EF4-FFF2-40B4-BE49-F238E27FC236}">
                <a16:creationId xmlns:a16="http://schemas.microsoft.com/office/drawing/2014/main" id="{7CF09598-6636-4A96-B836-5F89A73172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01" y="0"/>
            <a:ext cx="1969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【GIS点滴疫情地图·2020年01月02日-2021年01月25日】国内每天疫情统计 突出显示图治愈 (2)" id="7" name="slide7">
            <a:extLst>
              <a:ext uri="{FF2B5EF4-FFF2-40B4-BE49-F238E27FC236}">
                <a16:creationId xmlns:a16="http://schemas.microsoft.com/office/drawing/2014/main" id="{9B764E50-15BD-41BB-A46C-10359AF6B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36" y="0"/>
            <a:ext cx="259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【GIS点滴疫情地图·2020年01月02日-2021年01月25日】国内每天疫情统计 饼图治愈 (2)" id="8" name="slide8">
            <a:extLst>
              <a:ext uri="{FF2B5EF4-FFF2-40B4-BE49-F238E27FC236}">
                <a16:creationId xmlns:a16="http://schemas.microsoft.com/office/drawing/2014/main" id="{9136DDA7-313E-488E-83E1-16AEA0A889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19" y="0"/>
            <a:ext cx="211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2021-12-04T05:30:28Z</dcterms:created>
  <dcterms:modified xsi:type="dcterms:W3CDTF">2021-12-04T05:30:28Z</dcterms:modified>
</cp:coreProperties>
</file>