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B56022-8B27-4C35-ABA9-47C64E92AF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工作簿 1 地图失败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BB0527-41E2-4B70-9AFE-BF8DFCA478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2021/10/30 14:19:07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年企业在各个省市的商品销售额地图 有标签" id="2" name="slide2">
            <a:extLst>
              <a:ext uri="{FF2B5EF4-FFF2-40B4-BE49-F238E27FC236}">
                <a16:creationId xmlns:a16="http://schemas.microsoft.com/office/drawing/2014/main" id="{BCDF74C2-9E32-4672-9182-456BAD246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978"/>
            <a:ext cx="12192000" cy="57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年企业在湖南省各个地市的商品销售额地图" id="3" name="slide3">
            <a:extLst>
              <a:ext uri="{FF2B5EF4-FFF2-40B4-BE49-F238E27FC236}">
                <a16:creationId xmlns:a16="http://schemas.microsoft.com/office/drawing/2014/main" id="{E2A1E74D-78CA-4BBA-A4FC-1D8FC0801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96"/>
            <a:ext cx="12192000" cy="56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年企业各门店销售业绩的故事1" id="4" name="slide4">
            <a:extLst>
              <a:ext uri="{FF2B5EF4-FFF2-40B4-BE49-F238E27FC236}">
                <a16:creationId xmlns:a16="http://schemas.microsoft.com/office/drawing/2014/main" id="{F781349B-45B0-4A94-B8ED-CC140359F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年企业各门店销售业绩的故事2" id="5" name="slide5">
            <a:extLst>
              <a:ext uri="{FF2B5EF4-FFF2-40B4-BE49-F238E27FC236}">
                <a16:creationId xmlns:a16="http://schemas.microsoft.com/office/drawing/2014/main" id="{4806F2AE-1DCB-4125-ACEE-E72B579B53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年企业各门店销售业绩的故事3" id="6" name="slide6">
            <a:extLst>
              <a:ext uri="{FF2B5EF4-FFF2-40B4-BE49-F238E27FC236}">
                <a16:creationId xmlns:a16="http://schemas.microsoft.com/office/drawing/2014/main" id="{49163645-1E37-4943-BC62-62EAB409F3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年企业各门店销售业绩" id="7" name="slide7">
            <a:extLst>
              <a:ext uri="{FF2B5EF4-FFF2-40B4-BE49-F238E27FC236}">
                <a16:creationId xmlns:a16="http://schemas.microsoft.com/office/drawing/2014/main" id="{F8836078-0D98-4011-90E5-1B2DFAB0D7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3" y="0"/>
            <a:ext cx="11280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年企业各门店销售业绩柱状图" id="8" name="slide8">
            <a:extLst>
              <a:ext uri="{FF2B5EF4-FFF2-40B4-BE49-F238E27FC236}">
                <a16:creationId xmlns:a16="http://schemas.microsoft.com/office/drawing/2014/main" id="{12EDBA15-EEE2-4333-82A4-BB3627AFD8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88" y="0"/>
            <a:ext cx="6427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2021-10-30T06:19:12Z</dcterms:created>
  <dcterms:modified xsi:type="dcterms:W3CDTF">2021-10-30T06:19:12Z</dcterms:modified>
</cp:coreProperties>
</file>