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61E1-EF57-82D8-D402-41867A039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2DA81-5767-7CF2-3A1F-B3BB1635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19C61-03B3-DE0C-E0EE-860E08A0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CDDA-C0A8-4EE4-A7E0-C4AFC1058EE0}" type="datetimeFigureOut">
              <a:rPr lang="ko-KR" altLang="en-US" smtClean="0"/>
              <a:t>24-3-4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31B04-7E16-EDC6-0F4A-61D88CBC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BFFA8-660E-42CB-F8B7-7ABDBACF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7543-7D1D-4BDC-A115-97F675D24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9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D067E-57DC-4157-EF1C-E509D43A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16F12-95AF-3FA1-9A2C-95F3935F8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40A08-ADA0-F6B0-4EA9-24BA081F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CDDA-C0A8-4EE4-A7E0-C4AFC1058EE0}" type="datetimeFigureOut">
              <a:rPr lang="ko-KR" altLang="en-US" smtClean="0"/>
              <a:t>24-3-4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391FE-03B7-6535-F0FD-9E11CB99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E4640-53DB-82EE-7338-7EFDD697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7543-7D1D-4BDC-A115-97F675D24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5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468718-1253-C4C6-775E-23C0EE4FE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39676F-F959-BDB9-8E53-90A81BCC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17D8F-C232-247C-0C03-C67C7E9C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CDDA-C0A8-4EE4-A7E0-C4AFC1058EE0}" type="datetimeFigureOut">
              <a:rPr lang="ko-KR" altLang="en-US" smtClean="0"/>
              <a:t>24-3-4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17379-1B10-3747-D0A6-D5FB52C7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C6AA3-AB90-E2BB-F232-22BA5DE7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7543-7D1D-4BDC-A115-97F675D24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2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CBAE3-98E0-07CE-2A30-53243242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B6D2D-8921-30CB-888B-7A84AFF8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261D9-B761-43BD-6989-088F0E6D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CDDA-C0A8-4EE4-A7E0-C4AFC1058EE0}" type="datetimeFigureOut">
              <a:rPr lang="ko-KR" altLang="en-US" smtClean="0"/>
              <a:t>24-3-4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0133A-4974-8124-A030-245EAF84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06945-8AAB-53D6-277E-C88D799D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7543-7D1D-4BDC-A115-97F675D24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0F2CB-8DDE-594C-3A98-BC8F6E88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8EBD29-59FE-FB71-3193-2F971D7A4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B3D32-EF55-0A39-D563-FFE0AB78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CDDA-C0A8-4EE4-A7E0-C4AFC1058EE0}" type="datetimeFigureOut">
              <a:rPr lang="ko-KR" altLang="en-US" smtClean="0"/>
              <a:t>24-3-4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3B16B-55B0-0610-65A4-5A6FBB4F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EC233-69FD-F474-693C-520899B5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7543-7D1D-4BDC-A115-97F675D24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0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1112B-9F65-5443-FCA7-E268364B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BA427-973D-6A2C-B1BD-E01050B1A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77649-3832-2B4D-B48B-3E957E6A6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8FF54-8197-E211-FB9F-1B2D3336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CDDA-C0A8-4EE4-A7E0-C4AFC1058EE0}" type="datetimeFigureOut">
              <a:rPr lang="ko-KR" altLang="en-US" smtClean="0"/>
              <a:t>24-3-4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62703-0825-AC32-3E7E-6122F293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A45A9-8197-7FC9-D254-79FB0110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7543-7D1D-4BDC-A115-97F675D24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1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188D2-119C-AC7B-FA9E-FC8B23AF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10EA8-19BF-131B-19B5-6EFA4654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A5E93-AAB2-5496-316B-F08BDFDEC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ECB644-D63D-E328-6A71-5C4290189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83EBD5-A563-D5FE-08EE-A82E30AED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8569C9-A10E-8E38-F7E6-C11ED087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CDDA-C0A8-4EE4-A7E0-C4AFC1058EE0}" type="datetimeFigureOut">
              <a:rPr lang="ko-KR" altLang="en-US" smtClean="0"/>
              <a:t>24-3-4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976A57-8EEC-68AC-2C41-B24BE1D4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B698B4-EF66-9451-1031-F760AD4F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7543-7D1D-4BDC-A115-97F675D24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7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A3024-F12E-A850-F71F-3ED19031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08F59E-E0AA-B665-5E3A-18E6F83D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CDDA-C0A8-4EE4-A7E0-C4AFC1058EE0}" type="datetimeFigureOut">
              <a:rPr lang="ko-KR" altLang="en-US" smtClean="0"/>
              <a:t>24-3-4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3E3772-436A-CFA0-11AE-75552156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114EF6-49A2-4918-7948-D1AAE2FD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7543-7D1D-4BDC-A115-97F675D24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1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9A0AD9-CA24-B040-3EB9-236956E5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CDDA-C0A8-4EE4-A7E0-C4AFC1058EE0}" type="datetimeFigureOut">
              <a:rPr lang="ko-KR" altLang="en-US" smtClean="0"/>
              <a:t>24-3-4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967505-178F-5406-B9BC-8E8FC7CF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070A77-E621-BE75-EC0F-FF7D2351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7543-7D1D-4BDC-A115-97F675D24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7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BCBF7-3438-01A1-A2BD-93FF781E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D23E9-D602-6AF8-4413-041FF899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E93F51-6DE7-914D-FFA6-2F246C174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7B253-5B51-8613-1E62-D8540EDA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CDDA-C0A8-4EE4-A7E0-C4AFC1058EE0}" type="datetimeFigureOut">
              <a:rPr lang="ko-KR" altLang="en-US" smtClean="0"/>
              <a:t>24-3-4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328F8E-B332-14AE-614F-1542E229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34C66-3AC4-4A0B-8773-8E808F82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7543-7D1D-4BDC-A115-97F675D24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41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0CCD8-7EED-B8EC-00C1-966DF153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9B85E6-EB6D-CE61-4A94-32F98BD65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05A305-51EC-4B5C-E7A0-489A86532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67F3A-5EFC-4F68-D1BB-B28D0EFE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CDDA-C0A8-4EE4-A7E0-C4AFC1058EE0}" type="datetimeFigureOut">
              <a:rPr lang="ko-KR" altLang="en-US" smtClean="0"/>
              <a:t>24-3-4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DD34E-2CC4-42A4-FC59-61F7DC4B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9BEDD-2BB3-B860-6883-EA6CFF3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7543-7D1D-4BDC-A115-97F675D24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5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53716C-6914-F6A5-2A0C-123CC5AA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9D2169-E83E-6BDB-7B36-F2A752FE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AA891-D1D5-D6CD-3926-13C77FD9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CDDA-C0A8-4EE4-A7E0-C4AFC1058EE0}" type="datetimeFigureOut">
              <a:rPr lang="ko-KR" altLang="en-US" smtClean="0"/>
              <a:t>24-3-4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6BD92-C34E-FAA3-815F-DBB68A1E7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81F23-A7F4-1A08-CC59-1BB825D07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7543-7D1D-4BDC-A115-97F675D24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2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38E67-E31B-DA74-7FB6-A50AD700A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51F45-930C-D369-9A50-A7E7ABB20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0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Seongpyo Gwon</dc:creator>
  <cp:lastModifiedBy>Seongpyo Gwon</cp:lastModifiedBy>
  <cp:revision>1</cp:revision>
  <dcterms:created xsi:type="dcterms:W3CDTF">2024-03-04T10:56:41Z</dcterms:created>
  <dcterms:modified xsi:type="dcterms:W3CDTF">2024-03-04T10:57:11Z</dcterms:modified>
</cp:coreProperties>
</file>