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轻量游戏服务器框架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5400" y="1825625"/>
            <a:ext cx="4859655" cy="4678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98190" y="6126480"/>
            <a:ext cx="7082155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https://www.processon.com/diagraming/6824824e903228249e9ca48c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轻量游戏服务器框架</vt:lpstr>
      <vt:lpstr>框架图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给力</cp:lastModifiedBy>
  <cp:revision>4</cp:revision>
  <dcterms:created xsi:type="dcterms:W3CDTF">2023-08-09T12:44:00Z</dcterms:created>
  <dcterms:modified xsi:type="dcterms:W3CDTF">2025-05-15T12:54:56Z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