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3" r:id="rId2"/>
    <p:sldId id="357" r:id="rId3"/>
    <p:sldId id="320" r:id="rId4"/>
    <p:sldId id="381" r:id="rId5"/>
    <p:sldId id="335" r:id="rId6"/>
    <p:sldId id="329" r:id="rId7"/>
    <p:sldId id="358" r:id="rId8"/>
    <p:sldId id="359" r:id="rId9"/>
    <p:sldId id="316" r:id="rId10"/>
  </p:sldIdLst>
  <p:sldSz cx="9144000" cy="6858000" type="screen4x3"/>
  <p:notesSz cx="6807200" cy="9939338"/>
  <p:embeddedFontLst>
    <p:embeddedFont>
      <p:font typeface="-윤고딕360" panose="02030504000101010101" pitchFamily="18" charset="-127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HY견고딕" panose="02030600000101010101" pitchFamily="18" charset="-127"/>
      <p:regular r:id="rId20"/>
    </p:embeddedFont>
    <p:embeddedFont>
      <p:font typeface="HY견명조" panose="02030600000101010101" pitchFamily="18" charset="-127"/>
      <p:regular r:id="rId21"/>
    </p:embeddedFont>
    <p:embeddedFont>
      <p:font typeface="나눔고딕" panose="020D0604000000000000" pitchFamily="50" charset="-127"/>
      <p:regular r:id="rId22"/>
      <p:bold r:id="rId23"/>
    </p:embeddedFont>
    <p:embeddedFont>
      <p:font typeface="나눔명조" panose="02020603020101020101" pitchFamily="18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-윤고딕320" panose="02030504000101010101" pitchFamily="18" charset="-127"/>
      <p:regular r:id="rId28"/>
    </p:embeddedFont>
    <p:embeddedFont>
      <p:font typeface="-윤고딕340" panose="0203050400010101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DF"/>
    <a:srgbClr val="0070C0"/>
    <a:srgbClr val="88BA54"/>
    <a:srgbClr val="A4C639"/>
    <a:srgbClr val="47B8EB"/>
    <a:srgbClr val="0000FF"/>
    <a:srgbClr val="376092"/>
    <a:srgbClr val="0D4BA7"/>
    <a:srgbClr val="1E2E7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6" autoAdjust="0"/>
    <p:restoredTop sz="90783" autoAdjust="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6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1338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af3408b-785f-4b9e-83d8-e050d02a0f2f" providerId="ADAL" clId="{7354E9AD-707D-4FBB-9970-C7AD44E75B05}"/>
    <pc:docChg chg="custSel addSld delSld modSld">
      <pc:chgData name=" " userId="1af3408b-785f-4b9e-83d8-e050d02a0f2f" providerId="ADAL" clId="{7354E9AD-707D-4FBB-9970-C7AD44E75B05}" dt="2019-09-25T01:02:03.418" v="176"/>
      <pc:docMkLst>
        <pc:docMk/>
      </pc:docMkLst>
      <pc:sldChg chg="modSp">
        <pc:chgData name=" " userId="1af3408b-785f-4b9e-83d8-e050d02a0f2f" providerId="ADAL" clId="{7354E9AD-707D-4FBB-9970-C7AD44E75B05}" dt="2019-09-25T00:54:48.762" v="37" actId="20577"/>
        <pc:sldMkLst>
          <pc:docMk/>
          <pc:sldMk cId="3158223044" sldId="303"/>
        </pc:sldMkLst>
        <pc:spChg chg="mod">
          <ac:chgData name=" " userId="1af3408b-785f-4b9e-83d8-e050d02a0f2f" providerId="ADAL" clId="{7354E9AD-707D-4FBB-9970-C7AD44E75B05}" dt="2019-09-25T00:54:48.762" v="37" actId="20577"/>
          <ac:spMkLst>
            <pc:docMk/>
            <pc:sldMk cId="3158223044" sldId="303"/>
            <ac:spMk id="5" creationId="{00000000-0000-0000-0000-000000000000}"/>
          </ac:spMkLst>
        </pc:spChg>
      </pc:sldChg>
      <pc:sldChg chg="modSp">
        <pc:chgData name=" " userId="1af3408b-785f-4b9e-83d8-e050d02a0f2f" providerId="ADAL" clId="{7354E9AD-707D-4FBB-9970-C7AD44E75B05}" dt="2019-09-25T01:00:35.367" v="164" actId="20577"/>
        <pc:sldMkLst>
          <pc:docMk/>
          <pc:sldMk cId="1160927481" sldId="316"/>
        </pc:sldMkLst>
        <pc:spChg chg="mod">
          <ac:chgData name=" " userId="1af3408b-785f-4b9e-83d8-e050d02a0f2f" providerId="ADAL" clId="{7354E9AD-707D-4FBB-9970-C7AD44E75B05}" dt="2019-09-25T01:00:35.367" v="164" actId="20577"/>
          <ac:spMkLst>
            <pc:docMk/>
            <pc:sldMk cId="1160927481" sldId="316"/>
            <ac:spMk id="3" creationId="{00000000-0000-0000-0000-000000000000}"/>
          </ac:spMkLst>
        </pc:spChg>
        <pc:spChg chg="mod">
          <ac:chgData name=" " userId="1af3408b-785f-4b9e-83d8-e050d02a0f2f" providerId="ADAL" clId="{7354E9AD-707D-4FBB-9970-C7AD44E75B05}" dt="2019-09-25T01:00:29.875" v="162" actId="20577"/>
          <ac:spMkLst>
            <pc:docMk/>
            <pc:sldMk cId="1160927481" sldId="316"/>
            <ac:spMk id="5" creationId="{00000000-0000-0000-0000-000000000000}"/>
          </ac:spMkLst>
        </pc:spChg>
      </pc:sldChg>
      <pc:sldChg chg="del">
        <pc:chgData name=" " userId="1af3408b-785f-4b9e-83d8-e050d02a0f2f" providerId="ADAL" clId="{7354E9AD-707D-4FBB-9970-C7AD44E75B05}" dt="2019-09-25T01:00:39.183" v="165" actId="2696"/>
        <pc:sldMkLst>
          <pc:docMk/>
          <pc:sldMk cId="1534549527" sldId="317"/>
        </pc:sldMkLst>
      </pc:sldChg>
      <pc:sldChg chg="addSp delSp modSp add del">
        <pc:chgData name=" " userId="1af3408b-785f-4b9e-83d8-e050d02a0f2f" providerId="ADAL" clId="{7354E9AD-707D-4FBB-9970-C7AD44E75B05}" dt="2019-09-25T01:00:13.760" v="151" actId="20577"/>
        <pc:sldMkLst>
          <pc:docMk/>
          <pc:sldMk cId="4069981671" sldId="329"/>
        </pc:sldMkLst>
        <pc:spChg chg="mod">
          <ac:chgData name=" " userId="1af3408b-785f-4b9e-83d8-e050d02a0f2f" providerId="ADAL" clId="{7354E9AD-707D-4FBB-9970-C7AD44E75B05}" dt="2019-09-25T01:00:09.868" v="148" actId="20577"/>
          <ac:spMkLst>
            <pc:docMk/>
            <pc:sldMk cId="4069981671" sldId="329"/>
            <ac:spMk id="2" creationId="{00000000-0000-0000-0000-000000000000}"/>
          </ac:spMkLst>
        </pc:spChg>
        <pc:spChg chg="mod">
          <ac:chgData name=" " userId="1af3408b-785f-4b9e-83d8-e050d02a0f2f" providerId="ADAL" clId="{7354E9AD-707D-4FBB-9970-C7AD44E75B05}" dt="2019-09-25T01:00:13.760" v="151" actId="20577"/>
          <ac:spMkLst>
            <pc:docMk/>
            <pc:sldMk cId="4069981671" sldId="329"/>
            <ac:spMk id="3" creationId="{00000000-0000-0000-0000-000000000000}"/>
          </ac:spMkLst>
        </pc:spChg>
        <pc:spChg chg="del">
          <ac:chgData name=" " userId="1af3408b-785f-4b9e-83d8-e050d02a0f2f" providerId="ADAL" clId="{7354E9AD-707D-4FBB-9970-C7AD44E75B05}" dt="2019-09-25T00:58:07.695" v="116" actId="478"/>
          <ac:spMkLst>
            <pc:docMk/>
            <pc:sldMk cId="4069981671" sldId="329"/>
            <ac:spMk id="9" creationId="{A636B407-9607-4F3C-B9BC-86971678EDAB}"/>
          </ac:spMkLst>
        </pc:spChg>
        <pc:picChg chg="add mod">
          <ac:chgData name=" " userId="1af3408b-785f-4b9e-83d8-e050d02a0f2f" providerId="ADAL" clId="{7354E9AD-707D-4FBB-9970-C7AD44E75B05}" dt="2019-09-25T00:58:06.191" v="115" actId="1076"/>
          <ac:picMkLst>
            <pc:docMk/>
            <pc:sldMk cId="4069981671" sldId="329"/>
            <ac:picMk id="5" creationId="{F8C38308-F655-49B2-BB1C-8D4FAC5C7358}"/>
          </ac:picMkLst>
        </pc:picChg>
        <pc:picChg chg="add mod">
          <ac:chgData name=" " userId="1af3408b-785f-4b9e-83d8-e050d02a0f2f" providerId="ADAL" clId="{7354E9AD-707D-4FBB-9970-C7AD44E75B05}" dt="2019-09-25T00:58:27.662" v="120" actId="1076"/>
          <ac:picMkLst>
            <pc:docMk/>
            <pc:sldMk cId="4069981671" sldId="329"/>
            <ac:picMk id="6" creationId="{515AFF26-7FA5-4F92-AEB9-5984618D54A1}"/>
          </ac:picMkLst>
        </pc:picChg>
        <pc:picChg chg="del">
          <ac:chgData name=" " userId="1af3408b-785f-4b9e-83d8-e050d02a0f2f" providerId="ADAL" clId="{7354E9AD-707D-4FBB-9970-C7AD44E75B05}" dt="2019-09-25T00:57:46.562" v="110" actId="478"/>
          <ac:picMkLst>
            <pc:docMk/>
            <pc:sldMk cId="4069981671" sldId="329"/>
            <ac:picMk id="8" creationId="{2281A5B6-61BD-4A13-86C5-21A29D451CB7}"/>
          </ac:picMkLst>
        </pc:picChg>
      </pc:sldChg>
      <pc:sldChg chg="del">
        <pc:chgData name=" " userId="1af3408b-785f-4b9e-83d8-e050d02a0f2f" providerId="ADAL" clId="{7354E9AD-707D-4FBB-9970-C7AD44E75B05}" dt="2019-09-25T00:54:57.703" v="47" actId="2696"/>
        <pc:sldMkLst>
          <pc:docMk/>
          <pc:sldMk cId="4049924725" sldId="331"/>
        </pc:sldMkLst>
      </pc:sldChg>
      <pc:sldChg chg="del">
        <pc:chgData name=" " userId="1af3408b-785f-4b9e-83d8-e050d02a0f2f" providerId="ADAL" clId="{7354E9AD-707D-4FBB-9970-C7AD44E75B05}" dt="2019-09-25T00:54:58.222" v="48" actId="2696"/>
        <pc:sldMkLst>
          <pc:docMk/>
          <pc:sldMk cId="3141067480" sldId="332"/>
        </pc:sldMkLst>
      </pc:sldChg>
      <pc:sldChg chg="del">
        <pc:chgData name=" " userId="1af3408b-785f-4b9e-83d8-e050d02a0f2f" providerId="ADAL" clId="{7354E9AD-707D-4FBB-9970-C7AD44E75B05}" dt="2019-09-25T00:54:59.223" v="49" actId="2696"/>
        <pc:sldMkLst>
          <pc:docMk/>
          <pc:sldMk cId="14873727" sldId="333"/>
        </pc:sldMkLst>
      </pc:sldChg>
      <pc:sldChg chg="del">
        <pc:chgData name=" " userId="1af3408b-785f-4b9e-83d8-e050d02a0f2f" providerId="ADAL" clId="{7354E9AD-707D-4FBB-9970-C7AD44E75B05}" dt="2019-09-25T00:55:04.678" v="51" actId="2696"/>
        <pc:sldMkLst>
          <pc:docMk/>
          <pc:sldMk cId="3194649863" sldId="334"/>
        </pc:sldMkLst>
      </pc:sldChg>
      <pc:sldChg chg="addSp delSp modSp add del">
        <pc:chgData name=" " userId="1af3408b-785f-4b9e-83d8-e050d02a0f2f" providerId="ADAL" clId="{7354E9AD-707D-4FBB-9970-C7AD44E75B05}" dt="2019-09-25T01:00:05.918" v="145" actId="20577"/>
        <pc:sldMkLst>
          <pc:docMk/>
          <pc:sldMk cId="757768803" sldId="335"/>
        </pc:sldMkLst>
        <pc:spChg chg="mod">
          <ac:chgData name=" " userId="1af3408b-785f-4b9e-83d8-e050d02a0f2f" providerId="ADAL" clId="{7354E9AD-707D-4FBB-9970-C7AD44E75B05}" dt="2019-09-25T01:00:05.918" v="145" actId="20577"/>
          <ac:spMkLst>
            <pc:docMk/>
            <pc:sldMk cId="757768803" sldId="335"/>
            <ac:spMk id="2" creationId="{00000000-0000-0000-0000-000000000000}"/>
          </ac:spMkLst>
        </pc:spChg>
        <pc:spChg chg="mod">
          <ac:chgData name=" " userId="1af3408b-785f-4b9e-83d8-e050d02a0f2f" providerId="ADAL" clId="{7354E9AD-707D-4FBB-9970-C7AD44E75B05}" dt="2019-09-25T00:57:37.783" v="109" actId="5793"/>
          <ac:spMkLst>
            <pc:docMk/>
            <pc:sldMk cId="757768803" sldId="335"/>
            <ac:spMk id="3" creationId="{00000000-0000-0000-0000-000000000000}"/>
          </ac:spMkLst>
        </pc:spChg>
        <pc:grpChg chg="del">
          <ac:chgData name=" " userId="1af3408b-785f-4b9e-83d8-e050d02a0f2f" providerId="ADAL" clId="{7354E9AD-707D-4FBB-9970-C7AD44E75B05}" dt="2019-09-25T00:56:53.560" v="61" actId="478"/>
          <ac:grpSpMkLst>
            <pc:docMk/>
            <pc:sldMk cId="757768803" sldId="335"/>
            <ac:grpSpMk id="10" creationId="{86827754-2C08-4566-8EBA-D8B3CAE32C50}"/>
          </ac:grpSpMkLst>
        </pc:grpChg>
        <pc:picChg chg="add mod">
          <ac:chgData name=" " userId="1af3408b-785f-4b9e-83d8-e050d02a0f2f" providerId="ADAL" clId="{7354E9AD-707D-4FBB-9970-C7AD44E75B05}" dt="2019-09-25T00:56:58.271" v="65" actId="14100"/>
          <ac:picMkLst>
            <pc:docMk/>
            <pc:sldMk cId="757768803" sldId="335"/>
            <ac:picMk id="6" creationId="{5D9006FD-CBC4-40B3-A56A-5A78E872FE5B}"/>
          </ac:picMkLst>
        </pc:picChg>
        <pc:picChg chg="add mod">
          <ac:chgData name=" " userId="1af3408b-785f-4b9e-83d8-e050d02a0f2f" providerId="ADAL" clId="{7354E9AD-707D-4FBB-9970-C7AD44E75B05}" dt="2019-09-25T00:57:24.718" v="71" actId="14100"/>
          <ac:picMkLst>
            <pc:docMk/>
            <pc:sldMk cId="757768803" sldId="335"/>
            <ac:picMk id="9" creationId="{1151BCD1-6E3F-4398-A8EA-27F192038D44}"/>
          </ac:picMkLst>
        </pc:picChg>
        <pc:picChg chg="add del mod">
          <ac:chgData name=" " userId="1af3408b-785f-4b9e-83d8-e050d02a0f2f" providerId="ADAL" clId="{7354E9AD-707D-4FBB-9970-C7AD44E75B05}" dt="2019-09-25T00:57:16.182" v="68" actId="478"/>
          <ac:picMkLst>
            <pc:docMk/>
            <pc:sldMk cId="757768803" sldId="335"/>
            <ac:picMk id="11" creationId="{D06CA9F8-B3FA-43D8-B4C0-0BB229B39434}"/>
          </ac:picMkLst>
        </pc:picChg>
      </pc:sldChg>
      <pc:sldChg chg="del">
        <pc:chgData name=" " userId="1af3408b-785f-4b9e-83d8-e050d02a0f2f" providerId="ADAL" clId="{7354E9AD-707D-4FBB-9970-C7AD44E75B05}" dt="2019-09-25T00:55:19.670" v="52" actId="2696"/>
        <pc:sldMkLst>
          <pc:docMk/>
          <pc:sldMk cId="1314332706" sldId="335"/>
        </pc:sldMkLst>
      </pc:sldChg>
      <pc:sldChg chg="del">
        <pc:chgData name=" " userId="1af3408b-785f-4b9e-83d8-e050d02a0f2f" providerId="ADAL" clId="{7354E9AD-707D-4FBB-9970-C7AD44E75B05}" dt="2019-09-25T00:55:19.682" v="53" actId="2696"/>
        <pc:sldMkLst>
          <pc:docMk/>
          <pc:sldMk cId="3765334803" sldId="336"/>
        </pc:sldMkLst>
      </pc:sldChg>
      <pc:sldChg chg="del">
        <pc:chgData name=" " userId="1af3408b-785f-4b9e-83d8-e050d02a0f2f" providerId="ADAL" clId="{7354E9AD-707D-4FBB-9970-C7AD44E75B05}" dt="2019-09-25T00:55:19.697" v="54" actId="2696"/>
        <pc:sldMkLst>
          <pc:docMk/>
          <pc:sldMk cId="2224682917" sldId="337"/>
        </pc:sldMkLst>
      </pc:sldChg>
      <pc:sldChg chg="del">
        <pc:chgData name=" " userId="1af3408b-785f-4b9e-83d8-e050d02a0f2f" providerId="ADAL" clId="{7354E9AD-707D-4FBB-9970-C7AD44E75B05}" dt="2019-09-25T00:55:19.718" v="55" actId="2696"/>
        <pc:sldMkLst>
          <pc:docMk/>
          <pc:sldMk cId="142544523" sldId="338"/>
        </pc:sldMkLst>
      </pc:sldChg>
      <pc:sldChg chg="del">
        <pc:chgData name=" " userId="1af3408b-785f-4b9e-83d8-e050d02a0f2f" providerId="ADAL" clId="{7354E9AD-707D-4FBB-9970-C7AD44E75B05}" dt="2019-09-25T00:54:54.246" v="41" actId="2696"/>
        <pc:sldMkLst>
          <pc:docMk/>
          <pc:sldMk cId="2601186314" sldId="340"/>
        </pc:sldMkLst>
      </pc:sldChg>
      <pc:sldChg chg="del">
        <pc:chgData name=" " userId="1af3408b-785f-4b9e-83d8-e050d02a0f2f" providerId="ADAL" clId="{7354E9AD-707D-4FBB-9970-C7AD44E75B05}" dt="2019-09-25T00:54:54.257" v="42" actId="2696"/>
        <pc:sldMkLst>
          <pc:docMk/>
          <pc:sldMk cId="2117941232" sldId="341"/>
        </pc:sldMkLst>
      </pc:sldChg>
      <pc:sldChg chg="del">
        <pc:chgData name=" " userId="1af3408b-785f-4b9e-83d8-e050d02a0f2f" providerId="ADAL" clId="{7354E9AD-707D-4FBB-9970-C7AD44E75B05}" dt="2019-09-25T00:54:54.272" v="43" actId="2696"/>
        <pc:sldMkLst>
          <pc:docMk/>
          <pc:sldMk cId="3695765720" sldId="342"/>
        </pc:sldMkLst>
      </pc:sldChg>
      <pc:sldChg chg="del">
        <pc:chgData name=" " userId="1af3408b-785f-4b9e-83d8-e050d02a0f2f" providerId="ADAL" clId="{7354E9AD-707D-4FBB-9970-C7AD44E75B05}" dt="2019-09-25T00:54:54.284" v="44" actId="2696"/>
        <pc:sldMkLst>
          <pc:docMk/>
          <pc:sldMk cId="3736387929" sldId="346"/>
        </pc:sldMkLst>
      </pc:sldChg>
      <pc:sldChg chg="del">
        <pc:chgData name=" " userId="1af3408b-785f-4b9e-83d8-e050d02a0f2f" providerId="ADAL" clId="{7354E9AD-707D-4FBB-9970-C7AD44E75B05}" dt="2019-09-25T00:54:54.722" v="45" actId="2696"/>
        <pc:sldMkLst>
          <pc:docMk/>
          <pc:sldMk cId="1105850571" sldId="347"/>
        </pc:sldMkLst>
      </pc:sldChg>
      <pc:sldChg chg="del">
        <pc:chgData name=" " userId="1af3408b-785f-4b9e-83d8-e050d02a0f2f" providerId="ADAL" clId="{7354E9AD-707D-4FBB-9970-C7AD44E75B05}" dt="2019-09-25T00:54:56.510" v="46" actId="2696"/>
        <pc:sldMkLst>
          <pc:docMk/>
          <pc:sldMk cId="134063000" sldId="352"/>
        </pc:sldMkLst>
      </pc:sldChg>
      <pc:sldChg chg="del">
        <pc:chgData name=" " userId="1af3408b-785f-4b9e-83d8-e050d02a0f2f" providerId="ADAL" clId="{7354E9AD-707D-4FBB-9970-C7AD44E75B05}" dt="2019-09-25T00:54:54.188" v="38" actId="2696"/>
        <pc:sldMkLst>
          <pc:docMk/>
          <pc:sldMk cId="3011285703" sldId="353"/>
        </pc:sldMkLst>
      </pc:sldChg>
      <pc:sldChg chg="del">
        <pc:chgData name=" " userId="1af3408b-785f-4b9e-83d8-e050d02a0f2f" providerId="ADAL" clId="{7354E9AD-707D-4FBB-9970-C7AD44E75B05}" dt="2019-09-25T00:54:54.222" v="39" actId="2696"/>
        <pc:sldMkLst>
          <pc:docMk/>
          <pc:sldMk cId="2358639954" sldId="354"/>
        </pc:sldMkLst>
      </pc:sldChg>
      <pc:sldChg chg="del">
        <pc:chgData name=" " userId="1af3408b-785f-4b9e-83d8-e050d02a0f2f" providerId="ADAL" clId="{7354E9AD-707D-4FBB-9970-C7AD44E75B05}" dt="2019-09-25T00:54:54.236" v="40" actId="2696"/>
        <pc:sldMkLst>
          <pc:docMk/>
          <pc:sldMk cId="887991418" sldId="355"/>
        </pc:sldMkLst>
      </pc:sldChg>
      <pc:sldChg chg="del">
        <pc:chgData name=" " userId="1af3408b-785f-4b9e-83d8-e050d02a0f2f" providerId="ADAL" clId="{7354E9AD-707D-4FBB-9970-C7AD44E75B05}" dt="2019-09-25T01:00:40.677" v="166" actId="2696"/>
        <pc:sldMkLst>
          <pc:docMk/>
          <pc:sldMk cId="1857516373" sldId="356"/>
        </pc:sldMkLst>
      </pc:sldChg>
      <pc:sldChg chg="addSp delSp modSp add">
        <pc:chgData name=" " userId="1af3408b-785f-4b9e-83d8-e050d02a0f2f" providerId="ADAL" clId="{7354E9AD-707D-4FBB-9970-C7AD44E75B05}" dt="2019-09-25T01:00:19.406" v="159" actId="20577"/>
        <pc:sldMkLst>
          <pc:docMk/>
          <pc:sldMk cId="1390175634" sldId="358"/>
        </pc:sldMkLst>
        <pc:spChg chg="mod">
          <ac:chgData name=" " userId="1af3408b-785f-4b9e-83d8-e050d02a0f2f" providerId="ADAL" clId="{7354E9AD-707D-4FBB-9970-C7AD44E75B05}" dt="2019-09-25T01:00:16.663" v="154" actId="20577"/>
          <ac:spMkLst>
            <pc:docMk/>
            <pc:sldMk cId="1390175634" sldId="358"/>
            <ac:spMk id="2" creationId="{00000000-0000-0000-0000-000000000000}"/>
          </ac:spMkLst>
        </pc:spChg>
        <pc:spChg chg="mod">
          <ac:chgData name=" " userId="1af3408b-785f-4b9e-83d8-e050d02a0f2f" providerId="ADAL" clId="{7354E9AD-707D-4FBB-9970-C7AD44E75B05}" dt="2019-09-25T01:00:19.406" v="159" actId="20577"/>
          <ac:spMkLst>
            <pc:docMk/>
            <pc:sldMk cId="1390175634" sldId="358"/>
            <ac:spMk id="3" creationId="{00000000-0000-0000-0000-000000000000}"/>
          </ac:spMkLst>
        </pc:spChg>
        <pc:spChg chg="add del mod">
          <ac:chgData name=" " userId="1af3408b-785f-4b9e-83d8-e050d02a0f2f" providerId="ADAL" clId="{7354E9AD-707D-4FBB-9970-C7AD44E75B05}" dt="2019-09-25T00:59:46.934" v="133" actId="478"/>
          <ac:spMkLst>
            <pc:docMk/>
            <pc:sldMk cId="1390175634" sldId="358"/>
            <ac:spMk id="9" creationId="{81A75B8D-0C0F-45BA-8338-8E208AC1A910}"/>
          </ac:spMkLst>
        </pc:spChg>
        <pc:picChg chg="del">
          <ac:chgData name=" " userId="1af3408b-785f-4b9e-83d8-e050d02a0f2f" providerId="ADAL" clId="{7354E9AD-707D-4FBB-9970-C7AD44E75B05}" dt="2019-09-25T00:58:38.806" v="123" actId="478"/>
          <ac:picMkLst>
            <pc:docMk/>
            <pc:sldMk cId="1390175634" sldId="358"/>
            <ac:picMk id="5" creationId="{F8C38308-F655-49B2-BB1C-8D4FAC5C7358}"/>
          </ac:picMkLst>
        </pc:picChg>
        <pc:picChg chg="del">
          <ac:chgData name=" " userId="1af3408b-785f-4b9e-83d8-e050d02a0f2f" providerId="ADAL" clId="{7354E9AD-707D-4FBB-9970-C7AD44E75B05}" dt="2019-09-25T00:58:38.806" v="123" actId="478"/>
          <ac:picMkLst>
            <pc:docMk/>
            <pc:sldMk cId="1390175634" sldId="358"/>
            <ac:picMk id="6" creationId="{515AFF26-7FA5-4F92-AEB9-5984618D54A1}"/>
          </ac:picMkLst>
        </pc:picChg>
        <pc:picChg chg="add mod">
          <ac:chgData name=" " userId="1af3408b-785f-4b9e-83d8-e050d02a0f2f" providerId="ADAL" clId="{7354E9AD-707D-4FBB-9970-C7AD44E75B05}" dt="2019-09-25T00:58:50.158" v="127" actId="1076"/>
          <ac:picMkLst>
            <pc:docMk/>
            <pc:sldMk cId="1390175634" sldId="358"/>
            <ac:picMk id="7" creationId="{1A700FD0-DACD-422C-9A42-6DF36BA2A533}"/>
          </ac:picMkLst>
        </pc:picChg>
        <pc:picChg chg="add del mod">
          <ac:chgData name=" " userId="1af3408b-785f-4b9e-83d8-e050d02a0f2f" providerId="ADAL" clId="{7354E9AD-707D-4FBB-9970-C7AD44E75B05}" dt="2019-09-25T00:59:46.934" v="133" actId="478"/>
          <ac:picMkLst>
            <pc:docMk/>
            <pc:sldMk cId="1390175634" sldId="358"/>
            <ac:picMk id="8" creationId="{92028760-DE56-451C-965C-9A0597252448}"/>
          </ac:picMkLst>
        </pc:picChg>
        <pc:picChg chg="add mod">
          <ac:chgData name=" " userId="1af3408b-785f-4b9e-83d8-e050d02a0f2f" providerId="ADAL" clId="{7354E9AD-707D-4FBB-9970-C7AD44E75B05}" dt="2019-09-25T00:59:49.022" v="134" actId="1076"/>
          <ac:picMkLst>
            <pc:docMk/>
            <pc:sldMk cId="1390175634" sldId="358"/>
            <ac:picMk id="11" creationId="{425A751D-20FC-4F9A-A76E-0C5F6C330684}"/>
          </ac:picMkLst>
        </pc:picChg>
      </pc:sldChg>
      <pc:sldChg chg="del">
        <pc:chgData name=" " userId="1af3408b-785f-4b9e-83d8-e050d02a0f2f" providerId="ADAL" clId="{7354E9AD-707D-4FBB-9970-C7AD44E75B05}" dt="2019-09-25T00:55:19.736" v="56" actId="2696"/>
        <pc:sldMkLst>
          <pc:docMk/>
          <pc:sldMk cId="3647212069" sldId="358"/>
        </pc:sldMkLst>
      </pc:sldChg>
      <pc:sldChg chg="add del">
        <pc:chgData name=" " userId="1af3408b-785f-4b9e-83d8-e050d02a0f2f" providerId="ADAL" clId="{7354E9AD-707D-4FBB-9970-C7AD44E75B05}" dt="2019-09-25T00:58:32.948" v="121" actId="2696"/>
        <pc:sldMkLst>
          <pc:docMk/>
          <pc:sldMk cId="3789592112" sldId="358"/>
        </pc:sldMkLst>
      </pc:sldChg>
      <pc:sldChg chg="delSp add del">
        <pc:chgData name=" " userId="1af3408b-785f-4b9e-83d8-e050d02a0f2f" providerId="ADAL" clId="{7354E9AD-707D-4FBB-9970-C7AD44E75B05}" dt="2019-09-25T01:00:21.863" v="160" actId="2696"/>
        <pc:sldMkLst>
          <pc:docMk/>
          <pc:sldMk cId="2102341461" sldId="359"/>
        </pc:sldMkLst>
        <pc:picChg chg="del">
          <ac:chgData name=" " userId="1af3408b-785f-4b9e-83d8-e050d02a0f2f" providerId="ADAL" clId="{7354E9AD-707D-4FBB-9970-C7AD44E75B05}" dt="2019-09-25T00:59:55.261" v="136" actId="478"/>
          <ac:picMkLst>
            <pc:docMk/>
            <pc:sldMk cId="2102341461" sldId="359"/>
            <ac:picMk id="5" creationId="{F8C38308-F655-49B2-BB1C-8D4FAC5C7358}"/>
          </ac:picMkLst>
        </pc:picChg>
        <pc:picChg chg="del">
          <ac:chgData name=" " userId="1af3408b-785f-4b9e-83d8-e050d02a0f2f" providerId="ADAL" clId="{7354E9AD-707D-4FBB-9970-C7AD44E75B05}" dt="2019-09-25T00:59:55.261" v="136" actId="478"/>
          <ac:picMkLst>
            <pc:docMk/>
            <pc:sldMk cId="2102341461" sldId="359"/>
            <ac:picMk id="6" creationId="{515AFF26-7FA5-4F92-AEB9-5984618D54A1}"/>
          </ac:picMkLst>
        </pc:picChg>
      </pc:sldChg>
      <pc:sldChg chg="addSp delSp modSp add">
        <pc:chgData name=" " userId="1af3408b-785f-4b9e-83d8-e050d02a0f2f" providerId="ADAL" clId="{7354E9AD-707D-4FBB-9970-C7AD44E75B05}" dt="2019-09-25T01:01:21.631" v="175" actId="14100"/>
        <pc:sldMkLst>
          <pc:docMk/>
          <pc:sldMk cId="3741563741" sldId="359"/>
        </pc:sldMkLst>
        <pc:picChg chg="add mod">
          <ac:chgData name=" " userId="1af3408b-785f-4b9e-83d8-e050d02a0f2f" providerId="ADAL" clId="{7354E9AD-707D-4FBB-9970-C7AD44E75B05}" dt="2019-09-25T01:01:03.429" v="170" actId="14100"/>
          <ac:picMkLst>
            <pc:docMk/>
            <pc:sldMk cId="3741563741" sldId="359"/>
            <ac:picMk id="5" creationId="{7FD99530-3D37-473F-9F1F-B7777AC2B950}"/>
          </ac:picMkLst>
        </pc:picChg>
        <pc:picChg chg="add mod">
          <ac:chgData name=" " userId="1af3408b-785f-4b9e-83d8-e050d02a0f2f" providerId="ADAL" clId="{7354E9AD-707D-4FBB-9970-C7AD44E75B05}" dt="2019-09-25T01:01:21.631" v="175" actId="14100"/>
          <ac:picMkLst>
            <pc:docMk/>
            <pc:sldMk cId="3741563741" sldId="359"/>
            <ac:picMk id="6" creationId="{B05E15CD-ADF6-40EA-BC20-D643F5F827FA}"/>
          </ac:picMkLst>
        </pc:picChg>
        <pc:picChg chg="del">
          <ac:chgData name=" " userId="1af3408b-785f-4b9e-83d8-e050d02a0f2f" providerId="ADAL" clId="{7354E9AD-707D-4FBB-9970-C7AD44E75B05}" dt="2019-09-25T01:00:47.681" v="167" actId="478"/>
          <ac:picMkLst>
            <pc:docMk/>
            <pc:sldMk cId="3741563741" sldId="359"/>
            <ac:picMk id="7" creationId="{1A700FD0-DACD-422C-9A42-6DF36BA2A533}"/>
          </ac:picMkLst>
        </pc:picChg>
        <pc:picChg chg="add del">
          <ac:chgData name=" " userId="1af3408b-785f-4b9e-83d8-e050d02a0f2f" providerId="ADAL" clId="{7354E9AD-707D-4FBB-9970-C7AD44E75B05}" dt="2019-09-25T01:01:15.279" v="172" actId="478"/>
          <ac:picMkLst>
            <pc:docMk/>
            <pc:sldMk cId="3741563741" sldId="359"/>
            <ac:picMk id="8" creationId="{BD4B338F-A0BD-4CD6-8B46-DEAD77CC3F2D}"/>
          </ac:picMkLst>
        </pc:picChg>
        <pc:picChg chg="del">
          <ac:chgData name=" " userId="1af3408b-785f-4b9e-83d8-e050d02a0f2f" providerId="ADAL" clId="{7354E9AD-707D-4FBB-9970-C7AD44E75B05}" dt="2019-09-25T01:00:47.681" v="167" actId="478"/>
          <ac:picMkLst>
            <pc:docMk/>
            <pc:sldMk cId="3741563741" sldId="359"/>
            <ac:picMk id="11" creationId="{425A751D-20FC-4F9A-A76E-0C5F6C330684}"/>
          </ac:picMkLst>
        </pc:picChg>
      </pc:sldChg>
      <pc:sldChg chg="del">
        <pc:chgData name=" " userId="1af3408b-785f-4b9e-83d8-e050d02a0f2f" providerId="ADAL" clId="{7354E9AD-707D-4FBB-9970-C7AD44E75B05}" dt="2019-09-25T00:55:19.761" v="57" actId="2696"/>
        <pc:sldMkLst>
          <pc:docMk/>
          <pc:sldMk cId="3962397611" sldId="359"/>
        </pc:sldMkLst>
      </pc:sldChg>
      <pc:sldChg chg="del">
        <pc:chgData name=" " userId="1af3408b-785f-4b9e-83d8-e050d02a0f2f" providerId="ADAL" clId="{7354E9AD-707D-4FBB-9970-C7AD44E75B05}" dt="2019-09-25T00:55:02.390" v="50" actId="2696"/>
        <pc:sldMkLst>
          <pc:docMk/>
          <pc:sldMk cId="2526032342" sldId="360"/>
        </pc:sldMkLst>
      </pc:sldChg>
      <pc:sldChg chg="add">
        <pc:chgData name=" " userId="1af3408b-785f-4b9e-83d8-e050d02a0f2f" providerId="ADAL" clId="{7354E9AD-707D-4FBB-9970-C7AD44E75B05}" dt="2019-09-25T01:02:03.418" v="176"/>
        <pc:sldMkLst>
          <pc:docMk/>
          <pc:sldMk cId="3354320300" sldId="3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2AE4E-6CA3-4001-91F7-E21779294C4C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6072C-C39D-4083-B6EB-7FED5E13F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323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A1E54-559C-4BFF-8D17-F3F3DECE59C0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BEFF2-70F7-48B5-AFC2-34B09A5598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51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31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gif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sk\Desktop\body_swoop.png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12192" y="-12540"/>
            <a:ext cx="9139428" cy="1028700"/>
          </a:xfrm>
          <a:prstGeom prst="rect">
            <a:avLst/>
          </a:prstGeom>
          <a:noFill/>
        </p:spPr>
      </p:pic>
      <p:pic>
        <p:nvPicPr>
          <p:cNvPr id="7" name="Picture 2" descr="C:\Users\Administrator\Desktop\제목 없음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8" y="3833188"/>
            <a:ext cx="3312368" cy="280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eepingprophet.us/images/worldmap-bg_1170x47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" y="478318"/>
            <a:ext cx="8772786" cy="35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 userDrawn="1"/>
        </p:nvSpPr>
        <p:spPr>
          <a:xfrm>
            <a:off x="5779202" y="3267344"/>
            <a:ext cx="3024000" cy="793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3" name="제목 21"/>
          <p:cNvSpPr>
            <a:spLocks noGrp="1"/>
          </p:cNvSpPr>
          <p:nvPr>
            <p:ph type="title"/>
          </p:nvPr>
        </p:nvSpPr>
        <p:spPr>
          <a:xfrm>
            <a:off x="2843807" y="1268760"/>
            <a:ext cx="6070369" cy="1406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kumimoji="0" lang="ko-KR" altLang="en-US" sz="3500" b="1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맑은 고딕"/>
              </a:defRPr>
            </a:lvl1pPr>
          </a:lstStyle>
          <a:p>
            <a:pPr marL="0" marR="0" lvl="0" indent="0" algn="r" fontAlgn="auto">
              <a:lnSpc>
                <a:spcPct val="9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3266902" y="2685107"/>
            <a:ext cx="5660967" cy="5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>
              <a:defRPr kumimoji="0" lang="en-US" sz="2400" b="1" i="0" u="none" strike="noStrike" cap="none" spc="0" normalizeH="0" baseline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/>
                <a:ea typeface="맑은 고딕"/>
              </a:defRPr>
            </a:lvl1pPr>
          </a:lstStyle>
          <a:p>
            <a:pPr marL="0" marR="0" lvl="0" indent="0" algn="r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32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075711" y="3454665"/>
            <a:ext cx="574963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</a:defRPr>
            </a:lvl1pPr>
          </a:lstStyle>
          <a:p>
            <a:pPr marL="0" marR="0" lvl="0" indent="0" algn="r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26" name="Picture 2" descr="G:\01.충남대학교\05.연구실정산\각종 스캔파일_개인정보\CNU ISLab Logo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097423"/>
            <a:ext cx="1265536" cy="45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sk\Desktop\body_swoop.png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12192" y="-12540"/>
            <a:ext cx="9139428" cy="1028700"/>
          </a:xfrm>
          <a:prstGeom prst="rect">
            <a:avLst/>
          </a:prstGeom>
          <a:noFill/>
        </p:spPr>
      </p:pic>
      <p:sp>
        <p:nvSpPr>
          <p:cNvPr id="4" name="모서리가 둥근 직사각형 3"/>
          <p:cNvSpPr/>
          <p:nvPr userDrawn="1"/>
        </p:nvSpPr>
        <p:spPr>
          <a:xfrm>
            <a:off x="755576" y="1789750"/>
            <a:ext cx="9721080" cy="3744416"/>
          </a:xfrm>
          <a:prstGeom prst="roundRect">
            <a:avLst>
              <a:gd name="adj" fmla="val 12371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://weepingprophet.us/images/worldmap-bg_1170x47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" y="478318"/>
            <a:ext cx="8772786" cy="35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5893672" y="1073643"/>
            <a:ext cx="334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cap="none" spc="0" dirty="0">
                <a:ln w="38100">
                  <a:solidFill>
                    <a:srgbClr val="37609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4800" b="1" cap="none" spc="0" dirty="0">
              <a:ln w="38100">
                <a:solidFill>
                  <a:srgbClr val="37609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내용 개체 틀 13"/>
          <p:cNvSpPr>
            <a:spLocks noGrp="1"/>
          </p:cNvSpPr>
          <p:nvPr>
            <p:ph sz="quarter" idx="14"/>
          </p:nvPr>
        </p:nvSpPr>
        <p:spPr>
          <a:xfrm>
            <a:off x="891125" y="1916832"/>
            <a:ext cx="4857750" cy="355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/>
              </a:defRPr>
            </a:lvl1pPr>
          </a:lstStyle>
          <a:p>
            <a:pPr marL="266700" marR="0" lvl="0" indent="-26670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pic>
        <p:nvPicPr>
          <p:cNvPr id="17" name="Picture 2" descr="http://www.akaabel.ee/image/data/pildid/firmast/security_lock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r="10891"/>
          <a:stretch/>
        </p:blipFill>
        <p:spPr bwMode="auto">
          <a:xfrm flipH="1">
            <a:off x="7298264" y="4010773"/>
            <a:ext cx="1591735" cy="267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msk\Desktop\body_swoop.png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12192" y="-12540"/>
            <a:ext cx="9139428" cy="1028700"/>
          </a:xfrm>
          <a:prstGeom prst="rect">
            <a:avLst/>
          </a:prstGeom>
          <a:noFill/>
        </p:spPr>
      </p:pic>
      <p:pic>
        <p:nvPicPr>
          <p:cNvPr id="7" name="Picture 2" descr="http://cdn2.itpro.co.uk/sites/itpro/files/styles/gallery_wide/public/images/dir_249/it_photo_124543.jpg?itok=_LdkKW8m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9" r="16548"/>
          <a:stretch/>
        </p:blipFill>
        <p:spPr bwMode="auto">
          <a:xfrm>
            <a:off x="144195" y="4005064"/>
            <a:ext cx="2627605" cy="268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eepingprophet.us/images/worldmap-bg_1170x47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" y="478318"/>
            <a:ext cx="8772786" cy="35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741772" y="2852936"/>
            <a:ext cx="4716016" cy="504056"/>
          </a:xfrm>
          <a:prstGeom prst="rect">
            <a:avLst/>
          </a:prstGeom>
        </p:spPr>
        <p:txBody>
          <a:bodyPr anchor="ctr"/>
          <a:lstStyle>
            <a:lvl1pPr algn="l">
              <a:defRPr kumimoji="1" lang="ko-KR" altLang="en-US" sz="2800" b="1" kern="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3741772" y="3429000"/>
            <a:ext cx="5400032" cy="0"/>
            <a:chOff x="4427984" y="3429000"/>
            <a:chExt cx="5400032" cy="0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4716016" y="3429000"/>
              <a:ext cx="5112000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4427984" y="3429000"/>
              <a:ext cx="32352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741738" y="3531430"/>
            <a:ext cx="5135562" cy="1008062"/>
          </a:xfrm>
          <a:prstGeom prst="rect">
            <a:avLst/>
          </a:prstGeom>
        </p:spPr>
        <p:txBody>
          <a:bodyPr anchor="t" anchorCtr="0"/>
          <a:lstStyle>
            <a:lvl1pPr>
              <a:defRPr kumimoji="1" lang="ko-KR" altLang="en-US" sz="3200" b="1" kern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마스터 텍스트 스타일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2" y="351675"/>
            <a:ext cx="6956982" cy="435390"/>
          </a:xfrm>
          <a:prstGeom prst="rect">
            <a:avLst/>
          </a:prstGeom>
        </p:spPr>
        <p:txBody>
          <a:bodyPr lIns="72000" anchor="b"/>
          <a:lstStyle>
            <a:lvl1pPr algn="l">
              <a:defRPr sz="2200"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98" y="895350"/>
            <a:ext cx="8543751" cy="5734050"/>
          </a:xfrm>
          <a:prstGeom prst="rect">
            <a:avLst/>
          </a:prstGeom>
        </p:spPr>
        <p:txBody>
          <a:bodyPr/>
          <a:lstStyle>
            <a:lvl1pPr marL="322263" indent="-322263">
              <a:spcBef>
                <a:spcPts val="400"/>
              </a:spcBef>
              <a:spcAft>
                <a:spcPts val="600"/>
              </a:spcAft>
              <a:buFontTx/>
              <a:buBlip>
                <a:blip r:embed="rId2"/>
              </a:buBlip>
              <a:defRPr sz="1600"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17538" indent="-279400">
              <a:spcBef>
                <a:spcPts val="400"/>
              </a:spcBef>
              <a:spcAft>
                <a:spcPts val="600"/>
              </a:spcAft>
              <a:buClr>
                <a:srgbClr val="FF0000"/>
              </a:buClr>
              <a:buFont typeface="맑은 고딕" panose="020B0503020000020004" pitchFamily="50" charset="-127"/>
              <a:buChar char="▶"/>
              <a:defRPr sz="1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38200" indent="-209550">
              <a:spcBef>
                <a:spcPts val="400"/>
              </a:spcBef>
              <a:spcAft>
                <a:spcPts val="600"/>
              </a:spcAft>
              <a:buClr>
                <a:srgbClr val="00863D"/>
              </a:buClr>
              <a:buFont typeface="Wingdings" panose="05000000000000000000" pitchFamily="2" charset="2"/>
              <a:buChar char="l"/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58863" indent="-203200">
              <a:spcBef>
                <a:spcPts val="4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 flipV="1">
            <a:off x="314499" y="345324"/>
            <a:ext cx="45719" cy="4353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 flipV="1">
            <a:off x="314499" y="112920"/>
            <a:ext cx="45719" cy="2005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465223" y="32808"/>
            <a:ext cx="4538826" cy="3346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1500" b="1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FontTx/>
              <a:buNone/>
              <a:defRPr/>
            </a:lvl2pPr>
            <a:lvl3pPr marL="542925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슬라이드 번호 개체 틀 2"/>
          <p:cNvSpPr txBox="1">
            <a:spLocks/>
          </p:cNvSpPr>
          <p:nvPr userDrawn="1"/>
        </p:nvSpPr>
        <p:spPr>
          <a:xfrm>
            <a:off x="6804248" y="6685425"/>
            <a:ext cx="2311400" cy="16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z="800" b="1" smtClean="0"/>
              <a:pPr/>
              <a:t>‹#›</a:t>
            </a:fld>
            <a:endParaRPr lang="ko-KR" altLang="en-US" b="1" dirty="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84264" y="322073"/>
            <a:ext cx="896153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9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4" name="Picture 2" descr="C:\Users\msk\Desktop\body_swoop.png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12192" y="-12540"/>
            <a:ext cx="9139428" cy="1028700"/>
          </a:xfrm>
          <a:prstGeom prst="rect">
            <a:avLst/>
          </a:prstGeom>
          <a:noFill/>
        </p:spPr>
      </p:pic>
      <p:pic>
        <p:nvPicPr>
          <p:cNvPr id="5" name="Picture 2" descr="http://weepingprophet.us/images/worldmap-bg_1170x47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" y="478318"/>
            <a:ext cx="8772786" cy="35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2407488" y="2276872"/>
            <a:ext cx="4324752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ea typeface="맑은 고딕" panose="020B0503020000020004" pitchFamily="50" charset="-127"/>
              </a:rPr>
              <a:t>감사합니다</a:t>
            </a:r>
            <a:r>
              <a:rPr lang="en-US" altLang="ko-KR" sz="4000" dirty="0">
                <a:ea typeface="맑은 고딕" panose="020B0503020000020004" pitchFamily="50" charset="-127"/>
              </a:rPr>
              <a:t>.</a:t>
            </a:r>
            <a:endParaRPr lang="ko-KR" altLang="en-US" sz="4000" dirty="0"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589644" y="3094361"/>
            <a:ext cx="396044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Q &amp; A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10" name="Picture 2" descr="G:\01.충남대학교\05.연구실정산\각종 스캔파일_개인정보\CNU ISLab 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097423"/>
            <a:ext cx="1265536" cy="45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NU1 가로조합 칼라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1" y="6096677"/>
            <a:ext cx="2291517" cy="42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22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306441"/>
            <a:ext cx="8229599" cy="530271"/>
          </a:xfrm>
          <a:prstGeom prst="rect">
            <a:avLst/>
          </a:prstGeom>
        </p:spPr>
        <p:txBody>
          <a:bodyPr/>
          <a:lstStyle>
            <a:lvl1pPr algn="l">
              <a:defRPr sz="2400" b="1" spc="-200" baseline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1"/>
          </p:nvPr>
        </p:nvSpPr>
        <p:spPr>
          <a:xfrm>
            <a:off x="457200" y="980729"/>
            <a:ext cx="8229600" cy="547260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defRPr sz="15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0" y="6497638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AF8F301-8D3B-4783-8B89-B718B3ECB29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52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69B1-9ED3-4222-AC1E-1C6D55AA563C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C94B-763E-4F56-A605-B6E880820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1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694950"/>
            <a:ext cx="9144000" cy="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37"/>
          <p:cNvSpPr>
            <a:spLocks noGrp="1"/>
          </p:cNvSpPr>
          <p:nvPr userDrawn="1">
            <p:ph type="sldNum" sz="quarter" idx="4"/>
          </p:nvPr>
        </p:nvSpPr>
        <p:spPr>
          <a:xfrm>
            <a:off x="6804248" y="6685425"/>
            <a:ext cx="2311400" cy="16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  <p:sldLayoutId id="2147483653" r:id="rId6"/>
    <p:sldLayoutId id="2147483656" r:id="rId7"/>
    <p:sldLayoutId id="2147483657" r:id="rId8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7504" y="1662112"/>
            <a:ext cx="8806673" cy="1406848"/>
          </a:xfrm>
        </p:spPr>
        <p:txBody>
          <a:bodyPr/>
          <a:lstStyle/>
          <a:p>
            <a:pPr algn="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800" dirty="0">
                <a:solidFill>
                  <a:prstClr val="black"/>
                </a:solidFill>
                <a:latin typeface="+mn-ea"/>
                <a:ea typeface="+mn-ea"/>
              </a:rPr>
              <a:t>블록암호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129501" y="3526384"/>
            <a:ext cx="5749634" cy="1486791"/>
          </a:xfrm>
        </p:spPr>
        <p:txBody>
          <a:bodyPr>
            <a:normAutofit/>
          </a:bodyPr>
          <a:lstStyle/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r>
              <a:rPr lang="ko-KR" altLang="en-US" dirty="0">
                <a:solidFill>
                  <a:schemeClr val="tx2"/>
                </a:solidFill>
              </a:rPr>
              <a:t>정보보호 연구실</a:t>
            </a:r>
            <a:endParaRPr lang="en-US" altLang="ko-KR" dirty="0">
              <a:solidFill>
                <a:schemeClr val="tx2"/>
              </a:solidFill>
            </a:endParaRPr>
          </a:p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r>
              <a:rPr lang="ko-KR" altLang="en-US" dirty="0">
                <a:solidFill>
                  <a:schemeClr val="tx2"/>
                </a:solidFill>
              </a:rPr>
              <a:t>이동섭</a:t>
            </a:r>
            <a:endParaRPr lang="en-US" altLang="ko-KR" dirty="0">
              <a:solidFill>
                <a:schemeClr val="tx2"/>
              </a:solidFill>
            </a:endParaRPr>
          </a:p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dajababa09@gmail.com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3363" y="21347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D4BA7"/>
                </a:solidFill>
              </a:rPr>
              <a:t>정보보호</a:t>
            </a:r>
          </a:p>
        </p:txBody>
      </p:sp>
    </p:spTree>
    <p:extLst>
      <p:ext uri="{BB962C8B-B14F-4D97-AF65-F5344CB8AC3E}">
        <p14:creationId xmlns:p14="http://schemas.microsoft.com/office/powerpoint/2010/main" val="315822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 txBox="1">
            <a:spLocks/>
          </p:cNvSpPr>
          <p:nvPr/>
        </p:nvSpPr>
        <p:spPr>
          <a:xfrm>
            <a:off x="179512" y="1124745"/>
            <a:ext cx="9145016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400" lvl="1" indent="0">
              <a:buNone/>
            </a:pP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■ 대칭키 암</a:t>
            </a:r>
            <a:r>
              <a:rPr lang="en-US" altLang="ko-KR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복호화 방식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9037"/>
            <a:ext cx="13195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itchFamily="18" charset="-127"/>
                <a:ea typeface="-윤고딕340" pitchFamily="18" charset="-127"/>
              </a:rPr>
              <a:t>대칭키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-윤고딕340" pitchFamily="18" charset="-127"/>
              <a:ea typeface="-윤고딕340" pitchFamily="18" charset="-127"/>
            </a:endParaRPr>
          </a:p>
          <a:p>
            <a:r>
              <a:rPr lang="ko-KR" altLang="en-US"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rPr>
              <a:t>대칭키</a:t>
            </a:r>
            <a:endParaRPr lang="en-US" altLang="ko-KR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flipV="1">
            <a:off x="133793" y="432509"/>
            <a:ext cx="45719" cy="478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133793" y="92347"/>
            <a:ext cx="45719" cy="3229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9097" y="1701223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▶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암호화에 사용되는 키와 복호화에 사용되는 키가 같음</a:t>
            </a:r>
            <a:endParaRPr lang="ko-KR" altLang="en-US" dirty="0"/>
          </a:p>
        </p:txBody>
      </p:sp>
      <p:pic>
        <p:nvPicPr>
          <p:cNvPr id="11" name="Picture 2" descr="http://cfs4.tistory.com/upload_control/download.blog?fhandle=YmxvZzgwMTcxQGZzNC50aXN0b3J5LmNvbTovYXR0YWNoLzAvMC5qcGc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0" y="2604180"/>
            <a:ext cx="6867550" cy="29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3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블록 암호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(Block Cipher)</a:t>
            </a:r>
          </a:p>
          <a:p>
            <a:pPr lvl="1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어느 특정 비트 수의 </a:t>
            </a:r>
            <a:r>
              <a:rPr lang="en-US" altLang="ko-KR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‘</a:t>
            </a: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집합</a:t>
            </a:r>
            <a:r>
              <a:rPr lang="en-US" altLang="ko-KR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’</a:t>
            </a: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을 한 번에 처리하는 암호 알고리즘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2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집합을 블록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(Block)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이라고 함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2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블록의 비트 수를 블록 길이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(Block length)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라고 함</a:t>
            </a:r>
            <a:endParaRPr lang="ko-KR" altLang="en-US" sz="1600" dirty="0"/>
          </a:p>
          <a:p>
            <a:pPr lvl="3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DES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나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트리플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DES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의 블록 길이는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64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비트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/>
              <a:ea typeface="맑은 고딕"/>
            </a:endParaRPr>
          </a:p>
          <a:p>
            <a:pPr lvl="3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DES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: 64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비트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평문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, 64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비트 암호문</a:t>
            </a:r>
            <a:endParaRPr lang="ko-KR" altLang="en-US" dirty="0"/>
          </a:p>
          <a:p>
            <a:pPr lvl="3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AES :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블록 길이는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128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비트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, 192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비트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, 256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비트</a:t>
            </a:r>
            <a:endParaRPr lang="en-US" altLang="ko-KR" dirty="0"/>
          </a:p>
          <a:p>
            <a:pPr lvl="3"/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암호 분류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2" t="33118" r="32708" b="30770"/>
          <a:stretch/>
        </p:blipFill>
        <p:spPr bwMode="auto">
          <a:xfrm>
            <a:off x="2023737" y="3645024"/>
            <a:ext cx="5125272" cy="2805933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3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9037"/>
            <a:ext cx="27975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itchFamily="18" charset="-127"/>
                <a:ea typeface="-윤고딕340" pitchFamily="18" charset="-127"/>
              </a:rPr>
              <a:t>대칭키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-윤고딕340" pitchFamily="18" charset="-127"/>
              <a:ea typeface="-윤고딕340" pitchFamily="18" charset="-127"/>
            </a:endParaRPr>
          </a:p>
          <a:p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rPr>
              <a:t>파일 암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rPr>
              <a:t>/</a:t>
            </a:r>
            <a:r>
              <a:rPr lang="ko-KR" altLang="en-US" sz="3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rPr>
              <a:t>복호화</a:t>
            </a:r>
            <a:endParaRPr lang="en-US" altLang="ko-KR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 flipV="1">
            <a:off x="133793" y="432509"/>
            <a:ext cx="45719" cy="478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133793" y="92347"/>
            <a:ext cx="45719" cy="3229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bc encryp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29"/>
          <a:stretch/>
        </p:blipFill>
        <p:spPr bwMode="auto">
          <a:xfrm>
            <a:off x="323528" y="2060848"/>
            <a:ext cx="836733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79512" y="1124745"/>
            <a:ext cx="9145016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400" lvl="1" indent="0">
              <a:buNone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■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CBC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모드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2924944"/>
            <a:ext cx="6826668" cy="1909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66386" y="4869160"/>
            <a:ext cx="31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DES_ncbc_encrypt</a:t>
            </a:r>
            <a:r>
              <a:rPr lang="en-US" altLang="ko-KR" b="1" dirty="0">
                <a:solidFill>
                  <a:srgbClr val="FF0000"/>
                </a:solidFill>
              </a:rPr>
              <a:t>() </a:t>
            </a:r>
            <a:r>
              <a:rPr lang="ko-KR" altLang="en-US" b="1" dirty="0">
                <a:solidFill>
                  <a:srgbClr val="FF0000"/>
                </a:solidFill>
              </a:rPr>
              <a:t>로 실행</a:t>
            </a:r>
          </a:p>
        </p:txBody>
      </p:sp>
    </p:spTree>
    <p:extLst>
      <p:ext uri="{BB962C8B-B14F-4D97-AF65-F5344CB8AC3E}">
        <p14:creationId xmlns:p14="http://schemas.microsoft.com/office/powerpoint/2010/main" val="335432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 err="1"/>
              <a:t>ase</a:t>
            </a:r>
            <a:r>
              <a:rPr lang="en-US" altLang="ko-KR" dirty="0"/>
              <a:t> </a:t>
            </a:r>
            <a:r>
              <a:rPr lang="ko-KR" altLang="en-US" dirty="0" err="1"/>
              <a:t>암복호화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간단한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XOR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암호화 구현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lvl="1"/>
            <a:r>
              <a:rPr lang="en-US" altLang="ko-KR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Input</a:t>
            </a: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아무 파일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38138" lvl="1" indent="0">
              <a:buNone/>
            </a:pP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1"/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9006FD-CBC4-40B3-A56A-5A78E872F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20354"/>
            <a:ext cx="5348951" cy="16847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51BCD1-6E3F-4398-A8EA-27F192038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036483"/>
            <a:ext cx="5371736" cy="16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6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 err="1"/>
              <a:t>aes</a:t>
            </a:r>
            <a:r>
              <a:rPr lang="en-US" altLang="ko-KR" dirty="0"/>
              <a:t> </a:t>
            </a:r>
            <a:r>
              <a:rPr lang="ko-KR" altLang="en-US" dirty="0" err="1"/>
              <a:t>암복호화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간단한 </a:t>
            </a: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aes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암복호화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구현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lvl="1"/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1"/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1"/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C38308-F655-49B2-BB1C-8D4FAC5C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00955"/>
            <a:ext cx="4485012" cy="7507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5AFF26-7FA5-4F92-AEB9-5984618D5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22940"/>
            <a:ext cx="3356711" cy="114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8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 err="1"/>
              <a:t>aes</a:t>
            </a:r>
            <a:r>
              <a:rPr lang="en-US" altLang="ko-KR" dirty="0"/>
              <a:t> </a:t>
            </a:r>
            <a:r>
              <a:rPr lang="ko-KR" altLang="en-US" dirty="0" err="1"/>
              <a:t>암복호화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간단한 </a:t>
            </a: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aes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암복호화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구현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lvl="1"/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1"/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1"/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700FD0-DACD-422C-9A42-6DF36BA2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16" y="1772816"/>
            <a:ext cx="8162170" cy="9361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5A751D-20FC-4F9A-A76E-0C5F6C330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6" y="2782696"/>
            <a:ext cx="5474682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7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 err="1"/>
              <a:t>aes</a:t>
            </a:r>
            <a:r>
              <a:rPr lang="en-US" altLang="ko-KR" dirty="0"/>
              <a:t> </a:t>
            </a:r>
            <a:r>
              <a:rPr lang="ko-KR" altLang="en-US" dirty="0" err="1"/>
              <a:t>암복호화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간단한 </a:t>
            </a: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aes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암복호화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구현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lvl="1"/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1"/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1"/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D99530-3D37-473F-9F1F-B7777AC2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7188277" cy="5760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5E15CD-ADF6-40EA-BC20-D643F5F82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9" y="2876792"/>
            <a:ext cx="2831387" cy="3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6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요령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보고서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 *.pdf )</a:t>
            </a:r>
          </a:p>
          <a:p>
            <a:pPr lvl="1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문서는 </a:t>
            </a:r>
            <a:r>
              <a:rPr lang="en-US" altLang="ko-KR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PDF</a:t>
            </a: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로 변환하여 제출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1"/>
            <a:r>
              <a:rPr lang="ko-KR" altLang="en-US" sz="1800" u="sng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과제 해결 과정</a:t>
            </a:r>
            <a:endParaRPr lang="en-US" altLang="ko-KR" sz="1800" u="sng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2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과제를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어떻게 이해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했는지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2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어떻게 해결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했는지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2"/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ea typeface="-윤고딕320" panose="02030504000101010101" pitchFamily="18" charset="-127"/>
            </a:endParaRPr>
          </a:p>
          <a:p>
            <a:pPr lvl="2"/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ea typeface="-윤고딕320" panose="02030504000101010101" pitchFamily="18" charset="-127"/>
            </a:endParaRPr>
          </a:p>
          <a:p>
            <a:pPr marL="322263" lvl="2" indent="-322263">
              <a:buBlip>
                <a:blip r:embed="rId2"/>
              </a:buBlip>
            </a:pPr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소스코드 </a:t>
            </a:r>
            <a:r>
              <a:rPr lang="en-US" altLang="ko-KR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 *.</a:t>
            </a:r>
            <a:r>
              <a:rPr lang="en-US" altLang="ko-KR" sz="1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py</a:t>
            </a:r>
            <a:r>
              <a:rPr lang="en-US" altLang="ko-KR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pPr lvl="1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과제 해결에 작성한 코드</a:t>
            </a:r>
          </a:p>
          <a:p>
            <a:pPr lvl="2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829943" y="809579"/>
            <a:ext cx="4028306" cy="5734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소스코드</a:t>
            </a:r>
            <a:endParaRPr lang="en-US" altLang="ko-KR" sz="1800" dirty="0"/>
          </a:p>
          <a:p>
            <a:pPr marL="704850" lvl="1" indent="-342900">
              <a:buAutoNum type="arabicParenR"/>
            </a:pPr>
            <a:r>
              <a:rPr lang="ko-KR" altLang="en-US" sz="1600" dirty="0"/>
              <a:t>과제 코드</a:t>
            </a:r>
            <a:endParaRPr lang="en-US" altLang="ko-KR" sz="1600" dirty="0"/>
          </a:p>
          <a:p>
            <a:pPr lvl="2">
              <a:buFontTx/>
              <a:buChar char="-"/>
            </a:pPr>
            <a:r>
              <a:rPr lang="en-US" altLang="ko-KR" sz="1400" dirty="0"/>
              <a:t>AES-CBC </a:t>
            </a:r>
            <a:r>
              <a:rPr lang="ko-KR" altLang="en-US" sz="1400" dirty="0"/>
              <a:t>암 </a:t>
            </a:r>
            <a:r>
              <a:rPr lang="ko-KR" altLang="en-US" sz="1400" dirty="0" err="1"/>
              <a:t>복호화</a:t>
            </a:r>
            <a:r>
              <a:rPr lang="ko-KR" altLang="en-US" sz="1400" dirty="0"/>
              <a:t> 코드</a:t>
            </a:r>
            <a:endParaRPr lang="en-US" altLang="ko-KR" sz="1400" dirty="0"/>
          </a:p>
          <a:p>
            <a:pPr lvl="2">
              <a:buFontTx/>
              <a:buChar char="-"/>
            </a:pPr>
            <a:r>
              <a:rPr lang="en-US" altLang="ko-KR" sz="1400" dirty="0"/>
              <a:t>AES-CTR </a:t>
            </a:r>
            <a:r>
              <a:rPr lang="ko-KR" altLang="en-US" sz="1400" dirty="0"/>
              <a:t>암 </a:t>
            </a:r>
            <a:r>
              <a:rPr lang="ko-KR" altLang="en-US" sz="1400" dirty="0" err="1"/>
              <a:t>복호화</a:t>
            </a:r>
            <a:r>
              <a:rPr lang="ko-KR" altLang="en-US" sz="1400" dirty="0"/>
              <a:t> 코드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6092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23894</TotalTime>
  <Words>196</Words>
  <Application>Microsoft Office PowerPoint</Application>
  <PresentationFormat>화면 슬라이드 쇼(4:3)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-윤고딕340</vt:lpstr>
      <vt:lpstr>Wingdings</vt:lpstr>
      <vt:lpstr>Calibri</vt:lpstr>
      <vt:lpstr>HY견명조</vt:lpstr>
      <vt:lpstr>Calibri Light</vt:lpstr>
      <vt:lpstr>나눔고딕</vt:lpstr>
      <vt:lpstr>-윤고딕320</vt:lpstr>
      <vt:lpstr>HY견고딕</vt:lpstr>
      <vt:lpstr>Arial</vt:lpstr>
      <vt:lpstr>맑은 고딕</vt:lpstr>
      <vt:lpstr>-윤고딕360</vt:lpstr>
      <vt:lpstr>나눔명조</vt:lpstr>
      <vt:lpstr>Office 테마</vt:lpstr>
      <vt:lpstr>블록암호</vt:lpstr>
      <vt:lpstr>PowerPoint 프레젠테이션</vt:lpstr>
      <vt:lpstr>대칭키 암호</vt:lpstr>
      <vt:lpstr>PowerPoint 프레젠테이션</vt:lpstr>
      <vt:lpstr>간단한 ase 암복호화 구현</vt:lpstr>
      <vt:lpstr>간단한 aes 암복호화 구현</vt:lpstr>
      <vt:lpstr>간단한 aes 암복호화 구현</vt:lpstr>
      <vt:lpstr>간단한 aes 암복호화 구현</vt:lpstr>
      <vt:lpstr>제출 요령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lee dong</cp:lastModifiedBy>
  <cp:revision>1800</cp:revision>
  <cp:lastPrinted>2015-11-30T20:33:59Z</cp:lastPrinted>
  <dcterms:created xsi:type="dcterms:W3CDTF">2010-09-25T05:23:44Z</dcterms:created>
  <dcterms:modified xsi:type="dcterms:W3CDTF">2019-09-25T01:02:13Z</dcterms:modified>
</cp:coreProperties>
</file>