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1E6AE7C-A081-4456-A9C1-7E1112DDD770}">
          <p14:sldIdLst>
            <p14:sldId id="256"/>
          </p14:sldIdLst>
        </p14:section>
        <p14:section name="Verse 1" id="{0B6F8144-45E4-48CB-B794-5BD169A37C63}">
          <p14:sldIdLst>
            <p14:sldId id="257"/>
          </p14:sldIdLst>
        </p14:section>
        <p14:section name="Instrumental Break" id="{47AB9948-600D-4463-9E4F-586141E08028}">
          <p14:sldIdLst/>
        </p14:section>
        <p14:section name="Verse 2" id="{A2792CBA-4E89-4A41-B3C3-0B094DC066DC}">
          <p14:sldIdLst/>
        </p14:section>
        <p14:section name="Guitar Solo" id="{F80EB492-4851-434C-810C-595831544DA8}">
          <p14:sldIdLst/>
        </p14:section>
        <p14:section name="Instrumental Break 2" id="{37BEE898-10B4-4EDC-8546-6E099C5966F5}">
          <p14:sldIdLst/>
        </p14:section>
        <p14:section name="Verse 3" id="{CEA6FAC6-EC3D-4DDC-8B07-5287E1828238}">
          <p14:sldIdLst/>
        </p14:section>
        <p14:section name="Day Scanner End" id="{B8C4544A-812C-4885-B059-E250FA8183D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6" y="126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F1562-13AA-4511-8820-36AFAF59D1F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023FD-6DCF-4061-9423-8571626C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3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Evil eyes appear and blink out as lyrics come into play:</a:t>
            </a:r>
            <a:r>
              <a:rPr lang="en-US" baseline="0" dirty="0" smtClean="0"/>
              <a:t> (Unseen and unknown by anyone)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Fog particles </a:t>
            </a:r>
            <a:r>
              <a:rPr lang="en-US" baseline="0" smtClean="0"/>
              <a:t>drift around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023FD-6DCF-4061-9423-8571626C0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6371924"/>
            <a:ext cx="2502568" cy="4860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48124" y="6393206"/>
            <a:ext cx="2406316" cy="385762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[</a:t>
            </a:r>
            <a:r>
              <a:rPr lang="en-US" dirty="0" err="1" smtClean="0"/>
              <a:t>OffsetHere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48125" y="6071758"/>
            <a:ext cx="161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Offset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4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4D14AC-4C52-4B67-B017-89E4917C2086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20F7DD-86FD-4649-9BB6-580DBB739B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5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43545</a:t>
            </a:r>
            <a:endParaRPr lang="en-US" dirty="0"/>
          </a:p>
        </p:txBody>
      </p:sp>
      <p:pic>
        <p:nvPicPr>
          <p:cNvPr id="1026" name="Picture 2" descr="Image result for evil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617">
            <a:off x="669487" y="58961"/>
            <a:ext cx="2101909" cy="187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l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6305">
            <a:off x="484928" y="3606548"/>
            <a:ext cx="2101909" cy="187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evil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0700">
            <a:off x="9009701" y="3770770"/>
            <a:ext cx="2806451" cy="24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evil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5653">
            <a:off x="9067464" y="411680"/>
            <a:ext cx="3002751" cy="26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og clou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856" y="4105650"/>
            <a:ext cx="5715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og clou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5" y="1730925"/>
            <a:ext cx="2814530" cy="142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20304" y="122852"/>
            <a:ext cx="318211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900" dirty="0">
                <a:solidFill>
                  <a:schemeClr val="bg1"/>
                </a:solidFill>
              </a:rPr>
              <a:t>誰</a:t>
            </a:r>
            <a:endParaRPr lang="en-US" sz="23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HG明朝B</vt:lpstr>
      <vt:lpstr>Arial</vt:lpstr>
      <vt:lpstr>Calibri</vt:lpstr>
      <vt:lpstr>Rockwell</vt:lpstr>
      <vt:lpstr>Tw Cen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Watson Tungjunyatham</dc:creator>
  <cp:lastModifiedBy>Watson Tungjunyatham</cp:lastModifiedBy>
  <cp:revision>3</cp:revision>
  <dcterms:created xsi:type="dcterms:W3CDTF">2016-09-11T23:35:02Z</dcterms:created>
  <dcterms:modified xsi:type="dcterms:W3CDTF">2016-09-11T23:59:45Z</dcterms:modified>
</cp:coreProperties>
</file>