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2" r:id="rId4"/>
    <p:sldId id="265" r:id="rId5"/>
    <p:sldId id="260" r:id="rId6"/>
    <p:sldId id="261" r:id="rId7"/>
    <p:sldId id="264" r:id="rId8"/>
    <p:sldId id="263" r:id="rId9"/>
  </p:sldIdLst>
  <p:sldSz cx="12192000" cy="6858000"/>
  <p:notesSz cx="6858000" cy="9144000"/>
  <p:embeddedFontLst>
    <p:embeddedFont>
      <p:font typeface="나눔바른고딕" panose="020B0603020101020101" pitchFamily="50" charset="-127"/>
      <p:regular r:id="rId12"/>
      <p:bold r:id="rId13"/>
    </p:embeddedFont>
    <p:embeddedFont>
      <p:font typeface="나눔바른고딕 BOLD" panose="020B060302010102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" panose="020B0600000101010101" pitchFamily="50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151"/>
    <a:srgbClr val="825EE4"/>
    <a:srgbClr val="AA1FE9"/>
    <a:srgbClr val="DD8209"/>
    <a:srgbClr val="17B131"/>
    <a:srgbClr val="1CD63B"/>
    <a:srgbClr val="26E245"/>
    <a:srgbClr val="19EF7A"/>
    <a:srgbClr val="F59413"/>
    <a:srgbClr val="DE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40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1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7026" y="1046111"/>
            <a:ext cx="3877949" cy="3845255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5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DRAW</a:t>
            </a:r>
            <a:br>
              <a:rPr lang="en-US" altLang="ko-KR" dirty="0"/>
            </a:br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5023588"/>
            <a:ext cx="3763344" cy="28712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ADSTORE POWERPOINT FREE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112602"/>
            <a:ext cx="3352800" cy="632796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 1.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872400"/>
            <a:ext cx="3763344" cy="347423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8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675641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91" y="287381"/>
            <a:ext cx="4054219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xmlns="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838" y="1539837"/>
            <a:ext cx="10210352" cy="4719600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77296" y="1324929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1649809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2814805" y="1324929"/>
            <a:ext cx="656239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>
            <a:off x="596702" y="1319793"/>
            <a:ext cx="0" cy="365055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xmlns="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xmlns="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10099298" y="122596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xmlns="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8077844" y="6362324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xmlns="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80" y="675641"/>
            <a:ext cx="10571595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defRPr lang="ko-KR" altLang="en-US" sz="2800" b="1" kern="1200" spc="-60" baseline="0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82" y="287381"/>
            <a:ext cx="3509794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xmlns="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6625" y="1539836"/>
            <a:ext cx="3508332" cy="4751795"/>
          </a:xfr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0934394" y="209823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7588480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1014580" y="1324929"/>
            <a:ext cx="656239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376342" y="4799578"/>
            <a:ext cx="0" cy="298412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xmlns="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xmlns="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8077844" y="1243449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xmlns="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711646" y="1238642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xmlns="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274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18:900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4" r="24042" b="28682"/>
          <a:stretch/>
        </p:blipFill>
        <p:spPr bwMode="auto">
          <a:xfrm>
            <a:off x="1710367" y="929496"/>
            <a:ext cx="8771267" cy="477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351090" y="296562"/>
            <a:ext cx="11425407" cy="622560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049E041-8782-4903-ABEE-8B24923A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4329" y="5109313"/>
            <a:ext cx="3763344" cy="287126"/>
          </a:xfrm>
        </p:spPr>
        <p:txBody>
          <a:bodyPr/>
          <a:lstStyle/>
          <a:p>
            <a:r>
              <a:rPr lang="ko-KR" altLang="en-US" dirty="0" err="1" smtClean="0"/>
              <a:t>얼리어답터를</a:t>
            </a:r>
            <a:r>
              <a:rPr lang="ko-KR" altLang="en-US" dirty="0" smtClean="0"/>
              <a:t> 위한 최신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제공 사이트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43813FB-4C90-4A2D-B3F7-C2340721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5947746"/>
            <a:ext cx="3900452" cy="206104"/>
          </a:xfrm>
        </p:spPr>
        <p:txBody>
          <a:bodyPr/>
          <a:lstStyle/>
          <a:p>
            <a:r>
              <a:rPr lang="en-US" altLang="ko-KR" dirty="0" smtClean="0"/>
              <a:t>Copyright (c ) 2019 .Path of Pro.  All right reserved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49FDED3B-7EA6-455F-A9C7-E388909F758E}"/>
              </a:ext>
            </a:extLst>
          </p:cNvPr>
          <p:cNvGrpSpPr/>
          <p:nvPr/>
        </p:nvGrpSpPr>
        <p:grpSpPr>
          <a:xfrm rot="18900000">
            <a:off x="6050653" y="5587997"/>
            <a:ext cx="160828" cy="144235"/>
            <a:chOff x="333451" y="0"/>
            <a:chExt cx="504748" cy="452673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46F0DDBD-E884-4CCF-8DFA-E7B0A31C4D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926C00BF-56E9-4FD2-94DB-1E28F3F57D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066D1B7-3F9F-4CFE-ADDE-9E6286F66036}"/>
              </a:ext>
            </a:extLst>
          </p:cNvPr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D418EAD1-2162-48BB-B8DD-92658F3A9BF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B4B384CF-24D7-469C-A07E-E5CC2C6EF2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8C4A7AA9-4D89-487F-A2FE-171DFF7F1D05}"/>
              </a:ext>
            </a:extLst>
          </p:cNvPr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1581703E-9EFC-47FB-9078-B63725A721A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ECECEDF0-AF49-4042-AB35-6943AE9400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84A9C2C0-749F-4CB7-9A85-9E1C3E322562}"/>
              </a:ext>
            </a:extLst>
          </p:cNvPr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9725607-1527-4BB7-A9B5-E6C77E6106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F118CD16-6459-4A8A-816E-D60CE427E5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FAE5901D-E3AD-4FC0-80E8-B36FBF23FCDD}"/>
              </a:ext>
            </a:extLst>
          </p:cNvPr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8844AC30-79F9-49C6-AFC7-3ABE8A0AB5D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3B3025C4-D781-4A6B-A445-F8688CA9F5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AutoShape 5" descr="logo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Picture 7" descr="C:\Users\vip\Google 드라이브\Path of Pro\POP\logo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13" y="2194706"/>
            <a:ext cx="5344288" cy="224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6" y="355057"/>
            <a:ext cx="1199205" cy="36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9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35">
            <a:extLst>
              <a:ext uri="{FF2B5EF4-FFF2-40B4-BE49-F238E27FC236}">
                <a16:creationId xmlns:a16="http://schemas.microsoft.com/office/drawing/2014/main" xmlns="" id="{C27FADE3-051F-48E9-880C-F74EC30E0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82" y="3208421"/>
            <a:ext cx="2030950" cy="632796"/>
          </a:xfrm>
        </p:spPr>
        <p:txBody>
          <a:bodyPr/>
          <a:lstStyle/>
          <a:p>
            <a:r>
              <a:rPr lang="en-US" altLang="ko-KR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Introduce</a:t>
            </a:r>
            <a:endParaRPr lang="ko-KR" altLang="en-US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부제목 36">
            <a:extLst>
              <a:ext uri="{FF2B5EF4-FFF2-40B4-BE49-F238E27FC236}">
                <a16:creationId xmlns:a16="http://schemas.microsoft.com/office/drawing/2014/main" xmlns="" id="{17C48C73-EEFB-4ABC-BF77-21690C79F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2283" y="872400"/>
            <a:ext cx="3907436" cy="347423"/>
          </a:xfrm>
        </p:spPr>
        <p:txBody>
          <a:bodyPr/>
          <a:lstStyle/>
          <a:p>
            <a:r>
              <a:rPr lang="en-US" altLang="ko-KR" sz="2400" dirty="0" smtClean="0"/>
              <a:t>INDEX</a:t>
            </a:r>
            <a:endParaRPr lang="ko-KR" altLang="en-US" sz="2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17D641B8-6FE6-4792-80F5-EBE81A6FF04C}"/>
              </a:ext>
            </a:extLst>
          </p:cNvPr>
          <p:cNvCxnSpPr>
            <a:cxnSpLocks/>
          </p:cNvCxnSpPr>
          <p:nvPr/>
        </p:nvCxnSpPr>
        <p:spPr>
          <a:xfrm flipH="1">
            <a:off x="10660692" y="63298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EAA820A-A692-4CCE-AD9A-D82A68178326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269104" y="88192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3C741BB-1BD6-4304-8D99-44D9C4EBA68C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284" y="626662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51231891-9C27-4C77-8027-DABAC0A94F3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34720" y="625676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EEC4A43-6F55-4DD8-AB24-A899A3C9A9CD}"/>
              </a:ext>
            </a:extLst>
          </p:cNvPr>
          <p:cNvCxnSpPr>
            <a:cxnSpLocks/>
          </p:cNvCxnSpPr>
          <p:nvPr userDrawn="1"/>
        </p:nvCxnSpPr>
        <p:spPr>
          <a:xfrm flipH="1">
            <a:off x="521814" y="6524625"/>
            <a:ext cx="37529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B6D0AEA6-543E-4974-8D18-43F02A3FCD87}"/>
              </a:ext>
            </a:extLst>
          </p:cNvPr>
          <p:cNvCxnSpPr>
            <a:cxnSpLocks/>
          </p:cNvCxnSpPr>
          <p:nvPr userDrawn="1"/>
        </p:nvCxnSpPr>
        <p:spPr>
          <a:xfrm>
            <a:off x="11675251" y="0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F6063650-6676-40EF-BDF3-D7D30DE5CFA4}"/>
              </a:ext>
            </a:extLst>
          </p:cNvPr>
          <p:cNvCxnSpPr>
            <a:cxnSpLocks/>
          </p:cNvCxnSpPr>
          <p:nvPr userDrawn="1"/>
        </p:nvCxnSpPr>
        <p:spPr>
          <a:xfrm>
            <a:off x="8040221" y="5626655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B14F9E55-7C43-4E44-8657-41B4D4331356}"/>
              </a:ext>
            </a:extLst>
          </p:cNvPr>
          <p:cNvGrpSpPr/>
          <p:nvPr userDrawn="1"/>
        </p:nvGrpSpPr>
        <p:grpSpPr>
          <a:xfrm>
            <a:off x="315398" y="439611"/>
            <a:ext cx="235468" cy="211176"/>
            <a:chOff x="333451" y="0"/>
            <a:chExt cx="504748" cy="452673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D866AB48-7CD2-4897-B833-640CC7F1AE8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DDD67DC9-0623-48E2-B204-3D7D82532A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EC34D26-47BC-4697-8C97-799CE888C14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165440" y="625676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0D2233C4-E6CF-4F2A-9C17-56185B7A56BF}"/>
              </a:ext>
            </a:extLst>
          </p:cNvPr>
          <p:cNvGrpSpPr/>
          <p:nvPr userDrawn="1"/>
        </p:nvGrpSpPr>
        <p:grpSpPr>
          <a:xfrm>
            <a:off x="3902044" y="6362324"/>
            <a:ext cx="4175800" cy="162301"/>
            <a:chOff x="3902044" y="6362324"/>
            <a:chExt cx="4175800" cy="162301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69613DFB-BAF9-43B9-B6EF-380D727A8F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02044" y="6524625"/>
              <a:ext cx="4175800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43B9E52F-BBE0-45FF-8A98-DC00E9086A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77844" y="6362324"/>
              <a:ext cx="0" cy="16230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2A0078B2-7B34-45B1-9E9C-EE38B47163D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355890" y="-120873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B399A4AD-0533-4633-8E24-8E1228CD771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0063" y="-710512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312FCD5F-1AE0-432F-A51F-9754FA251D97}"/>
              </a:ext>
            </a:extLst>
          </p:cNvPr>
          <p:cNvGrpSpPr/>
          <p:nvPr/>
        </p:nvGrpSpPr>
        <p:grpSpPr>
          <a:xfrm>
            <a:off x="11434720" y="6430075"/>
            <a:ext cx="235468" cy="211176"/>
            <a:chOff x="333451" y="0"/>
            <a:chExt cx="504748" cy="452673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B63B8B8F-C2A4-459B-B6E4-1B528EFA916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5EAFDC26-3CE9-4F1E-9FA2-26D1176A97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A95ECA9D-9625-4C41-B692-188D3C55745C}"/>
              </a:ext>
            </a:extLst>
          </p:cNvPr>
          <p:cNvCxnSpPr>
            <a:cxnSpLocks/>
          </p:cNvCxnSpPr>
          <p:nvPr/>
        </p:nvCxnSpPr>
        <p:spPr>
          <a:xfrm flipH="1">
            <a:off x="3301747" y="6223971"/>
            <a:ext cx="82619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871247BB-42C9-4D29-A8CD-2991084E9C4D}"/>
              </a:ext>
            </a:extLst>
          </p:cNvPr>
          <p:cNvCxnSpPr>
            <a:cxnSpLocks/>
          </p:cNvCxnSpPr>
          <p:nvPr/>
        </p:nvCxnSpPr>
        <p:spPr>
          <a:xfrm rot="5400000" flipH="1">
            <a:off x="269104" y="6283289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E8DC0DC8-CE7D-475F-BAA4-45931156C0DA}"/>
              </a:ext>
            </a:extLst>
          </p:cNvPr>
          <p:cNvCxnSpPr>
            <a:cxnSpLocks/>
          </p:cNvCxnSpPr>
          <p:nvPr/>
        </p:nvCxnSpPr>
        <p:spPr>
          <a:xfrm rot="5400000">
            <a:off x="6110063" y="-1075015"/>
            <a:ext cx="0" cy="389483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6A45A460-766E-442F-849A-7C442D9943E1}"/>
              </a:ext>
            </a:extLst>
          </p:cNvPr>
          <p:cNvCxnSpPr>
            <a:cxnSpLocks/>
          </p:cNvCxnSpPr>
          <p:nvPr/>
        </p:nvCxnSpPr>
        <p:spPr>
          <a:xfrm>
            <a:off x="7646176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A95648E7-BBE5-4C22-9792-97AED85C16FC}"/>
              </a:ext>
            </a:extLst>
          </p:cNvPr>
          <p:cNvCxnSpPr>
            <a:cxnSpLocks/>
          </p:cNvCxnSpPr>
          <p:nvPr/>
        </p:nvCxnSpPr>
        <p:spPr>
          <a:xfrm>
            <a:off x="4567651" y="838361"/>
            <a:ext cx="0" cy="45069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6A9C238A-C47E-4D4A-9EF0-55F1836F964C}"/>
              </a:ext>
            </a:extLst>
          </p:cNvPr>
          <p:cNvGrpSpPr/>
          <p:nvPr/>
        </p:nvGrpSpPr>
        <p:grpSpPr>
          <a:xfrm rot="2700000">
            <a:off x="5978265" y="2130780"/>
            <a:ext cx="235468" cy="211176"/>
            <a:chOff x="333451" y="0"/>
            <a:chExt cx="504748" cy="452673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57C2C2A0-9EB1-47E8-A916-335DB20228C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84CF944B-2227-44D4-AB97-AD7524438F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제목 35">
            <a:extLst>
              <a:ext uri="{FF2B5EF4-FFF2-40B4-BE49-F238E27FC236}">
                <a16:creationId xmlns:a16="http://schemas.microsoft.com/office/drawing/2014/main" xmlns="" id="{664D166D-AA83-4161-8A00-C64E3E3E8523}"/>
              </a:ext>
            </a:extLst>
          </p:cNvPr>
          <p:cNvSpPr txBox="1">
            <a:spLocks/>
          </p:cNvSpPr>
          <p:nvPr/>
        </p:nvSpPr>
        <p:spPr>
          <a:xfrm>
            <a:off x="1645988" y="2964501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01.</a:t>
            </a:r>
            <a:endParaRPr lang="en-US" sz="1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4C4EFAB7-BB39-408C-8461-F3F869807369}"/>
              </a:ext>
            </a:extLst>
          </p:cNvPr>
          <p:cNvGrpSpPr/>
          <p:nvPr/>
        </p:nvGrpSpPr>
        <p:grpSpPr>
          <a:xfrm>
            <a:off x="1670570" y="3208420"/>
            <a:ext cx="1998665" cy="632797"/>
            <a:chOff x="432751" y="3112601"/>
            <a:chExt cx="3894830" cy="632797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A2167599-C1DA-43F8-AAE1-849D2C6053FE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3A5EC6CB-B13D-48B7-B85C-81B5C63BF3DE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5A253D59-F93D-42BF-B183-C5D4B33A2012}"/>
              </a:ext>
            </a:extLst>
          </p:cNvPr>
          <p:cNvCxnSpPr>
            <a:cxnSpLocks/>
          </p:cNvCxnSpPr>
          <p:nvPr/>
        </p:nvCxnSpPr>
        <p:spPr>
          <a:xfrm>
            <a:off x="76690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F43BB929-E103-4FF8-94F3-8E006824D8ED}"/>
              </a:ext>
            </a:extLst>
          </p:cNvPr>
          <p:cNvCxnSpPr>
            <a:cxnSpLocks/>
          </p:cNvCxnSpPr>
          <p:nvPr/>
        </p:nvCxnSpPr>
        <p:spPr>
          <a:xfrm>
            <a:off x="1143962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제목 35">
            <a:extLst>
              <a:ext uri="{FF2B5EF4-FFF2-40B4-BE49-F238E27FC236}">
                <a16:creationId xmlns:a16="http://schemas.microsoft.com/office/drawing/2014/main" xmlns="" id="{D99AA31E-CB40-44E9-B82C-FCCFD2D98F90}"/>
              </a:ext>
            </a:extLst>
          </p:cNvPr>
          <p:cNvSpPr txBox="1">
            <a:spLocks/>
          </p:cNvSpPr>
          <p:nvPr/>
        </p:nvSpPr>
        <p:spPr>
          <a:xfrm>
            <a:off x="3926527" y="3208421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lang="en-US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제목 35">
            <a:extLst>
              <a:ext uri="{FF2B5EF4-FFF2-40B4-BE49-F238E27FC236}">
                <a16:creationId xmlns:a16="http://schemas.microsoft.com/office/drawing/2014/main" xmlns="" id="{D5B1ED63-62DA-46B2-9171-36C640BD39F6}"/>
              </a:ext>
            </a:extLst>
          </p:cNvPr>
          <p:cNvSpPr txBox="1">
            <a:spLocks/>
          </p:cNvSpPr>
          <p:nvPr/>
        </p:nvSpPr>
        <p:spPr>
          <a:xfrm>
            <a:off x="3926533" y="2964501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02.</a:t>
            </a:r>
            <a:endParaRPr lang="en-US" sz="1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17AE706F-B65F-4FEF-8559-175ED5FA0964}"/>
              </a:ext>
            </a:extLst>
          </p:cNvPr>
          <p:cNvGrpSpPr/>
          <p:nvPr/>
        </p:nvGrpSpPr>
        <p:grpSpPr>
          <a:xfrm>
            <a:off x="3951115" y="3208420"/>
            <a:ext cx="1998665" cy="632797"/>
            <a:chOff x="432751" y="3112601"/>
            <a:chExt cx="3894830" cy="632797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1E6C7BAD-8127-48B1-BF16-EAF0313A417E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39890297-6C4F-460D-9D31-2F332EF7B1C1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6" name="제목 35">
            <a:extLst>
              <a:ext uri="{FF2B5EF4-FFF2-40B4-BE49-F238E27FC236}">
                <a16:creationId xmlns:a16="http://schemas.microsoft.com/office/drawing/2014/main" xmlns="" id="{1BE1BB25-7351-4CC5-936A-A01A4228294B}"/>
              </a:ext>
            </a:extLst>
          </p:cNvPr>
          <p:cNvSpPr txBox="1">
            <a:spLocks/>
          </p:cNvSpPr>
          <p:nvPr/>
        </p:nvSpPr>
        <p:spPr>
          <a:xfrm>
            <a:off x="6277160" y="3208421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 프로세스</a:t>
            </a:r>
            <a:endParaRPr lang="en-US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제목 35">
            <a:extLst>
              <a:ext uri="{FF2B5EF4-FFF2-40B4-BE49-F238E27FC236}">
                <a16:creationId xmlns:a16="http://schemas.microsoft.com/office/drawing/2014/main" xmlns="" id="{F8843266-78DE-44C9-8BCF-674BFBAE4439}"/>
              </a:ext>
            </a:extLst>
          </p:cNvPr>
          <p:cNvSpPr txBox="1">
            <a:spLocks/>
          </p:cNvSpPr>
          <p:nvPr/>
        </p:nvSpPr>
        <p:spPr>
          <a:xfrm>
            <a:off x="6277166" y="2964501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03.</a:t>
            </a:r>
            <a:endParaRPr lang="en-US" sz="1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D616330C-358D-495D-82C5-075FAB048742}"/>
              </a:ext>
            </a:extLst>
          </p:cNvPr>
          <p:cNvGrpSpPr/>
          <p:nvPr/>
        </p:nvGrpSpPr>
        <p:grpSpPr>
          <a:xfrm>
            <a:off x="6301748" y="3208420"/>
            <a:ext cx="1998665" cy="632797"/>
            <a:chOff x="432751" y="3112601"/>
            <a:chExt cx="3894830" cy="632797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0CBB9FD2-C170-486C-9DEA-DB3D1CA162F8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DC759F0F-8507-43A4-995F-C004B15E106C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1" name="제목 35">
            <a:extLst>
              <a:ext uri="{FF2B5EF4-FFF2-40B4-BE49-F238E27FC236}">
                <a16:creationId xmlns:a16="http://schemas.microsoft.com/office/drawing/2014/main" xmlns="" id="{E6A793E9-900B-4193-A9CD-FA0B46F226F4}"/>
              </a:ext>
            </a:extLst>
          </p:cNvPr>
          <p:cNvSpPr txBox="1">
            <a:spLocks/>
          </p:cNvSpPr>
          <p:nvPr/>
        </p:nvSpPr>
        <p:spPr>
          <a:xfrm>
            <a:off x="8543737" y="3208421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  <a:alpha val="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제작물 시연</a:t>
            </a:r>
            <a:endParaRPr lang="en-US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제목 35">
            <a:extLst>
              <a:ext uri="{FF2B5EF4-FFF2-40B4-BE49-F238E27FC236}">
                <a16:creationId xmlns:a16="http://schemas.microsoft.com/office/drawing/2014/main" xmlns="" id="{1D0B5BEA-AF26-418C-86BC-4F4CDA47B549}"/>
              </a:ext>
            </a:extLst>
          </p:cNvPr>
          <p:cNvSpPr txBox="1">
            <a:spLocks/>
          </p:cNvSpPr>
          <p:nvPr/>
        </p:nvSpPr>
        <p:spPr>
          <a:xfrm>
            <a:off x="8543743" y="2964501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0.4</a:t>
            </a:r>
            <a:endParaRPr lang="en-US" sz="1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613E5D86-32F2-415D-A223-B66451D76DAA}"/>
              </a:ext>
            </a:extLst>
          </p:cNvPr>
          <p:cNvGrpSpPr/>
          <p:nvPr/>
        </p:nvGrpSpPr>
        <p:grpSpPr>
          <a:xfrm>
            <a:off x="8568325" y="3208420"/>
            <a:ext cx="1998665" cy="632797"/>
            <a:chOff x="432751" y="3112601"/>
            <a:chExt cx="3894830" cy="632797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BAB570BD-AF0F-4151-8633-2831DA89F714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4F5F68E4-123D-426E-AC4A-6F922A3375C2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0DE7AEAB-B80C-4EB1-8E1D-31A7FDBE9AF3}"/>
              </a:ext>
            </a:extLst>
          </p:cNvPr>
          <p:cNvGrpSpPr/>
          <p:nvPr/>
        </p:nvGrpSpPr>
        <p:grpSpPr>
          <a:xfrm rot="2700000">
            <a:off x="5978265" y="4927005"/>
            <a:ext cx="235468" cy="211176"/>
            <a:chOff x="333451" y="0"/>
            <a:chExt cx="504748" cy="452673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06BB6705-8C08-4A31-AD4E-31ECF8715B8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3F519EE9-79DA-4E45-8802-C63E2F7775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2CD37920-7356-4BBA-A484-4DEA8B97C69B}"/>
              </a:ext>
            </a:extLst>
          </p:cNvPr>
          <p:cNvGrpSpPr/>
          <p:nvPr/>
        </p:nvGrpSpPr>
        <p:grpSpPr>
          <a:xfrm rot="5400000">
            <a:off x="10437370" y="2130779"/>
            <a:ext cx="235468" cy="211176"/>
            <a:chOff x="333451" y="0"/>
            <a:chExt cx="504748" cy="452673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F6840C6A-C148-46BC-9D58-7AF5D0B66DD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122556F1-3FA9-471A-9DA4-7B96B01F2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AC781EE8-5B2E-42DA-AD16-E4FEE302D93E}"/>
              </a:ext>
            </a:extLst>
          </p:cNvPr>
          <p:cNvGrpSpPr/>
          <p:nvPr/>
        </p:nvGrpSpPr>
        <p:grpSpPr>
          <a:xfrm rot="5400000">
            <a:off x="10437370" y="4922690"/>
            <a:ext cx="235468" cy="211176"/>
            <a:chOff x="333451" y="0"/>
            <a:chExt cx="504748" cy="452673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D6AE9BB0-D4F8-4267-BEB2-50A6F9E83FB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1DB7469-06C5-4E26-9A36-D9C331BD57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DDD12988-740C-47A6-97EB-8ADCC9D1710B}"/>
              </a:ext>
            </a:extLst>
          </p:cNvPr>
          <p:cNvGrpSpPr/>
          <p:nvPr/>
        </p:nvGrpSpPr>
        <p:grpSpPr>
          <a:xfrm rot="5400000">
            <a:off x="1514101" y="2130779"/>
            <a:ext cx="235468" cy="211176"/>
            <a:chOff x="333451" y="0"/>
            <a:chExt cx="504748" cy="452673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BFFF3644-C503-4664-A871-F082E6976E7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D4C3DABB-C1D4-4E48-BA8D-ED4AA0B959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50CCDE01-044A-404A-A9B2-503029B7849F}"/>
              </a:ext>
            </a:extLst>
          </p:cNvPr>
          <p:cNvGrpSpPr/>
          <p:nvPr/>
        </p:nvGrpSpPr>
        <p:grpSpPr>
          <a:xfrm rot="5400000">
            <a:off x="1514101" y="4922690"/>
            <a:ext cx="235468" cy="211176"/>
            <a:chOff x="333451" y="0"/>
            <a:chExt cx="504748" cy="452673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7D18BD5F-D794-4347-9A9C-C636A22C298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C4F70015-0D5F-4787-A4EC-5E75C2E0AD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4" name="바닥글 개체 틀 15">
            <a:extLst>
              <a:ext uri="{FF2B5EF4-FFF2-40B4-BE49-F238E27FC236}">
                <a16:creationId xmlns:a16="http://schemas.microsoft.com/office/drawing/2014/main" xmlns="" id="{71B155D8-7D1D-4DE2-A10A-4D1BEAE3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031" y="6586427"/>
            <a:ext cx="3289938" cy="116744"/>
          </a:xfrm>
        </p:spPr>
        <p:txBody>
          <a:bodyPr/>
          <a:lstStyle/>
          <a:p>
            <a:r>
              <a:rPr lang="en-US" altLang="ko-KR" dirty="0"/>
              <a:t>Copyright (c ) 2019 .Path of Pro.  All right reserved</a:t>
            </a:r>
            <a:endParaRPr lang="ko-KR" altLang="en-US" dirty="0"/>
          </a:p>
        </p:txBody>
      </p:sp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64" y="706280"/>
            <a:ext cx="1199205" cy="36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FDFDFCF7-3035-453A-87A1-7A650DB7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r>
              <a:rPr lang="en-US" altLang="ko-KR" dirty="0" err="1" smtClean="0">
                <a:latin typeface="+mn-lt"/>
              </a:rPr>
              <a:t>Consept</a:t>
            </a:r>
            <a:r>
              <a:rPr lang="en-US" altLang="ko-KR" dirty="0" smtClean="0">
                <a:latin typeface="+mn-lt"/>
              </a:rPr>
              <a:t> &amp; Team Introduce</a:t>
            </a:r>
            <a:endParaRPr lang="ko-KR" altLang="en-US" dirty="0">
              <a:latin typeface="+mn-lt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C3D0E246-58D4-49F0-92CE-283E9C08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/>
            <a:r>
              <a:rPr lang="ko-KR" altLang="en-US" sz="700" dirty="0"/>
              <a:t>일찍 일어나는 새를 위한 맞춤 </a:t>
            </a:r>
            <a:r>
              <a:rPr lang="ko-KR" altLang="en-US" sz="700" dirty="0" err="1"/>
              <a:t>컨텐츠</a:t>
            </a:r>
            <a:r>
              <a:rPr lang="ko-KR" altLang="en-US" sz="700" dirty="0"/>
              <a:t> 제공 사이트 </a:t>
            </a:r>
            <a:r>
              <a:rPr lang="en-US" altLang="ko-KR" sz="700" dirty="0"/>
              <a:t>FOR EARLY BIRD</a:t>
            </a:r>
            <a:endParaRPr lang="ko-KR" altLang="en-US" sz="7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010B63C-00EA-4F56-8F7F-BF47AFC726CA}"/>
              </a:ext>
            </a:extLst>
          </p:cNvPr>
          <p:cNvCxnSpPr>
            <a:cxnSpLocks/>
          </p:cNvCxnSpPr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097DD09-719B-4C13-81FE-C927E3648B9E}"/>
              </a:ext>
            </a:extLst>
          </p:cNvPr>
          <p:cNvCxnSpPr>
            <a:cxnSpLocks/>
          </p:cNvCxnSpPr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CE434308-2287-4136-960D-AE7CC3F0C6C9}"/>
              </a:ext>
            </a:extLst>
          </p:cNvPr>
          <p:cNvCxnSpPr>
            <a:cxnSpLocks/>
          </p:cNvCxnSpPr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69E16B6-DA69-45BF-83B9-E429D9BE9869}"/>
              </a:ext>
            </a:extLst>
          </p:cNvPr>
          <p:cNvCxnSpPr>
            <a:cxnSpLocks/>
          </p:cNvCxnSpPr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6F06145-56AC-4FE9-AA45-D992830C7CCD}"/>
              </a:ext>
            </a:extLst>
          </p:cNvPr>
          <p:cNvCxnSpPr>
            <a:cxnSpLocks/>
          </p:cNvCxnSpPr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xmlns="" id="{71B155D8-7D1D-4DE2-A10A-4D1BEAE3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98381"/>
            <a:ext cx="2150751" cy="204334"/>
          </a:xfrm>
        </p:spPr>
        <p:txBody>
          <a:bodyPr/>
          <a:lstStyle/>
          <a:p>
            <a:r>
              <a:rPr lang="en-US" altLang="ko-KR" dirty="0"/>
              <a:t>Copyright (c ) 2019 .Path of Pro.  All right reserved</a:t>
            </a:r>
            <a:endParaRPr lang="ko-KR" altLang="en-US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xmlns="" id="{691C4CC7-7AB2-489B-AFB8-50B82A7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98382"/>
            <a:ext cx="290134" cy="204912"/>
          </a:xfrm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42" name="Rectangle 1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" name="AutoShape 143" descr="github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4" name="AutoShape 145" descr="github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5" name="AutoShape 147" descr="github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6" name="AutoShape 151" descr="sourcegear diffmerge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Oval 23">
            <a:extLst>
              <a:ext uri="{FF2B5EF4-FFF2-40B4-BE49-F238E27FC236}">
                <a16:creationId xmlns:a16="http://schemas.microsoft.com/office/drawing/2014/main" xmlns="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172" y="1765808"/>
            <a:ext cx="3413139" cy="1959515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lvl="5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lvl="4"/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김채열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4"/>
            <a:endParaRPr lang="en-US" altLang="ko-KR" sz="9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66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lvl="4"/>
            <a:endParaRPr lang="en-US" altLang="ko-KR" sz="9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lvl="4"/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직책 </a:t>
            </a:r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: </a:t>
            </a: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매니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저</a:t>
            </a:r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lvl="4"/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수행 업무 </a:t>
            </a:r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: </a:t>
            </a:r>
          </a:p>
          <a:p>
            <a:pPr marL="2000250" lvl="4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UX </a:t>
            </a: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기획</a:t>
            </a:r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2000250" lvl="4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DB </a:t>
            </a: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설계</a:t>
            </a:r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2000250" lvl="4" indent="-171450">
              <a:buFontTx/>
              <a:buChar char="-"/>
            </a:pP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 기능 </a:t>
            </a: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2000250" lvl="4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문서작업 전반</a:t>
            </a:r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2000250" lvl="4" indent="-171450">
              <a:buFontTx/>
              <a:buChar char="-"/>
            </a:pPr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9155261" y="2393140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3" descr="C:\Users\vip\Desktop\asd음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59" t="10062" b="21825"/>
          <a:stretch/>
        </p:blipFill>
        <p:spPr bwMode="auto">
          <a:xfrm>
            <a:off x="7400654" y="1987974"/>
            <a:ext cx="1451801" cy="15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Oval 23">
            <a:extLst>
              <a:ext uri="{FF2B5EF4-FFF2-40B4-BE49-F238E27FC236}">
                <a16:creationId xmlns:a16="http://schemas.microsoft.com/office/drawing/2014/main" xmlns="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172" y="4033546"/>
            <a:ext cx="3413139" cy="1959515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/>
          <a:p>
            <a:pPr lvl="5"/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lvl="4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장민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혁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4"/>
            <a:endParaRPr lang="en-US" altLang="ko-KR" sz="9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66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j-cs"/>
            </a:endParaRPr>
          </a:p>
          <a:p>
            <a:pPr lvl="4"/>
            <a:endParaRPr lang="en-US" altLang="ko-KR" sz="9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lvl="4"/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직책 </a:t>
            </a:r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: </a:t>
            </a: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엔지니어</a:t>
            </a:r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lvl="4"/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수행 업무 </a:t>
            </a:r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: </a:t>
            </a:r>
          </a:p>
          <a:p>
            <a:pPr marL="2000250" lvl="4" indent="-171450"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UI</a:t>
            </a: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디자인</a:t>
            </a:r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2000250" lvl="4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사용자 기능 구현</a:t>
            </a:r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2000250" lvl="4" indent="-171450">
              <a:buFontTx/>
              <a:buChar char="-"/>
            </a:pPr>
            <a:r>
              <a:rPr lang="ko-KR" altLang="en-US" sz="1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이메일</a:t>
            </a:r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lang="ko-KR" altLang="en-US" sz="1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페이징</a:t>
            </a: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구현</a:t>
            </a:r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2000250" lvl="4" indent="-171450"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웹 크롤링 구현</a:t>
            </a:r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lvl="4"/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lvl="5"/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3" name="Picture 5" descr="C:\Users\vip\Google 드라이브\Path of Pro\JangMinHyeok\KakaoTalk_20190704_19222273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1" t="25648" r="1" b="20684"/>
          <a:stretch/>
        </p:blipFill>
        <p:spPr bwMode="auto">
          <a:xfrm>
            <a:off x="7400654" y="4218646"/>
            <a:ext cx="1451801" cy="15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21D7515E-114D-401D-9BAB-B95A670BEBFA}"/>
              </a:ext>
            </a:extLst>
          </p:cNvPr>
          <p:cNvCxnSpPr>
            <a:cxnSpLocks/>
          </p:cNvCxnSpPr>
          <p:nvPr/>
        </p:nvCxnSpPr>
        <p:spPr>
          <a:xfrm>
            <a:off x="9155261" y="4679140"/>
            <a:ext cx="1325120" cy="0"/>
          </a:xfrm>
          <a:prstGeom prst="line">
            <a:avLst/>
          </a:prstGeom>
          <a:ln w="12700">
            <a:solidFill>
              <a:schemeClr val="bg1">
                <a:lumMod val="8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987" y="4369412"/>
            <a:ext cx="2966101" cy="276999"/>
          </a:xfrm>
          <a:prstGeom prst="rect">
            <a:avLst/>
          </a:prstGeom>
          <a:solidFill>
            <a:srgbClr val="DA5054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신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(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新</a:t>
            </a: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)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컨텐츠</a:t>
            </a: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정보제공 사이트 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BEC0426E-8267-4116-8327-E0E257C2F89D}"/>
              </a:ext>
            </a:extLst>
          </p:cNvPr>
          <p:cNvSpPr/>
          <p:nvPr/>
        </p:nvSpPr>
        <p:spPr>
          <a:xfrm>
            <a:off x="2561699" y="2523972"/>
            <a:ext cx="3094677" cy="164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endParaRPr lang="en-US" altLang="ko-KR" sz="1050" spc="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1050" spc="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얼리어답터</a:t>
            </a:r>
            <a:r>
              <a:rPr lang="ko-KR" altLang="en-US" sz="1050" spc="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의</a:t>
            </a:r>
            <a:r>
              <a:rPr lang="en-US" altLang="ko-KR" sz="105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endParaRPr lang="en-US" altLang="ko-KR" sz="1050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1050" spc="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얼리어답터에</a:t>
            </a:r>
            <a:r>
              <a:rPr lang="ko-KR" altLang="en-US" sz="105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ko-KR" altLang="en-US" sz="105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의한</a:t>
            </a:r>
            <a:r>
              <a:rPr lang="en-US" altLang="ko-KR" sz="105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endParaRPr lang="en-US" altLang="ko-KR" sz="1050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E4D5E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1050" spc="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얼리어답터를</a:t>
            </a:r>
            <a:r>
              <a:rPr lang="ko-KR" altLang="en-US" sz="105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ko-KR" altLang="en-US" sz="105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위한</a:t>
            </a:r>
            <a:r>
              <a:rPr lang="en-US" altLang="ko-KR" sz="105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.</a:t>
            </a:r>
            <a:r>
              <a:rPr lang="ko-KR" altLang="en-US" sz="1050" spc="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endParaRPr lang="en-US" altLang="ko-KR" sz="1050" spc="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465187" y="2019840"/>
            <a:ext cx="3081947" cy="494927"/>
            <a:chOff x="3309373" y="2276872"/>
            <a:chExt cx="3081947" cy="4949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5FC4256F-AE6B-4CF6-BC70-C700053A3254}"/>
                </a:ext>
              </a:extLst>
            </p:cNvPr>
            <p:cNvSpPr/>
            <p:nvPr/>
          </p:nvSpPr>
          <p:spPr>
            <a:xfrm>
              <a:off x="3515126" y="2492896"/>
              <a:ext cx="2876194" cy="27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dist"/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DA50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EARLY BIRD</a:t>
              </a:r>
              <a:endPara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A50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7" name="Picture 4" descr="early bird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373" y="2276872"/>
              <a:ext cx="321599" cy="32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555B6C4C-A34B-4081-9CD5-A3B41ED8D26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288" y="2771799"/>
              <a:ext cx="2869870" cy="0"/>
            </a:xfrm>
            <a:prstGeom prst="line">
              <a:avLst/>
            </a:prstGeom>
            <a:ln w="25400">
              <a:solidFill>
                <a:srgbClr val="DA50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EC0426E-8267-4116-8327-E0E257C2F89D}"/>
              </a:ext>
            </a:extLst>
          </p:cNvPr>
          <p:cNvSpPr/>
          <p:nvPr/>
        </p:nvSpPr>
        <p:spPr>
          <a:xfrm>
            <a:off x="2561699" y="4828152"/>
            <a:ext cx="3094677" cy="55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105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게임</a:t>
            </a:r>
            <a:r>
              <a:rPr lang="en-US" altLang="ko-KR" sz="105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</a:t>
            </a:r>
            <a:r>
              <a:rPr lang="ko-KR" altLang="en-US" sz="105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문화</a:t>
            </a:r>
            <a:r>
              <a:rPr lang="en-US" altLang="ko-KR" sz="105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, IT </a:t>
            </a:r>
            <a:r>
              <a:rPr lang="ko-KR" altLang="en-US" sz="105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정보 및 </a:t>
            </a:r>
            <a:endParaRPr lang="en-US" altLang="ko-KR" sz="1050" spc="3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1079500" algn="l"/>
                <a:tab pos="1701800" algn="l"/>
              </a:tabLst>
              <a:defRPr/>
            </a:pPr>
            <a:r>
              <a:rPr lang="ko-KR" altLang="en-US" sz="105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신</a:t>
            </a:r>
            <a:r>
              <a:rPr lang="en-US" altLang="ko-KR" sz="105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(</a:t>
            </a:r>
            <a:r>
              <a:rPr lang="ko-KR" altLang="en-US" sz="105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新</a:t>
            </a:r>
            <a:r>
              <a:rPr lang="en-US" altLang="ko-KR" sz="105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)</a:t>
            </a:r>
            <a:r>
              <a:rPr lang="ko-KR" altLang="en-US" sz="105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ko-KR" altLang="en-US" sz="1050" spc="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콘텐츠</a:t>
            </a:r>
            <a:r>
              <a:rPr lang="ko-KR" altLang="en-US" sz="105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종합 제</a:t>
            </a:r>
            <a:r>
              <a:rPr lang="ko-KR" altLang="en-US" sz="1050" spc="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공</a:t>
            </a:r>
            <a:endParaRPr lang="en-US" altLang="ko-KR" sz="1050" spc="3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6" y="355057"/>
            <a:ext cx="1199205" cy="36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" descr="C:\Users\vip\Google 드라이브\Path of Pro\POP\logo\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83" y="329401"/>
            <a:ext cx="771615" cy="3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6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FDFDFCF7-3035-453A-87A1-7A650DB7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r>
              <a:rPr lang="en-US" altLang="ko-KR" dirty="0" err="1" smtClean="0">
                <a:latin typeface="+mn-lt"/>
              </a:rPr>
              <a:t>Consept</a:t>
            </a:r>
            <a:r>
              <a:rPr lang="en-US" altLang="ko-KR" dirty="0" smtClean="0">
                <a:latin typeface="+mn-lt"/>
              </a:rPr>
              <a:t> &amp; Team Introduce</a:t>
            </a:r>
            <a:endParaRPr lang="ko-KR" altLang="en-US" dirty="0">
              <a:latin typeface="+mn-lt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C3D0E246-58D4-49F0-92CE-283E9C08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/>
            <a:r>
              <a:rPr lang="ko-KR" altLang="en-US" sz="700" dirty="0"/>
              <a:t>일찍 일어나는 새를 위한 맞춤 </a:t>
            </a:r>
            <a:r>
              <a:rPr lang="ko-KR" altLang="en-US" sz="700" dirty="0" err="1"/>
              <a:t>컨텐츠</a:t>
            </a:r>
            <a:r>
              <a:rPr lang="ko-KR" altLang="en-US" sz="700" dirty="0"/>
              <a:t> 제공 사이트 </a:t>
            </a:r>
            <a:r>
              <a:rPr lang="en-US" altLang="ko-KR" sz="700" dirty="0"/>
              <a:t>FOR EARLY BIRD</a:t>
            </a:r>
            <a:endParaRPr lang="ko-KR" altLang="en-US" sz="7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010B63C-00EA-4F56-8F7F-BF47AFC726CA}"/>
              </a:ext>
            </a:extLst>
          </p:cNvPr>
          <p:cNvCxnSpPr>
            <a:cxnSpLocks/>
          </p:cNvCxnSpPr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097DD09-719B-4C13-81FE-C927E3648B9E}"/>
              </a:ext>
            </a:extLst>
          </p:cNvPr>
          <p:cNvCxnSpPr>
            <a:cxnSpLocks/>
          </p:cNvCxnSpPr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CE434308-2287-4136-960D-AE7CC3F0C6C9}"/>
              </a:ext>
            </a:extLst>
          </p:cNvPr>
          <p:cNvCxnSpPr>
            <a:cxnSpLocks/>
          </p:cNvCxnSpPr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69E16B6-DA69-45BF-83B9-E429D9BE9869}"/>
              </a:ext>
            </a:extLst>
          </p:cNvPr>
          <p:cNvCxnSpPr>
            <a:cxnSpLocks/>
          </p:cNvCxnSpPr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6F06145-56AC-4FE9-AA45-D992830C7CCD}"/>
              </a:ext>
            </a:extLst>
          </p:cNvPr>
          <p:cNvCxnSpPr>
            <a:cxnSpLocks/>
          </p:cNvCxnSpPr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xmlns="" id="{71B155D8-7D1D-4DE2-A10A-4D1BEAE3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98381"/>
            <a:ext cx="2150751" cy="204334"/>
          </a:xfrm>
        </p:spPr>
        <p:txBody>
          <a:bodyPr/>
          <a:lstStyle/>
          <a:p>
            <a:r>
              <a:rPr lang="en-US" altLang="ko-KR" dirty="0"/>
              <a:t>Copyright (c ) 2019 .Path of Pro.  All right reserved</a:t>
            </a:r>
            <a:endParaRPr lang="ko-KR" altLang="en-US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xmlns="" id="{691C4CC7-7AB2-489B-AFB8-50B82A7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98382"/>
            <a:ext cx="290134" cy="204912"/>
          </a:xfrm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42" name="Rectangle 1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" name="AutoShape 143" descr="github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4" name="AutoShape 145" descr="github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5" name="AutoShape 147" descr="github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6" name="AutoShape 151" descr="sourcegear diffmerge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6" y="355057"/>
            <a:ext cx="1199205" cy="36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" descr="C:\Users\vip\Google 드라이브\Path of Pro\POP\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83" y="329401"/>
            <a:ext cx="771615" cy="3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655063" y="1230105"/>
            <a:ext cx="8881875" cy="5431324"/>
            <a:chOff x="1308843" y="1230105"/>
            <a:chExt cx="8881875" cy="5431324"/>
          </a:xfrm>
        </p:grpSpPr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A801E98C-B8E4-4DE9-8567-E0481FE77F0D}"/>
                </a:ext>
              </a:extLst>
            </p:cNvPr>
            <p:cNvCxnSpPr>
              <a:cxnSpLocks/>
            </p:cNvCxnSpPr>
            <p:nvPr/>
          </p:nvCxnSpPr>
          <p:spPr>
            <a:xfrm>
              <a:off x="4808554" y="1230105"/>
              <a:ext cx="2618115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="" xmlns:a16="http://schemas.microsoft.com/office/drawing/2014/main" id="{D04BD262-CC54-4CB4-A5E6-6153F7EEA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867" y="1909174"/>
              <a:ext cx="4752975" cy="47522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  <a:effectLst>
              <a:outerShdw blurRad="2413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0" rIns="72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endPara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Boring </a:t>
              </a:r>
              <a:r>
                <a:rPr lang="en-US" altLang="ko-KR" sz="2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boring</a:t>
              </a:r>
              <a:r>
                <a:rPr lang="en-US" altLang="ko-KR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..</a:t>
              </a:r>
              <a:endPara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  <a:p>
              <a:pPr algn="ctr">
                <a:lnSpc>
                  <a:spcPct val="114000"/>
                </a:lnSpc>
              </a:pPr>
              <a:r>
                <a:rPr lang="ko-KR" altLang="en-US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본거 또 보고</a:t>
              </a:r>
              <a:r>
                <a:rPr lang="en-US" altLang="ko-KR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, </a:t>
              </a:r>
              <a:r>
                <a:rPr lang="ko-KR" altLang="en-US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똑같은 주제</a:t>
              </a:r>
              <a:r>
                <a:rPr lang="en-US" altLang="ko-KR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, </a:t>
              </a:r>
              <a:r>
                <a:rPr lang="ko-KR" altLang="en-US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똑같은 이야기</a:t>
              </a:r>
              <a:r>
                <a:rPr lang="en-US" altLang="ko-KR" sz="11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j-cs"/>
                </a:rPr>
                <a:t>…</a:t>
              </a:r>
              <a:endPara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39EC0C4B-12AF-418A-A61A-BC4FD6511E39}"/>
                </a:ext>
              </a:extLst>
            </p:cNvPr>
            <p:cNvSpPr txBox="1"/>
            <p:nvPr/>
          </p:nvSpPr>
          <p:spPr>
            <a:xfrm>
              <a:off x="2477412" y="1367728"/>
              <a:ext cx="7265161" cy="22429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>
                <a:spcAft>
                  <a:spcPts val="300"/>
                </a:spcAft>
                <a:buSzPct val="80000"/>
              </a:pP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이 주제를 택하게 된 이유는 과연 무엇이고</a:t>
              </a:r>
              <a:r>
                <a:rPr lang="en-US" altLang="ko-KR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, </a:t>
              </a: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왜 우리가 해야만 했는가</a:t>
              </a:r>
              <a:r>
                <a:rPr lang="en-US" altLang="ko-KR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?</a:t>
              </a:r>
              <a:endPara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843" y="2269215"/>
              <a:ext cx="5169024" cy="323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125">
              <a:extLst>
                <a:ext uri="{FF2B5EF4-FFF2-40B4-BE49-F238E27FC236}">
                  <a16:creationId xmlns="" xmlns:a16="http://schemas.microsoft.com/office/drawing/2014/main" id="{6B375CE9-A09E-46C9-8674-D2539ACBC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176" y="2599317"/>
              <a:ext cx="2966101" cy="276999"/>
            </a:xfrm>
            <a:prstGeom prst="rect">
              <a:avLst/>
            </a:prstGeom>
            <a:solidFill>
              <a:srgbClr val="DA5054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소비자 中 시장 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TREND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를 이끌어 가는 집단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BEC0426E-8267-4116-8327-E0E257C2F89D}"/>
                </a:ext>
              </a:extLst>
            </p:cNvPr>
            <p:cNvSpPr/>
            <p:nvPr/>
          </p:nvSpPr>
          <p:spPr>
            <a:xfrm>
              <a:off x="7096041" y="4441119"/>
              <a:ext cx="3094677" cy="1640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marL="228600" indent="-228600"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AutoNum type="arabicPeriod"/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105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얼리어답터를</a:t>
              </a: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위한 종합 정보 솔루션 제공</a:t>
              </a:r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marL="228600" indent="-228600"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AutoNum type="arabicPeriod"/>
                <a:tabLst>
                  <a:tab pos="1079500" algn="l"/>
                  <a:tab pos="1701800" algn="l"/>
                </a:tabLst>
                <a:defRPr/>
              </a:pPr>
              <a:endPara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2.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얼리어답터</a:t>
              </a: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간의 정보 공유 공간 제공</a:t>
              </a:r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endPara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3. </a:t>
              </a: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상위 관심사를 통한 시장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트렌드</a:t>
              </a: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예측</a:t>
              </a:r>
              <a:endPara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5FC4256F-AE6B-4CF6-BC70-C700053A3254}"/>
                </a:ext>
              </a:extLst>
            </p:cNvPr>
            <p:cNvSpPr/>
            <p:nvPr/>
          </p:nvSpPr>
          <p:spPr>
            <a:xfrm>
              <a:off x="7175162" y="2167193"/>
              <a:ext cx="2876194" cy="27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dist"/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DA50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얼 리 어 답 터</a:t>
              </a:r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DA50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  <a:endPara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A50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FC4256F-AE6B-4CF6-BC70-C700053A3254}"/>
                </a:ext>
              </a:extLst>
            </p:cNvPr>
            <p:cNvSpPr/>
            <p:nvPr/>
          </p:nvSpPr>
          <p:spPr>
            <a:xfrm>
              <a:off x="7187316" y="4294159"/>
              <a:ext cx="2876194" cy="27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dist"/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DA50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</a:t>
              </a:r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DA50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어떤 부분을 채울 수 있는가</a:t>
              </a:r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DA505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?-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DA50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BEC0426E-8267-4116-8327-E0E257C2F89D}"/>
                </a:ext>
              </a:extLst>
            </p:cNvPr>
            <p:cNvSpPr/>
            <p:nvPr/>
          </p:nvSpPr>
          <p:spPr>
            <a:xfrm>
              <a:off x="7083887" y="2927836"/>
              <a:ext cx="3094677" cy="5570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en-US" altLang="ko-KR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- </a:t>
              </a: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소비자 그룹 분류의 한 갈래</a:t>
              </a:r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algn="dist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tabLst>
                  <a:tab pos="1079500" algn="l"/>
                  <a:tab pos="1701800" algn="l"/>
                </a:tabLst>
                <a:defRPr/>
              </a:pP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새 제품이 나왔을 때 적극적으로 받아들이는 </a:t>
              </a:r>
              <a:r>
                <a:rPr lang="en-US" altLang="ko-KR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4E4D5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20%</a:t>
              </a:r>
              <a:endParaRPr lang="en-US" altLang="ko-KR" sz="10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E4D5E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4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FDFDFCF7-3035-453A-87A1-7A650DB7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r>
              <a:rPr lang="ko-KR" altLang="en-US" dirty="0" smtClean="0">
                <a:latin typeface="+mn-lt"/>
              </a:rPr>
              <a:t>개발 환경 및 사용 도구</a:t>
            </a:r>
            <a:endParaRPr lang="ko-KR" altLang="en-US" dirty="0">
              <a:latin typeface="+mn-lt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C3D0E246-58D4-49F0-92CE-283E9C08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/>
            <a:r>
              <a:rPr lang="ko-KR" altLang="en-US" sz="700" dirty="0"/>
              <a:t>일찍 일어나는 새를 위한 맞춤 </a:t>
            </a:r>
            <a:r>
              <a:rPr lang="ko-KR" altLang="en-US" sz="700" dirty="0" err="1"/>
              <a:t>컨텐츠</a:t>
            </a:r>
            <a:r>
              <a:rPr lang="ko-KR" altLang="en-US" sz="700" dirty="0"/>
              <a:t> 제공 사이트 </a:t>
            </a:r>
            <a:r>
              <a:rPr lang="en-US" altLang="ko-KR" sz="700" dirty="0"/>
              <a:t>FOR EARLY BIRD</a:t>
            </a:r>
            <a:endParaRPr lang="ko-KR" altLang="en-US" sz="7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010B63C-00EA-4F56-8F7F-BF47AFC726CA}"/>
              </a:ext>
            </a:extLst>
          </p:cNvPr>
          <p:cNvCxnSpPr>
            <a:cxnSpLocks/>
          </p:cNvCxnSpPr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097DD09-719B-4C13-81FE-C927E3648B9E}"/>
              </a:ext>
            </a:extLst>
          </p:cNvPr>
          <p:cNvCxnSpPr>
            <a:cxnSpLocks/>
          </p:cNvCxnSpPr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CE434308-2287-4136-960D-AE7CC3F0C6C9}"/>
              </a:ext>
            </a:extLst>
          </p:cNvPr>
          <p:cNvCxnSpPr>
            <a:cxnSpLocks/>
          </p:cNvCxnSpPr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69E16B6-DA69-45BF-83B9-E429D9BE9869}"/>
              </a:ext>
            </a:extLst>
          </p:cNvPr>
          <p:cNvCxnSpPr>
            <a:cxnSpLocks/>
          </p:cNvCxnSpPr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6F06145-56AC-4FE9-AA45-D992830C7CCD}"/>
              </a:ext>
            </a:extLst>
          </p:cNvPr>
          <p:cNvCxnSpPr>
            <a:cxnSpLocks/>
          </p:cNvCxnSpPr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xmlns="" id="{71B155D8-7D1D-4DE2-A10A-4D1BEAE3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/>
          <a:lstStyle/>
          <a:p>
            <a:r>
              <a:rPr lang="en-US" altLang="ko-KR" dirty="0"/>
              <a:t>Copyright (c ) 2019 .Path of Pro.  All right reserved</a:t>
            </a:r>
            <a:endParaRPr lang="ko-KR" altLang="en-US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xmlns="" id="{691C4CC7-7AB2-489B-AFB8-50B82A7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11" name="그림 210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3889534" y="2219005"/>
            <a:ext cx="2121072" cy="721485"/>
          </a:xfrm>
          <a:prstGeom prst="rect">
            <a:avLst/>
          </a:prstGeom>
        </p:spPr>
      </p:pic>
      <p:pic>
        <p:nvPicPr>
          <p:cNvPr id="212" name="그림 211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36122" y="4902400"/>
            <a:ext cx="2121072" cy="1125052"/>
          </a:xfrm>
          <a:prstGeom prst="rect">
            <a:avLst/>
          </a:prstGeom>
        </p:spPr>
      </p:pic>
      <p:pic>
        <p:nvPicPr>
          <p:cNvPr id="214" name="그림 213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6818240" y="3585043"/>
            <a:ext cx="1008126" cy="1152144"/>
          </a:xfrm>
          <a:prstGeom prst="rect">
            <a:avLst/>
          </a:prstGeom>
        </p:spPr>
      </p:pic>
      <p:pic>
        <p:nvPicPr>
          <p:cNvPr id="217" name="그림 216"/>
          <p:cNvPicPr/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3724275" y="5103179"/>
            <a:ext cx="2451589" cy="924273"/>
          </a:xfrm>
          <a:prstGeom prst="rect">
            <a:avLst/>
          </a:prstGeom>
        </p:spPr>
      </p:pic>
      <p:pic>
        <p:nvPicPr>
          <p:cNvPr id="221" name="그림 220"/>
          <p:cNvPicPr/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6500950" y="5049519"/>
            <a:ext cx="3333750" cy="838200"/>
          </a:xfrm>
          <a:prstGeom prst="rect">
            <a:avLst/>
          </a:prstGeom>
        </p:spPr>
      </p:pic>
      <p:sp>
        <p:nvSpPr>
          <p:cNvPr id="142" name="Rectangle 1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81" name="_x50030392" descr="cif000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22" y="3335785"/>
            <a:ext cx="1884736" cy="124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5" name="Picture 1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39" y="3771512"/>
            <a:ext cx="2205424" cy="652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7" name="Picture 139" descr="project lombok logo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0" b="11909"/>
          <a:stretch/>
        </p:blipFill>
        <p:spPr bwMode="auto">
          <a:xfrm>
            <a:off x="6593023" y="2025925"/>
            <a:ext cx="2537582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9" name="Picture 141" descr="eclipse logo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4" y="2274522"/>
            <a:ext cx="2938331" cy="6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AutoShape 143" descr="github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4" name="AutoShape 145" descr="github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5" name="AutoShape 147" descr="github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96" name="Picture 14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398" y="2025925"/>
            <a:ext cx="1315952" cy="118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7" name="Picture 14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756" y="3538791"/>
            <a:ext cx="2876550" cy="41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AutoShape 151" descr="sourcegear diffmerge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00" name="Picture 15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4945" r="33394" b="1648"/>
          <a:stretch/>
        </p:blipFill>
        <p:spPr bwMode="auto">
          <a:xfrm>
            <a:off x="8423355" y="4042175"/>
            <a:ext cx="33480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6" name="Picture 158" descr="notepad++ logoì ëí ì´ë¯¸ì§ ê²ìê²°ê³¼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001" y="4891169"/>
            <a:ext cx="1304452" cy="94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6" y="355057"/>
            <a:ext cx="1199205" cy="36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" name="Picture 7" descr="C:\Users\vip\Google 드라이브\Path of Pro\POP\logo\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83" y="329401"/>
            <a:ext cx="771615" cy="3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6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23">
            <a:extLst>
              <a:ext uri="{FF2B5EF4-FFF2-40B4-BE49-F238E27FC236}">
                <a16:creationId xmlns:a16="http://schemas.microsoft.com/office/drawing/2014/main" xmlns="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1411487"/>
            <a:ext cx="4337427" cy="3664429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numCol="1" rtlCol="0" anchor="t"/>
          <a:lstStyle/>
          <a:p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사용자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화면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5" name="Oval 23">
            <a:extLst>
              <a:ext uri="{FF2B5EF4-FFF2-40B4-BE49-F238E27FC236}">
                <a16:creationId xmlns:a16="http://schemas.microsoft.com/office/drawing/2014/main" xmlns="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1411487"/>
            <a:ext cx="4305301" cy="3664429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numCol="1" rtlCol="0" anchor="t"/>
          <a:lstStyle/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    대시보드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FDFDFCF7-3035-453A-87A1-7A650DB7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r>
              <a:rPr lang="ko-KR" altLang="en-US" dirty="0" smtClean="0">
                <a:latin typeface="+mn-lt"/>
              </a:rPr>
              <a:t>구현 프로세스 설명</a:t>
            </a:r>
            <a:endParaRPr lang="ko-KR" altLang="en-US" dirty="0">
              <a:latin typeface="+mn-lt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C3D0E246-58D4-49F0-92CE-283E9C08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/>
            <a:r>
              <a:rPr lang="ko-KR" altLang="en-US" sz="700" dirty="0"/>
              <a:t>일찍 일어나는 새를 위한 맞춤 </a:t>
            </a:r>
            <a:r>
              <a:rPr lang="ko-KR" altLang="en-US" sz="700" dirty="0" err="1"/>
              <a:t>컨텐츠</a:t>
            </a:r>
            <a:r>
              <a:rPr lang="ko-KR" altLang="en-US" sz="700" dirty="0"/>
              <a:t> 제공 사이트 </a:t>
            </a:r>
            <a:r>
              <a:rPr lang="en-US" altLang="ko-KR" sz="700" dirty="0"/>
              <a:t>FOR EARLY BIRD</a:t>
            </a:r>
            <a:endParaRPr lang="ko-KR" altLang="en-US" sz="7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010B63C-00EA-4F56-8F7F-BF47AFC726CA}"/>
              </a:ext>
            </a:extLst>
          </p:cNvPr>
          <p:cNvCxnSpPr>
            <a:cxnSpLocks/>
          </p:cNvCxnSpPr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097DD09-719B-4C13-81FE-C927E3648B9E}"/>
              </a:ext>
            </a:extLst>
          </p:cNvPr>
          <p:cNvCxnSpPr>
            <a:cxnSpLocks/>
          </p:cNvCxnSpPr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CE434308-2287-4136-960D-AE7CC3F0C6C9}"/>
              </a:ext>
            </a:extLst>
          </p:cNvPr>
          <p:cNvCxnSpPr>
            <a:cxnSpLocks/>
          </p:cNvCxnSpPr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69E16B6-DA69-45BF-83B9-E429D9BE9869}"/>
              </a:ext>
            </a:extLst>
          </p:cNvPr>
          <p:cNvCxnSpPr>
            <a:cxnSpLocks/>
          </p:cNvCxnSpPr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6F06145-56AC-4FE9-AA45-D992830C7CCD}"/>
              </a:ext>
            </a:extLst>
          </p:cNvPr>
          <p:cNvCxnSpPr>
            <a:cxnSpLocks/>
          </p:cNvCxnSpPr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xmlns="" id="{71B155D8-7D1D-4DE2-A10A-4D1BEAE3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(c ) 2019 .Path of Pro.  All right reserved</a:t>
            </a:r>
            <a:endParaRPr lang="ko-KR" altLang="en-US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xmlns="" id="{691C4CC7-7AB2-489B-AFB8-50B82A7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2104" name="꺾인 연결선 2103"/>
          <p:cNvCxnSpPr>
            <a:stCxn id="163" idx="2"/>
            <a:endCxn id="155" idx="2"/>
          </p:cNvCxnSpPr>
          <p:nvPr/>
        </p:nvCxnSpPr>
        <p:spPr>
          <a:xfrm rot="5400000" flipH="1" flipV="1">
            <a:off x="4657469" y="2404189"/>
            <a:ext cx="9485" cy="4504754"/>
          </a:xfrm>
          <a:prstGeom prst="bentConnector3">
            <a:avLst>
              <a:gd name="adj1" fmla="val -180759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>
            <a:stCxn id="162" idx="2"/>
            <a:endCxn id="154" idx="2"/>
          </p:cNvCxnSpPr>
          <p:nvPr/>
        </p:nvCxnSpPr>
        <p:spPr>
          <a:xfrm rot="5400000" flipH="1" flipV="1">
            <a:off x="6091870" y="2406072"/>
            <a:ext cx="9486" cy="4504753"/>
          </a:xfrm>
          <a:prstGeom prst="bentConnector3">
            <a:avLst>
              <a:gd name="adj1" fmla="val -2610711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꺾인 연결선 194"/>
          <p:cNvCxnSpPr>
            <a:stCxn id="164" idx="2"/>
            <a:endCxn id="156" idx="2"/>
          </p:cNvCxnSpPr>
          <p:nvPr/>
        </p:nvCxnSpPr>
        <p:spPr>
          <a:xfrm rot="5400000" flipH="1" flipV="1">
            <a:off x="7555290" y="2413675"/>
            <a:ext cx="9487" cy="4504753"/>
          </a:xfrm>
          <a:prstGeom prst="bentConnector3">
            <a:avLst>
              <a:gd name="adj1" fmla="val -3313218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816300" y="1539838"/>
            <a:ext cx="8715122" cy="4749027"/>
            <a:chOff x="1816300" y="1539838"/>
            <a:chExt cx="8715122" cy="4749027"/>
          </a:xfrm>
        </p:grpSpPr>
        <p:cxnSp>
          <p:nvCxnSpPr>
            <p:cNvPr id="21" name="직선 화살표 연결선 20"/>
            <p:cNvCxnSpPr>
              <a:stCxn id="68" idx="3"/>
              <a:endCxn id="60" idx="1"/>
            </p:cNvCxnSpPr>
            <p:nvPr/>
          </p:nvCxnSpPr>
          <p:spPr>
            <a:xfrm>
              <a:off x="3512068" y="5441125"/>
              <a:ext cx="54698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/>
          </p:nvGrpSpPr>
          <p:grpSpPr>
            <a:xfrm>
              <a:off x="1816300" y="1539838"/>
              <a:ext cx="8715122" cy="4749027"/>
              <a:chOff x="1816300" y="1539838"/>
              <a:chExt cx="8715122" cy="4749027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816300" y="1539838"/>
                <a:ext cx="8715122" cy="4749027"/>
                <a:chOff x="1816300" y="1539838"/>
                <a:chExt cx="8715122" cy="4749027"/>
              </a:xfrm>
            </p:grpSpPr>
            <p:grpSp>
              <p:nvGrpSpPr>
                <p:cNvPr id="18" name="그룹 17"/>
                <p:cNvGrpSpPr/>
                <p:nvPr/>
              </p:nvGrpSpPr>
              <p:grpSpPr>
                <a:xfrm>
                  <a:off x="1816300" y="1539838"/>
                  <a:ext cx="8715122" cy="4749027"/>
                  <a:chOff x="1816300" y="1539838"/>
                  <a:chExt cx="8715122" cy="4749027"/>
                </a:xfrm>
              </p:grpSpPr>
              <p:grpSp>
                <p:nvGrpSpPr>
                  <p:cNvPr id="5" name="그룹 4"/>
                  <p:cNvGrpSpPr/>
                  <p:nvPr/>
                </p:nvGrpSpPr>
                <p:grpSpPr>
                  <a:xfrm>
                    <a:off x="1816300" y="1539838"/>
                    <a:ext cx="8715122" cy="4749027"/>
                    <a:chOff x="1816300" y="1539838"/>
                    <a:chExt cx="8715122" cy="4749027"/>
                  </a:xfrm>
                </p:grpSpPr>
                <p:grpSp>
                  <p:nvGrpSpPr>
                    <p:cNvPr id="131" name="그룹 130"/>
                    <p:cNvGrpSpPr/>
                    <p:nvPr/>
                  </p:nvGrpSpPr>
                  <p:grpSpPr>
                    <a:xfrm>
                      <a:off x="1816300" y="1539838"/>
                      <a:ext cx="8715122" cy="4749027"/>
                      <a:chOff x="1816300" y="1664235"/>
                      <a:chExt cx="8715122" cy="4911497"/>
                    </a:xfrm>
                  </p:grpSpPr>
                  <p:grpSp>
                    <p:nvGrpSpPr>
                      <p:cNvPr id="2100" name="그룹 2099"/>
                      <p:cNvGrpSpPr/>
                      <p:nvPr/>
                    </p:nvGrpSpPr>
                    <p:grpSpPr>
                      <a:xfrm>
                        <a:off x="1816300" y="1664235"/>
                        <a:ext cx="8589645" cy="4290881"/>
                        <a:chOff x="1728724" y="1539838"/>
                        <a:chExt cx="8589645" cy="4290881"/>
                      </a:xfrm>
                    </p:grpSpPr>
                    <p:sp>
                      <p:nvSpPr>
                        <p:cNvPr id="148" name="모서리가 둥근 직사각형 147"/>
                        <p:cNvSpPr/>
                        <p:nvPr/>
                      </p:nvSpPr>
                      <p:spPr>
                        <a:xfrm>
                          <a:off x="7439597" y="5318465"/>
                          <a:ext cx="1187069" cy="512254"/>
                        </a:xfrm>
                        <a:prstGeom prst="roundRect">
                          <a:avLst>
                            <a:gd name="adj" fmla="val 28125"/>
                          </a:avLst>
                        </a:prstGeom>
                        <a:solidFill>
                          <a:srgbClr val="6EDDE8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latin typeface="+mn-ea"/>
                            </a:rPr>
                            <a:t>DAO</a:t>
                          </a:r>
                          <a:endParaRPr lang="en-US" altLang="ko-KR" sz="1200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49" name="모서리가 둥근 직사각형 148"/>
                        <p:cNvSpPr/>
                        <p:nvPr/>
                      </p:nvSpPr>
                      <p:spPr>
                        <a:xfrm>
                          <a:off x="7667879" y="1539838"/>
                          <a:ext cx="1187069" cy="485298"/>
                        </a:xfrm>
                        <a:prstGeom prst="roundRect">
                          <a:avLst>
                            <a:gd name="adj" fmla="val 29166"/>
                          </a:avLst>
                        </a:prstGeom>
                        <a:solidFill>
                          <a:srgbClr val="825EE4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 dirty="0">
                              <a:solidFill>
                                <a:srgbClr val="FFFFE5"/>
                              </a:solidFill>
                              <a:latin typeface="+mn-ea"/>
                            </a:rPr>
                            <a:t>사용자</a:t>
                          </a:r>
                        </a:p>
                      </p:txBody>
                    </p:sp>
                    <p:sp>
                      <p:nvSpPr>
                        <p:cNvPr id="150" name="모서리가 둥근 직사각형 149"/>
                        <p:cNvSpPr/>
                        <p:nvPr/>
                      </p:nvSpPr>
                      <p:spPr>
                        <a:xfrm>
                          <a:off x="7667879" y="2439093"/>
                          <a:ext cx="1187069" cy="485298"/>
                        </a:xfrm>
                        <a:prstGeom prst="roundRect">
                          <a:avLst>
                            <a:gd name="adj" fmla="val 29166"/>
                          </a:avLst>
                        </a:prstGeom>
                        <a:solidFill>
                          <a:srgbClr val="5F71E4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 dirty="0" smtClean="0">
                              <a:solidFill>
                                <a:srgbClr val="FFFFE5"/>
                              </a:solidFill>
                              <a:latin typeface="+mn-ea"/>
                            </a:rPr>
                            <a:t>유저 정보</a:t>
                          </a:r>
                          <a:endParaRPr lang="ko-KR" altLang="en-US" sz="1200" dirty="0">
                            <a:solidFill>
                              <a:srgbClr val="FFFFE5"/>
                            </a:solidFill>
                            <a:latin typeface="+mn-ea"/>
                          </a:endParaRPr>
                        </a:p>
                      </p:txBody>
                    </p:sp>
                    <p:pic>
                      <p:nvPicPr>
                        <p:cNvPr id="151" name="그림 150"/>
                        <p:cNvPicPr/>
                        <p:nvPr/>
                      </p:nvPicPr>
                      <p:blipFill rotWithShape="1">
                        <a:blip r:embed="rId2">
                          <a:alphaModFix/>
                          <a:lum/>
                        </a:blip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8241157" y="2052092"/>
                          <a:ext cx="127" cy="377189"/>
                        </a:xfrm>
                        <a:prstGeom prst="rect">
                          <a:avLst/>
                        </a:prstGeom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</p:pic>
                    <p:sp>
                      <p:nvSpPr>
                        <p:cNvPr id="152" name="모서리가 둥근 직사각형 151"/>
                        <p:cNvSpPr/>
                        <p:nvPr/>
                      </p:nvSpPr>
                      <p:spPr>
                        <a:xfrm>
                          <a:off x="6233478" y="2429282"/>
                          <a:ext cx="1187069" cy="485298"/>
                        </a:xfrm>
                        <a:prstGeom prst="roundRect">
                          <a:avLst>
                            <a:gd name="adj" fmla="val 29166"/>
                          </a:avLst>
                        </a:prstGeom>
                        <a:solidFill>
                          <a:srgbClr val="5F71E4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>
                              <a:solidFill>
                                <a:srgbClr val="FFFFE5"/>
                              </a:solidFill>
                              <a:latin typeface="+mn-ea"/>
                            </a:rPr>
                            <a:t>컨텐츠</a:t>
                          </a:r>
                        </a:p>
                      </p:txBody>
                    </p:sp>
                    <p:sp>
                      <p:nvSpPr>
                        <p:cNvPr id="153" name="모서리가 둥근 직사각형 152"/>
                        <p:cNvSpPr/>
                        <p:nvPr/>
                      </p:nvSpPr>
                      <p:spPr>
                        <a:xfrm>
                          <a:off x="9131300" y="2439093"/>
                          <a:ext cx="1187069" cy="485298"/>
                        </a:xfrm>
                        <a:prstGeom prst="roundRect">
                          <a:avLst>
                            <a:gd name="adj" fmla="val 29166"/>
                          </a:avLst>
                        </a:prstGeom>
                        <a:solidFill>
                          <a:srgbClr val="5F71E4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>
                              <a:solidFill>
                                <a:srgbClr val="FFFFE5"/>
                              </a:solidFill>
                              <a:latin typeface="+mn-ea"/>
                            </a:rPr>
                            <a:t>게시판</a:t>
                          </a:r>
                        </a:p>
                      </p:txBody>
                    </p:sp>
                    <p:sp>
                      <p:nvSpPr>
                        <p:cNvPr id="154" name="모서리가 둥근 직사각형 153"/>
                        <p:cNvSpPr/>
                        <p:nvPr/>
                      </p:nvSpPr>
                      <p:spPr>
                        <a:xfrm>
                          <a:off x="7667879" y="3369590"/>
                          <a:ext cx="1187069" cy="1390645"/>
                        </a:xfrm>
                        <a:prstGeom prst="roundRect">
                          <a:avLst>
                            <a:gd name="adj" fmla="val 15625"/>
                          </a:avLst>
                        </a:prstGeom>
                        <a:solidFill>
                          <a:srgbClr val="4DB8E3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 dirty="0">
                              <a:latin typeface="+mn-ea"/>
                            </a:rPr>
                            <a:t>회원가입</a:t>
                          </a:r>
                        </a:p>
                        <a:p>
                          <a:pPr algn="ctr"/>
                          <a:r>
                            <a:rPr lang="ko-KR" altLang="en-US" sz="1200" dirty="0">
                              <a:latin typeface="+mn-ea"/>
                            </a:rPr>
                            <a:t>로그인</a:t>
                          </a:r>
                        </a:p>
                        <a:p>
                          <a:pPr algn="ctr"/>
                          <a:r>
                            <a:rPr lang="ko-KR" altLang="en-US" sz="1200" dirty="0">
                              <a:latin typeface="+mn-ea"/>
                            </a:rPr>
                            <a:t>로그아웃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latin typeface="+mn-ea"/>
                            </a:rPr>
                            <a:t>ID</a:t>
                          </a:r>
                          <a:r>
                            <a:rPr lang="ko-KR" altLang="en-US" sz="1200" dirty="0">
                              <a:latin typeface="+mn-ea"/>
                            </a:rPr>
                            <a:t>찾기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latin typeface="+mn-ea"/>
                            </a:rPr>
                            <a:t>PW</a:t>
                          </a:r>
                          <a:r>
                            <a:rPr lang="ko-KR" altLang="en-US" sz="1200" dirty="0">
                              <a:latin typeface="+mn-ea"/>
                            </a:rPr>
                            <a:t>찾기</a:t>
                          </a:r>
                        </a:p>
                        <a:p>
                          <a:pPr algn="ctr"/>
                          <a:r>
                            <a:rPr lang="ko-KR" altLang="en-US" sz="1200" dirty="0">
                              <a:latin typeface="+mn-ea"/>
                            </a:rPr>
                            <a:t>내 정보</a:t>
                          </a:r>
                        </a:p>
                        <a:p>
                          <a:pPr algn="ctr"/>
                          <a:r>
                            <a:rPr lang="ko-KR" altLang="en-US" sz="1200" dirty="0">
                              <a:latin typeface="+mn-ea"/>
                            </a:rPr>
                            <a:t>내 글 보기</a:t>
                          </a:r>
                        </a:p>
                      </p:txBody>
                    </p:sp>
                    <p:sp>
                      <p:nvSpPr>
                        <p:cNvPr id="155" name="모서리가 둥근 직사각형 154"/>
                        <p:cNvSpPr/>
                        <p:nvPr/>
                      </p:nvSpPr>
                      <p:spPr>
                        <a:xfrm>
                          <a:off x="6233478" y="3354684"/>
                          <a:ext cx="1187069" cy="1403603"/>
                        </a:xfrm>
                        <a:prstGeom prst="roundRect">
                          <a:avLst>
                            <a:gd name="adj" fmla="val 15625"/>
                          </a:avLst>
                        </a:prstGeom>
                        <a:solidFill>
                          <a:srgbClr val="4DB8E3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글 목록보기</a:t>
                          </a:r>
                          <a:endParaRPr lang="ko-KR" altLang="en-US" sz="1200" dirty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글 보기</a:t>
                          </a:r>
                          <a:r>
                            <a:rPr lang="ko-KR" altLang="en-US" sz="1200" dirty="0">
                              <a:latin typeface="+mn-ea"/>
                            </a:rPr>
                            <a:t>/</a:t>
                          </a:r>
                          <a:r>
                            <a:rPr lang="ko-KR" altLang="en-US" sz="1200" dirty="0" smtClean="0">
                              <a:latin typeface="+mn-ea"/>
                            </a:rPr>
                            <a:t>쓰기</a:t>
                          </a:r>
                          <a:endParaRPr lang="ko-KR" altLang="en-US" sz="1200" dirty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글 추천</a:t>
                          </a:r>
                          <a:endParaRPr lang="ko-KR" altLang="en-US" sz="1200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56" name="모서리가 둥근 직사각형 155"/>
                        <p:cNvSpPr/>
                        <p:nvPr/>
                      </p:nvSpPr>
                      <p:spPr>
                        <a:xfrm>
                          <a:off x="9131300" y="3364494"/>
                          <a:ext cx="1187069" cy="1403603"/>
                        </a:xfrm>
                        <a:prstGeom prst="roundRect">
                          <a:avLst>
                            <a:gd name="adj" fmla="val 15625"/>
                          </a:avLst>
                        </a:prstGeom>
                        <a:solidFill>
                          <a:srgbClr val="4DB8E3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 dirty="0">
                              <a:latin typeface="+mn-ea"/>
                            </a:rPr>
                            <a:t>글 조회</a:t>
                          </a:r>
                          <a:endParaRPr lang="en-US" altLang="ko-KR" sz="1200" dirty="0" smtClean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글 쓰기</a:t>
                          </a:r>
                          <a:endParaRPr lang="ko-KR" altLang="en-US" sz="1200" dirty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글 수정</a:t>
                          </a:r>
                          <a:endParaRPr lang="ko-KR" altLang="en-US" sz="1200" dirty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글 삭제</a:t>
                          </a:r>
                          <a:endParaRPr lang="en-US" altLang="ko-KR" sz="1200" dirty="0" smtClean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>
                              <a:latin typeface="+mn-ea"/>
                            </a:rPr>
                            <a:t>글 </a:t>
                          </a:r>
                          <a:r>
                            <a:rPr lang="ko-KR" altLang="en-US" sz="1200" dirty="0" smtClean="0">
                              <a:latin typeface="+mn-ea"/>
                            </a:rPr>
                            <a:t>추천</a:t>
                          </a:r>
                          <a:endParaRPr lang="ko-KR" altLang="en-US" sz="1200" dirty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err="1" smtClean="0">
                              <a:latin typeface="+mn-ea"/>
                            </a:rPr>
                            <a:t>댓글</a:t>
                          </a:r>
                          <a:r>
                            <a:rPr lang="ko-KR" altLang="en-US" sz="1200" dirty="0" smtClean="0">
                              <a:latin typeface="+mn-ea"/>
                            </a:rPr>
                            <a:t> 쓰기</a:t>
                          </a:r>
                          <a:endParaRPr lang="ko-KR" altLang="en-US" sz="1200" dirty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err="1" smtClean="0">
                              <a:latin typeface="+mn-ea"/>
                            </a:rPr>
                            <a:t>댓글</a:t>
                          </a:r>
                          <a:r>
                            <a:rPr lang="ko-KR" altLang="en-US" sz="1200" dirty="0" smtClean="0">
                              <a:latin typeface="+mn-ea"/>
                            </a:rPr>
                            <a:t> 삭제</a:t>
                          </a:r>
                          <a:endParaRPr lang="ko-KR" altLang="en-US" sz="1200" dirty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57" name="모서리가 둥근 직사각형 8"/>
                        <p:cNvSpPr/>
                        <p:nvPr/>
                      </p:nvSpPr>
                      <p:spPr>
                        <a:xfrm>
                          <a:off x="3163126" y="1549649"/>
                          <a:ext cx="1187069" cy="485298"/>
                        </a:xfrm>
                        <a:prstGeom prst="roundRect">
                          <a:avLst>
                            <a:gd name="adj" fmla="val 29166"/>
                          </a:avLst>
                        </a:prstGeom>
                        <a:solidFill>
                          <a:srgbClr val="825EE4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 dirty="0">
                              <a:solidFill>
                                <a:srgbClr val="FFFFE5"/>
                              </a:solidFill>
                              <a:latin typeface="+mn-ea"/>
                            </a:rPr>
                            <a:t>관리자</a:t>
                          </a:r>
                        </a:p>
                      </p:txBody>
                    </p:sp>
                    <p:sp>
                      <p:nvSpPr>
                        <p:cNvPr id="158" name="모서리가 둥근 직사각형 9"/>
                        <p:cNvSpPr/>
                        <p:nvPr/>
                      </p:nvSpPr>
                      <p:spPr>
                        <a:xfrm>
                          <a:off x="3163126" y="2448904"/>
                          <a:ext cx="1187069" cy="485298"/>
                        </a:xfrm>
                        <a:prstGeom prst="roundRect">
                          <a:avLst>
                            <a:gd name="adj" fmla="val 29166"/>
                          </a:avLst>
                        </a:prstGeom>
                        <a:solidFill>
                          <a:srgbClr val="5F71E4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>
                              <a:solidFill>
                                <a:srgbClr val="FFFFE5"/>
                              </a:solidFill>
                              <a:latin typeface="+mn-ea"/>
                            </a:rPr>
                            <a:t>사용자 관리</a:t>
                          </a:r>
                        </a:p>
                      </p:txBody>
                    </p:sp>
                    <p:pic>
                      <p:nvPicPr>
                        <p:cNvPr id="159" name="그림 11"/>
                        <p:cNvPicPr/>
                        <p:nvPr/>
                      </p:nvPicPr>
                      <p:blipFill rotWithShape="1">
                        <a:blip r:embed="rId2">
                          <a:alphaModFix/>
                          <a:lum/>
                        </a:blip>
                        <a:srcRect/>
                        <a:stretch>
                          <a:fillRect/>
                        </a:stretch>
                      </p:blipFill>
                      <p:spPr>
                        <a:xfrm>
                          <a:off x="3736404" y="2061903"/>
                          <a:ext cx="127" cy="377189"/>
                        </a:xfrm>
                        <a:prstGeom prst="rect">
                          <a:avLst/>
                        </a:prstGeom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</p:pic>
                    <p:sp>
                      <p:nvSpPr>
                        <p:cNvPr id="160" name="모서리가 둥근 직사각형 12"/>
                        <p:cNvSpPr/>
                        <p:nvPr/>
                      </p:nvSpPr>
                      <p:spPr>
                        <a:xfrm>
                          <a:off x="1728724" y="2439093"/>
                          <a:ext cx="1187069" cy="485298"/>
                        </a:xfrm>
                        <a:prstGeom prst="roundRect">
                          <a:avLst>
                            <a:gd name="adj" fmla="val 29166"/>
                          </a:avLst>
                        </a:prstGeom>
                        <a:solidFill>
                          <a:srgbClr val="5F71E4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 dirty="0" err="1">
                              <a:solidFill>
                                <a:srgbClr val="FFFFE5"/>
                              </a:solidFill>
                              <a:latin typeface="+mn-ea"/>
                            </a:rPr>
                            <a:t>컨텐츠</a:t>
                          </a:r>
                          <a:r>
                            <a:rPr lang="ko-KR" altLang="en-US" sz="1200" dirty="0">
                              <a:solidFill>
                                <a:srgbClr val="FFFFE5"/>
                              </a:solidFill>
                              <a:latin typeface="+mn-ea"/>
                            </a:rPr>
                            <a:t> 관리</a:t>
                          </a:r>
                        </a:p>
                      </p:txBody>
                    </p:sp>
                    <p:sp>
                      <p:nvSpPr>
                        <p:cNvPr id="161" name="모서리가 둥근 직사각형 13"/>
                        <p:cNvSpPr/>
                        <p:nvPr/>
                      </p:nvSpPr>
                      <p:spPr>
                        <a:xfrm>
                          <a:off x="4626547" y="2448904"/>
                          <a:ext cx="1187069" cy="485298"/>
                        </a:xfrm>
                        <a:prstGeom prst="roundRect">
                          <a:avLst>
                            <a:gd name="adj" fmla="val 29166"/>
                          </a:avLst>
                        </a:prstGeom>
                        <a:solidFill>
                          <a:srgbClr val="5F71E4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>
                              <a:solidFill>
                                <a:srgbClr val="FFFFE5"/>
                              </a:solidFill>
                              <a:latin typeface="+mn-ea"/>
                            </a:rPr>
                            <a:t>게시판 관리</a:t>
                          </a:r>
                        </a:p>
                      </p:txBody>
                    </p:sp>
                    <p:sp>
                      <p:nvSpPr>
                        <p:cNvPr id="162" name="모서리가 둥근 직사각형 14"/>
                        <p:cNvSpPr/>
                        <p:nvPr/>
                      </p:nvSpPr>
                      <p:spPr>
                        <a:xfrm>
                          <a:off x="3163126" y="3379401"/>
                          <a:ext cx="1187069" cy="1390645"/>
                        </a:xfrm>
                        <a:prstGeom prst="roundRect">
                          <a:avLst>
                            <a:gd name="adj" fmla="val 15625"/>
                          </a:avLst>
                        </a:prstGeom>
                        <a:solidFill>
                          <a:srgbClr val="4DB8E3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회원검색</a:t>
                          </a:r>
                          <a:endParaRPr lang="en-US" altLang="ko-KR" sz="1200" dirty="0" smtClean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회원 권한 설정</a:t>
                          </a:r>
                          <a:endParaRPr lang="en-US" altLang="ko-KR" sz="1200" dirty="0" smtClean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회원 탈퇴</a:t>
                          </a:r>
                          <a:endParaRPr lang="en-US" altLang="ko-KR" sz="1200" dirty="0" smtClean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>
                              <a:latin typeface="+mn-ea"/>
                            </a:rPr>
                            <a:t>회원 차단</a:t>
                          </a:r>
                          <a:endParaRPr lang="en-US" altLang="ko-KR" sz="1200" dirty="0" smtClean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차단목</a:t>
                          </a:r>
                          <a:r>
                            <a:rPr lang="ko-KR" altLang="en-US" sz="1200" dirty="0">
                              <a:latin typeface="+mn-ea"/>
                            </a:rPr>
                            <a:t>록</a:t>
                          </a:r>
                          <a:r>
                            <a:rPr lang="ko-KR" altLang="en-US" sz="1200" dirty="0" smtClean="0">
                              <a:latin typeface="+mn-ea"/>
                            </a:rPr>
                            <a:t> 관리</a:t>
                          </a:r>
                          <a:endParaRPr lang="en-US" altLang="ko-KR" sz="1200" dirty="0" smtClean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63" name="모서리가 둥근 직사각형 15"/>
                        <p:cNvSpPr/>
                        <p:nvPr/>
                      </p:nvSpPr>
                      <p:spPr>
                        <a:xfrm>
                          <a:off x="1728724" y="3364494"/>
                          <a:ext cx="1187069" cy="1403603"/>
                        </a:xfrm>
                        <a:prstGeom prst="roundRect">
                          <a:avLst>
                            <a:gd name="adj" fmla="val 15625"/>
                          </a:avLst>
                        </a:prstGeom>
                        <a:solidFill>
                          <a:srgbClr val="4DB8E3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 dirty="0" err="1" smtClean="0">
                              <a:latin typeface="+mn-ea"/>
                            </a:rPr>
                            <a:t>컨텐츠</a:t>
                          </a:r>
                          <a:r>
                            <a:rPr lang="ko-KR" altLang="en-US" sz="1200" dirty="0" smtClean="0">
                              <a:latin typeface="+mn-ea"/>
                            </a:rPr>
                            <a:t> 크롤링</a:t>
                          </a:r>
                          <a:endParaRPr lang="en-US" altLang="ko-KR" sz="1200" dirty="0" smtClean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err="1" smtClean="0">
                              <a:latin typeface="+mn-ea"/>
                            </a:rPr>
                            <a:t>컨텐츠</a:t>
                          </a:r>
                          <a:r>
                            <a:rPr lang="ko-KR" altLang="en-US" sz="1200" dirty="0" smtClean="0">
                              <a:latin typeface="+mn-ea"/>
                            </a:rPr>
                            <a:t> 삭제</a:t>
                          </a:r>
                          <a:endParaRPr lang="en-US" altLang="ko-KR" sz="1200" dirty="0" smtClean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64" name="모서리가 둥근 직사각형 16"/>
                        <p:cNvSpPr/>
                        <p:nvPr/>
                      </p:nvSpPr>
                      <p:spPr>
                        <a:xfrm>
                          <a:off x="4626547" y="3374305"/>
                          <a:ext cx="1187069" cy="1403603"/>
                        </a:xfrm>
                        <a:prstGeom prst="roundRect">
                          <a:avLst>
                            <a:gd name="adj" fmla="val 15625"/>
                          </a:avLst>
                        </a:prstGeom>
                        <a:solidFill>
                          <a:srgbClr val="4DB8E3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카테고리 관리</a:t>
                          </a:r>
                          <a:endParaRPr lang="en-US" altLang="ko-KR" sz="1200" dirty="0" smtClean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게시판 관리</a:t>
                          </a:r>
                          <a:endParaRPr lang="en-US" altLang="ko-KR" sz="1200" dirty="0" smtClean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공지사항 관리</a:t>
                          </a:r>
                          <a:endParaRPr lang="en-US" altLang="ko-KR" sz="1200" dirty="0" smtClean="0">
                            <a:latin typeface="+mn-ea"/>
                          </a:endParaRPr>
                        </a:p>
                        <a:p>
                          <a:pPr algn="ctr"/>
                          <a:r>
                            <a:rPr lang="ko-KR" altLang="en-US" sz="1200" dirty="0" smtClean="0">
                              <a:latin typeface="+mn-ea"/>
                            </a:rPr>
                            <a:t>게시물 관리</a:t>
                          </a:r>
                          <a:endParaRPr lang="en-US" altLang="ko-KR" sz="1200" dirty="0" smtClean="0">
                            <a:latin typeface="+mn-ea"/>
                          </a:endParaRPr>
                        </a:p>
                      </p:txBody>
                    </p:sp>
                    <p:sp>
                      <p:nvSpPr>
                        <p:cNvPr id="166" name="모서리가 둥근 직사각형 7"/>
                        <p:cNvSpPr/>
                        <p:nvPr/>
                      </p:nvSpPr>
                      <p:spPr>
                        <a:xfrm>
                          <a:off x="5705539" y="5318465"/>
                          <a:ext cx="1187069" cy="512254"/>
                        </a:xfrm>
                        <a:prstGeom prst="roundRect">
                          <a:avLst>
                            <a:gd name="adj" fmla="val 28125"/>
                          </a:avLst>
                        </a:prstGeom>
                        <a:solidFill>
                          <a:srgbClr val="4DB8E3"/>
                        </a:solidFill>
                        <a:ln w="0" cap="rnd" cmpd="sng" algn="ctr">
                          <a:solidFill>
                            <a:srgbClr val="000000"/>
                          </a:solidFill>
                          <a:prstDash val="solid"/>
                          <a:round/>
                        </a:ln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p:spPr>
                      <p:style>
                        <a:lnRef idx="2">
                          <a:schemeClr val="accent1">
                            <a:shade val="2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vert="horz" anchor="ctr"/>
                        <a:lstStyle/>
                        <a:p>
                          <a:pPr algn="ctr"/>
                          <a:r>
                            <a:rPr lang="en-US" altLang="ko-KR" sz="1200" dirty="0" smtClean="0">
                              <a:latin typeface="+mn-ea"/>
                            </a:rPr>
                            <a:t>Service</a:t>
                          </a:r>
                          <a:endParaRPr lang="en-US" altLang="ko-KR" sz="1200" dirty="0">
                            <a:latin typeface="+mn-ea"/>
                          </a:endParaRPr>
                        </a:p>
                      </p:txBody>
                    </p:sp>
                    <p:cxnSp>
                      <p:nvCxnSpPr>
                        <p:cNvPr id="167" name="직선 화살표 연결선 166"/>
                        <p:cNvCxnSpPr>
                          <a:stCxn id="159" idx="0"/>
                          <a:endCxn id="160" idx="0"/>
                        </p:cNvCxnSpPr>
                        <p:nvPr/>
                      </p:nvCxnSpPr>
                      <p:spPr>
                        <a:xfrm rot="10800000" flipV="1">
                          <a:off x="2322258" y="2061903"/>
                          <a:ext cx="1414209" cy="377187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8" name="직선 화살표 연결선 167"/>
                        <p:cNvCxnSpPr>
                          <a:stCxn id="159" idx="0"/>
                          <a:endCxn id="159" idx="2"/>
                        </p:cNvCxnSpPr>
                        <p:nvPr/>
                      </p:nvCxnSpPr>
                      <p:spPr>
                        <a:xfrm rot="16200000" flipH="1">
                          <a:off x="3547872" y="2250498"/>
                          <a:ext cx="377190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9" name="직선 화살표 연결선 168"/>
                        <p:cNvCxnSpPr>
                          <a:stCxn id="159" idx="0"/>
                          <a:endCxn id="161" idx="0"/>
                        </p:cNvCxnSpPr>
                        <p:nvPr/>
                      </p:nvCxnSpPr>
                      <p:spPr>
                        <a:xfrm>
                          <a:off x="3736467" y="2061903"/>
                          <a:ext cx="1483614" cy="38700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0" name="직선 화살표 연결선 169"/>
                        <p:cNvCxnSpPr>
                          <a:stCxn id="160" idx="2"/>
                          <a:endCxn id="163" idx="0"/>
                        </p:cNvCxnSpPr>
                        <p:nvPr/>
                      </p:nvCxnSpPr>
                      <p:spPr>
                        <a:xfrm rot="16200000" flipH="1">
                          <a:off x="2102208" y="3144443"/>
                          <a:ext cx="440102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1" name="직선 화살표 연결선 170"/>
                        <p:cNvCxnSpPr>
                          <a:stCxn id="158" idx="2"/>
                          <a:endCxn id="162" idx="0"/>
                        </p:cNvCxnSpPr>
                        <p:nvPr/>
                      </p:nvCxnSpPr>
                      <p:spPr>
                        <a:xfrm rot="16200000" flipH="1">
                          <a:off x="3534061" y="3156802"/>
                          <a:ext cx="445198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2" name="직선 화살표 연결선 171"/>
                        <p:cNvCxnSpPr>
                          <a:stCxn id="161" idx="2"/>
                          <a:endCxn id="164" idx="0"/>
                        </p:cNvCxnSpPr>
                        <p:nvPr/>
                      </p:nvCxnSpPr>
                      <p:spPr>
                        <a:xfrm rot="16200000" flipH="1">
                          <a:off x="5000030" y="3154254"/>
                          <a:ext cx="440102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3" name="직선 화살표 연결선 172"/>
                        <p:cNvCxnSpPr>
                          <a:stCxn id="151" idx="0"/>
                          <a:endCxn id="152" idx="0"/>
                        </p:cNvCxnSpPr>
                        <p:nvPr/>
                      </p:nvCxnSpPr>
                      <p:spPr>
                        <a:xfrm rot="10800000" flipV="1">
                          <a:off x="6827013" y="2052094"/>
                          <a:ext cx="1414208" cy="37718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4" name="직선 화살표 연결선 173"/>
                        <p:cNvCxnSpPr>
                          <a:stCxn id="151" idx="0"/>
                          <a:endCxn id="151" idx="2"/>
                        </p:cNvCxnSpPr>
                        <p:nvPr/>
                      </p:nvCxnSpPr>
                      <p:spPr>
                        <a:xfrm rot="5400000">
                          <a:off x="8052627" y="2240686"/>
                          <a:ext cx="377190" cy="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5" name="직선 화살표 연결선 174"/>
                        <p:cNvCxnSpPr>
                          <a:stCxn id="151" idx="0"/>
                          <a:endCxn id="153" idx="0"/>
                        </p:cNvCxnSpPr>
                        <p:nvPr/>
                      </p:nvCxnSpPr>
                      <p:spPr>
                        <a:xfrm>
                          <a:off x="8241220" y="2052092"/>
                          <a:ext cx="1483615" cy="38700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6" name="직선 화살표 연결선 175"/>
                        <p:cNvCxnSpPr>
                          <a:stCxn id="152" idx="2"/>
                          <a:endCxn id="155" idx="0"/>
                        </p:cNvCxnSpPr>
                        <p:nvPr/>
                      </p:nvCxnSpPr>
                      <p:spPr>
                        <a:xfrm rot="16200000" flipH="1">
                          <a:off x="6606961" y="3134632"/>
                          <a:ext cx="440102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7" name="직선 화살표 연결선 176"/>
                        <p:cNvCxnSpPr>
                          <a:stCxn id="150" idx="2"/>
                          <a:endCxn id="154" idx="0"/>
                        </p:cNvCxnSpPr>
                        <p:nvPr/>
                      </p:nvCxnSpPr>
                      <p:spPr>
                        <a:xfrm rot="16200000" flipH="1">
                          <a:off x="8038815" y="3146991"/>
                          <a:ext cx="445198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8" name="직선 화살표 연결선 177"/>
                        <p:cNvCxnSpPr>
                          <a:stCxn id="153" idx="2"/>
                          <a:endCxn id="156" idx="0"/>
                        </p:cNvCxnSpPr>
                        <p:nvPr/>
                      </p:nvCxnSpPr>
                      <p:spPr>
                        <a:xfrm rot="16200000" flipH="1">
                          <a:off x="9504783" y="3144442"/>
                          <a:ext cx="440102" cy="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9" name="직선 화살표 연결선 178"/>
                        <p:cNvCxnSpPr>
                          <a:stCxn id="60" idx="3"/>
                          <a:endCxn id="166" idx="1"/>
                        </p:cNvCxnSpPr>
                        <p:nvPr/>
                      </p:nvCxnSpPr>
                      <p:spPr>
                        <a:xfrm>
                          <a:off x="5158550" y="5574592"/>
                          <a:ext cx="546989" cy="0"/>
                        </a:xfrm>
                        <a:prstGeom prst="straightConnector1">
                          <a:avLst/>
                        </a:prstGeom>
                        <a:ln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0" name="직선 화살표 연결선 179"/>
                        <p:cNvCxnSpPr>
                          <a:stCxn id="166" idx="3"/>
                          <a:endCxn id="148" idx="1"/>
                        </p:cNvCxnSpPr>
                        <p:nvPr/>
                      </p:nvCxnSpPr>
                      <p:spPr>
                        <a:xfrm>
                          <a:off x="6892608" y="5574592"/>
                          <a:ext cx="546989" cy="0"/>
                        </a:xfrm>
                        <a:prstGeom prst="straightConnector1">
                          <a:avLst/>
                        </a:prstGeom>
                        <a:ln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99" name="모서리가 둥근 직사각형 198"/>
                      <p:cNvSpPr/>
                      <p:nvPr/>
                    </p:nvSpPr>
                    <p:spPr>
                      <a:xfrm>
                        <a:off x="9344353" y="6063478"/>
                        <a:ext cx="1187069" cy="512254"/>
                      </a:xfrm>
                      <a:prstGeom prst="roundRect">
                        <a:avLst>
                          <a:gd name="adj" fmla="val 28125"/>
                        </a:avLst>
                      </a:prstGeom>
                      <a:solidFill>
                        <a:srgbClr val="6EDDE8"/>
                      </a:solidFill>
                      <a:ln w="0" cap="rnd" cmpd="sng" algn="ctr">
                        <a:solidFill>
                          <a:srgbClr val="000000"/>
                        </a:solidFill>
                        <a:prstDash val="solid"/>
                        <a:round/>
                      </a:ln>
                      <a:effectLst>
                        <a:outerShdw blurRad="76200" dist="76200" dir="2700000" algn="ctr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latin typeface="+mn-ea"/>
                          </a:rPr>
                          <a:t>MySQL</a:t>
                        </a:r>
                        <a:endParaRPr lang="en-US" altLang="ko-KR" sz="1200" dirty="0">
                          <a:latin typeface="+mn-ea"/>
                        </a:endParaRPr>
                      </a:p>
                    </p:txBody>
                  </p:sp>
                  <p:sp>
                    <p:nvSpPr>
                      <p:cNvPr id="200" name="모서리가 둥근 직사각형 8"/>
                      <p:cNvSpPr/>
                      <p:nvPr/>
                    </p:nvSpPr>
                    <p:spPr>
                      <a:xfrm>
                        <a:off x="2324999" y="6076956"/>
                        <a:ext cx="1187069" cy="485298"/>
                      </a:xfrm>
                      <a:prstGeom prst="roundRect">
                        <a:avLst>
                          <a:gd name="adj" fmla="val 29166"/>
                        </a:avLst>
                      </a:prstGeom>
                      <a:solidFill>
                        <a:srgbClr val="825EE4"/>
                      </a:solidFill>
                      <a:ln w="0" cap="rnd" cmpd="sng" algn="ctr">
                        <a:solidFill>
                          <a:srgbClr val="000000"/>
                        </a:solidFill>
                        <a:prstDash val="solid"/>
                        <a:round/>
                      </a:ln>
                      <a:effectLst>
                        <a:outerShdw blurRad="76200" dist="76200" dir="2700000" algn="ctr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anchor="ctr"/>
                      <a:lstStyle/>
                      <a:p>
                        <a:pPr algn="ctr"/>
                        <a:r>
                          <a:rPr lang="en-US" altLang="ko-KR" sz="1200" dirty="0" smtClean="0">
                            <a:latin typeface="+mn-ea"/>
                          </a:rPr>
                          <a:t>Spring</a:t>
                        </a:r>
                        <a:endParaRPr lang="en-US" altLang="ko-KR" sz="1200" dirty="0">
                          <a:solidFill>
                            <a:srgbClr val="FFFFE5"/>
                          </a:solidFill>
                          <a:latin typeface="+mn-ea"/>
                        </a:endParaRPr>
                      </a:p>
                    </p:txBody>
                  </p:sp>
                  <p:sp>
                    <p:nvSpPr>
                      <p:cNvPr id="201" name="모서리가 둥근 직사각형 7"/>
                      <p:cNvSpPr/>
                      <p:nvPr/>
                    </p:nvSpPr>
                    <p:spPr>
                      <a:xfrm>
                        <a:off x="7536698" y="6063478"/>
                        <a:ext cx="1187069" cy="512254"/>
                      </a:xfrm>
                      <a:prstGeom prst="roundRect">
                        <a:avLst>
                          <a:gd name="adj" fmla="val 28125"/>
                        </a:avLst>
                      </a:prstGeom>
                      <a:solidFill>
                        <a:srgbClr val="4DB8E3"/>
                      </a:solidFill>
                      <a:ln w="0" cap="rnd" cmpd="sng" algn="ctr">
                        <a:solidFill>
                          <a:srgbClr val="000000"/>
                        </a:solidFill>
                        <a:prstDash val="solid"/>
                        <a:round/>
                      </a:ln>
                      <a:effectLst>
                        <a:outerShdw blurRad="76200" dist="76200" dir="2700000" algn="ctr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  <p:style>
                      <a:lnRef idx="2">
                        <a:schemeClr val="accent1">
                          <a:shade val="2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anchor="ctr"/>
                      <a:lstStyle/>
                      <a:p>
                        <a:pPr algn="ctr"/>
                        <a:r>
                          <a:rPr lang="en-US" altLang="ko-KR" sz="1200" dirty="0" err="1" smtClean="0">
                            <a:latin typeface="+mn-ea"/>
                          </a:rPr>
                          <a:t>MyBatis</a:t>
                        </a:r>
                        <a:endParaRPr lang="en-US" altLang="ko-KR" sz="1200" dirty="0">
                          <a:latin typeface="+mn-ea"/>
                        </a:endParaRPr>
                      </a:p>
                    </p:txBody>
                  </p:sp>
                  <p:cxnSp>
                    <p:nvCxnSpPr>
                      <p:cNvPr id="203" name="직선 화살표 연결선 202"/>
                      <p:cNvCxnSpPr>
                        <a:stCxn id="201" idx="3"/>
                        <a:endCxn id="199" idx="1"/>
                      </p:cNvCxnSpPr>
                      <p:nvPr/>
                    </p:nvCxnSpPr>
                    <p:spPr>
                      <a:xfrm>
                        <a:off x="8723767" y="6319605"/>
                        <a:ext cx="620586" cy="0"/>
                      </a:xfrm>
                      <a:prstGeom prst="straightConnector1">
                        <a:avLst/>
                      </a:prstGeom>
                      <a:ln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모서리가 둥근 직사각형 12"/>
                    <p:cNvSpPr/>
                    <p:nvPr/>
                  </p:nvSpPr>
                  <p:spPr>
                    <a:xfrm>
                      <a:off x="4059057" y="5206502"/>
                      <a:ext cx="1187069" cy="469245"/>
                    </a:xfrm>
                    <a:prstGeom prst="roundRect">
                      <a:avLst>
                        <a:gd name="adj" fmla="val 29166"/>
                      </a:avLst>
                    </a:prstGeom>
                    <a:solidFill>
                      <a:srgbClr val="5F71E4"/>
                    </a:solidFill>
                    <a:ln w="0" cap="rnd" cmpd="sng" algn="ctr">
                      <a:solidFill>
                        <a:srgbClr val="000000"/>
                      </a:solidFill>
                      <a:prstDash val="solid"/>
                      <a:round/>
                    </a:ln>
                    <a:effectLst>
                      <a:outerShdw blurRad="76200" dist="76200" dir="2700000" algn="ctr" rotWithShape="0">
                        <a:srgbClr val="000000">
                          <a:alpha val="50000"/>
                        </a:srgbClr>
                      </a:outerShdw>
                    </a:effectLst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anchor="ctr"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rgbClr val="FFFFE5"/>
                          </a:solidFill>
                          <a:latin typeface="+mn-ea"/>
                        </a:rPr>
                        <a:t>Controller</a:t>
                      </a:r>
                      <a:endParaRPr lang="ko-KR" altLang="en-US" sz="1200" dirty="0">
                        <a:solidFill>
                          <a:srgbClr val="FFFFE5"/>
                        </a:solidFill>
                        <a:latin typeface="+mn-ea"/>
                      </a:endParaRPr>
                    </a:p>
                  </p:txBody>
                </p:sp>
              </p:grpSp>
              <p:sp>
                <p:nvSpPr>
                  <p:cNvPr id="66" name="모서리가 둥근 직사각형 12"/>
                  <p:cNvSpPr/>
                  <p:nvPr/>
                </p:nvSpPr>
                <p:spPr>
                  <a:xfrm>
                    <a:off x="4059057" y="5806588"/>
                    <a:ext cx="2921127" cy="469245"/>
                  </a:xfrm>
                  <a:prstGeom prst="roundRect">
                    <a:avLst>
                      <a:gd name="adj" fmla="val 29166"/>
                    </a:avLst>
                  </a:prstGeom>
                  <a:solidFill>
                    <a:srgbClr val="5F71E4"/>
                  </a:solidFill>
                  <a:ln w="0" cap="rnd" cmpd="sng" algn="ctr">
                    <a:solidFill>
                      <a:srgbClr val="000000"/>
                    </a:solidFill>
                    <a:prstDash val="solid"/>
                    <a:round/>
                  </a:ln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anchor="ctr"/>
                  <a:lstStyle/>
                  <a:p>
                    <a:pPr algn="ctr"/>
                    <a:r>
                      <a:rPr lang="en-US" altLang="ko-KR" sz="1200" dirty="0" smtClean="0">
                        <a:solidFill>
                          <a:srgbClr val="FFFFE5"/>
                        </a:solidFill>
                        <a:latin typeface="+mn-ea"/>
                      </a:rPr>
                      <a:t>JAVA</a:t>
                    </a:r>
                    <a:endParaRPr lang="ko-KR" altLang="en-US" sz="1200" dirty="0">
                      <a:solidFill>
                        <a:srgbClr val="FFFFE5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68" name="모서리가 둥근 직사각형 8"/>
                <p:cNvSpPr/>
                <p:nvPr/>
              </p:nvSpPr>
              <p:spPr>
                <a:xfrm>
                  <a:off x="2324999" y="5206502"/>
                  <a:ext cx="1187069" cy="469245"/>
                </a:xfrm>
                <a:prstGeom prst="roundRect">
                  <a:avLst>
                    <a:gd name="adj" fmla="val 29166"/>
                  </a:avLst>
                </a:prstGeom>
                <a:solidFill>
                  <a:srgbClr val="825EE4"/>
                </a:solidFill>
                <a:ln w="0" cap="rnd" cmpd="sng" algn="ctr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anchor="ctr"/>
                <a:lstStyle/>
                <a:p>
                  <a:pPr algn="ctr"/>
                  <a:r>
                    <a:rPr lang="en-US" altLang="ko-KR" sz="1200" dirty="0" smtClean="0">
                      <a:latin typeface="+mn-ea"/>
                    </a:rPr>
                    <a:t>View</a:t>
                  </a:r>
                  <a:endParaRPr lang="en-US" altLang="ko-KR" sz="1200" dirty="0">
                    <a:solidFill>
                      <a:srgbClr val="FFFFE5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23" name="직선 화살표 연결선 22"/>
              <p:cNvCxnSpPr>
                <a:stCxn id="200" idx="3"/>
                <a:endCxn id="66" idx="1"/>
              </p:cNvCxnSpPr>
              <p:nvPr/>
            </p:nvCxnSpPr>
            <p:spPr>
              <a:xfrm>
                <a:off x="3512068" y="6041211"/>
                <a:ext cx="546989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stCxn id="66" idx="3"/>
                <a:endCxn id="201" idx="1"/>
              </p:cNvCxnSpPr>
              <p:nvPr/>
            </p:nvCxnSpPr>
            <p:spPr>
              <a:xfrm>
                <a:off x="6980184" y="6041211"/>
                <a:ext cx="55651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6" y="355057"/>
            <a:ext cx="1199205" cy="36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7" descr="C:\Users\vip\Google 드라이브\Path of Pro\POP\logo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83" y="329401"/>
            <a:ext cx="771615" cy="3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Oval 23">
            <a:extLst>
              <a:ext uri="{FF2B5EF4-FFF2-40B4-BE49-F238E27FC236}">
                <a16:creationId xmlns:a16="http://schemas.microsoft.com/office/drawing/2014/main" xmlns="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567" y="1779367"/>
            <a:ext cx="3365157" cy="4020066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numCol="1" rtlCol="0" anchor="t"/>
          <a:lstStyle/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DAO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D1D1B">
                  <a:alpha val="70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332" name="Oval 23">
            <a:extLst>
              <a:ext uri="{FF2B5EF4-FFF2-40B4-BE49-F238E27FC236}">
                <a16:creationId xmlns:a16="http://schemas.microsoft.com/office/drawing/2014/main" xmlns="" id="{D04BD262-CC54-4CB4-A5E6-6153F7EE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75" y="1779367"/>
            <a:ext cx="1614616" cy="4020066"/>
          </a:xfrm>
          <a:prstGeom prst="rect">
            <a:avLst/>
          </a:prstGeom>
          <a:gradFill>
            <a:gsLst>
              <a:gs pos="42000">
                <a:schemeClr val="bg1">
                  <a:lumMod val="99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3175">
            <a:noFill/>
          </a:ln>
          <a:effectLst>
            <a:outerShdw blurRad="444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numCol="1" rtlCol="0" anchor="t"/>
          <a:lstStyle/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alpha val="7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alpha val="7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Controller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alpha val="7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FDFDFCF7-3035-453A-87A1-7A650DB7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r>
              <a:rPr lang="ko-KR" altLang="en-US" dirty="0" smtClean="0">
                <a:latin typeface="+mn-lt"/>
              </a:rPr>
              <a:t>구현 프로세스 설명</a:t>
            </a:r>
            <a:endParaRPr lang="ko-KR" altLang="en-US" dirty="0">
              <a:latin typeface="+mn-lt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C3D0E246-58D4-49F0-92CE-283E9C08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/>
            <a:r>
              <a:rPr lang="ko-KR" altLang="en-US" sz="700" dirty="0"/>
              <a:t>일찍 일어나는 새를 위한 맞춤 </a:t>
            </a:r>
            <a:r>
              <a:rPr lang="ko-KR" altLang="en-US" sz="700" dirty="0" err="1"/>
              <a:t>컨텐츠</a:t>
            </a:r>
            <a:r>
              <a:rPr lang="ko-KR" altLang="en-US" sz="700" dirty="0"/>
              <a:t> 제공 사이트 </a:t>
            </a:r>
            <a:r>
              <a:rPr lang="en-US" altLang="ko-KR" sz="700" dirty="0"/>
              <a:t>FOR EARLY BIRD</a:t>
            </a:r>
            <a:endParaRPr lang="ko-KR" altLang="en-US" sz="7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010B63C-00EA-4F56-8F7F-BF47AFC726CA}"/>
              </a:ext>
            </a:extLst>
          </p:cNvPr>
          <p:cNvCxnSpPr>
            <a:cxnSpLocks/>
          </p:cNvCxnSpPr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097DD09-719B-4C13-81FE-C927E3648B9E}"/>
              </a:ext>
            </a:extLst>
          </p:cNvPr>
          <p:cNvCxnSpPr>
            <a:cxnSpLocks/>
          </p:cNvCxnSpPr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CE434308-2287-4136-960D-AE7CC3F0C6C9}"/>
              </a:ext>
            </a:extLst>
          </p:cNvPr>
          <p:cNvCxnSpPr>
            <a:cxnSpLocks/>
          </p:cNvCxnSpPr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69E16B6-DA69-45BF-83B9-E429D9BE9869}"/>
              </a:ext>
            </a:extLst>
          </p:cNvPr>
          <p:cNvCxnSpPr>
            <a:cxnSpLocks/>
          </p:cNvCxnSpPr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B6F06145-56AC-4FE9-AA45-D992830C7CCD}"/>
              </a:ext>
            </a:extLst>
          </p:cNvPr>
          <p:cNvCxnSpPr>
            <a:cxnSpLocks/>
          </p:cNvCxnSpPr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xmlns="" id="{71B155D8-7D1D-4DE2-A10A-4D1BEAE3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(c ) 2019 .Path of Pro.  All right reserved</a:t>
            </a:r>
            <a:endParaRPr lang="ko-KR" altLang="en-US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xmlns="" id="{691C4CC7-7AB2-489B-AFB8-50B82A7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4724388" y="2408805"/>
            <a:ext cx="1293339" cy="593124"/>
          </a:xfrm>
          <a:prstGeom prst="roundRect">
            <a:avLst/>
          </a:prstGeom>
          <a:solidFill>
            <a:srgbClr val="4DB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Member DAO</a:t>
            </a:r>
            <a:endParaRPr lang="ko-KR" altLang="en-US" sz="1100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941926" y="5031263"/>
            <a:ext cx="1293339" cy="593124"/>
          </a:xfrm>
          <a:prstGeom prst="roundRect">
            <a:avLst/>
          </a:prstGeom>
          <a:solidFill>
            <a:srgbClr val="5F7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Content Controller </a:t>
            </a:r>
            <a:r>
              <a:rPr lang="en-US" altLang="ko-KR" sz="1100" dirty="0"/>
              <a:t>/ Service</a:t>
            </a:r>
            <a:endParaRPr lang="ko-KR" altLang="en-US" sz="1100" dirty="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4724388" y="5031263"/>
            <a:ext cx="1293339" cy="593124"/>
          </a:xfrm>
          <a:prstGeom prst="roundRect">
            <a:avLst/>
          </a:prstGeom>
          <a:solidFill>
            <a:srgbClr val="4DB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Content DAO</a:t>
            </a:r>
            <a:endParaRPr lang="ko-KR" altLang="en-US" sz="1100" dirty="0"/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6506850" y="5031263"/>
            <a:ext cx="1293339" cy="593124"/>
          </a:xfrm>
          <a:prstGeom prst="roundRect">
            <a:avLst/>
          </a:prstGeom>
          <a:solidFill>
            <a:srgbClr val="4DB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Large Category DAO</a:t>
            </a:r>
            <a:endParaRPr lang="ko-KR" altLang="en-US" sz="1100" dirty="0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941926" y="4155992"/>
            <a:ext cx="1293339" cy="593124"/>
          </a:xfrm>
          <a:prstGeom prst="roundRect">
            <a:avLst/>
          </a:prstGeom>
          <a:solidFill>
            <a:srgbClr val="5F7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Reply </a:t>
            </a:r>
            <a:r>
              <a:rPr lang="en-US" altLang="ko-KR" sz="1100" dirty="0"/>
              <a:t>Controller / Service</a:t>
            </a:r>
            <a:endParaRPr lang="ko-KR" altLang="en-US" sz="1100" dirty="0"/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4724388" y="4155992"/>
            <a:ext cx="1293339" cy="593124"/>
          </a:xfrm>
          <a:prstGeom prst="roundRect">
            <a:avLst/>
          </a:prstGeom>
          <a:solidFill>
            <a:srgbClr val="4DB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Reply DAO</a:t>
            </a:r>
            <a:endParaRPr lang="ko-KR" altLang="en-US" sz="1100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6506850" y="4155992"/>
            <a:ext cx="1293339" cy="593124"/>
          </a:xfrm>
          <a:prstGeom prst="roundRect">
            <a:avLst/>
          </a:prstGeom>
          <a:solidFill>
            <a:srgbClr val="4DB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Category DAO</a:t>
            </a:r>
            <a:endParaRPr lang="ko-KR" altLang="en-US" sz="11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162546" y="3280722"/>
            <a:ext cx="1293339" cy="593124"/>
          </a:xfrm>
          <a:prstGeom prst="roundRect">
            <a:avLst/>
          </a:prstGeom>
          <a:solidFill>
            <a:srgbClr val="825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Dispatcher Servlet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941926" y="3280722"/>
            <a:ext cx="1293339" cy="593124"/>
          </a:xfrm>
          <a:prstGeom prst="roundRect">
            <a:avLst/>
          </a:prstGeom>
          <a:solidFill>
            <a:srgbClr val="5F7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Post Controller </a:t>
            </a:r>
            <a:r>
              <a:rPr lang="en-US" altLang="ko-KR" sz="1100" dirty="0"/>
              <a:t>/ Service</a:t>
            </a:r>
            <a:endParaRPr lang="ko-KR" altLang="en-US" sz="1100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724388" y="3280722"/>
            <a:ext cx="1293339" cy="593124"/>
          </a:xfrm>
          <a:prstGeom prst="roundRect">
            <a:avLst/>
          </a:prstGeom>
          <a:solidFill>
            <a:srgbClr val="4DB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Post DAO</a:t>
            </a:r>
            <a:endParaRPr lang="ko-KR" altLang="en-US" sz="1100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6506850" y="3280722"/>
            <a:ext cx="1293339" cy="593124"/>
          </a:xfrm>
          <a:prstGeom prst="roundRect">
            <a:avLst/>
          </a:prstGeom>
          <a:solidFill>
            <a:srgbClr val="4DB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Board DAO</a:t>
            </a:r>
            <a:endParaRPr lang="ko-KR" altLang="en-US" sz="1100" dirty="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8289312" y="3280722"/>
            <a:ext cx="1293339" cy="593124"/>
          </a:xfrm>
          <a:prstGeom prst="roundRect">
            <a:avLst/>
          </a:prstGeom>
          <a:solidFill>
            <a:srgbClr val="5F7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Admin </a:t>
            </a:r>
            <a:r>
              <a:rPr lang="en-US" altLang="ko-KR" sz="1100" dirty="0"/>
              <a:t>Controller / Service</a:t>
            </a:r>
            <a:endParaRPr lang="ko-KR" altLang="en-US" sz="1100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2941926" y="2408805"/>
            <a:ext cx="1293339" cy="593124"/>
          </a:xfrm>
          <a:prstGeom prst="roundRect">
            <a:avLst/>
          </a:prstGeom>
          <a:solidFill>
            <a:srgbClr val="5F7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Member Controller / Service</a:t>
            </a:r>
            <a:endParaRPr lang="ko-KR" altLang="en-US" sz="1100" dirty="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6508376" y="2408805"/>
            <a:ext cx="1293339" cy="593124"/>
          </a:xfrm>
          <a:prstGeom prst="roundRect">
            <a:avLst/>
          </a:prstGeom>
          <a:solidFill>
            <a:srgbClr val="4DB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Board Admin DAO</a:t>
            </a:r>
            <a:endParaRPr lang="ko-KR" altLang="en-US" sz="1100" dirty="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8289311" y="2408805"/>
            <a:ext cx="1293339" cy="593124"/>
          </a:xfrm>
          <a:prstGeom prst="roundRect">
            <a:avLst/>
          </a:prstGeom>
          <a:solidFill>
            <a:srgbClr val="825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Dispatcher Servlet /</a:t>
            </a:r>
          </a:p>
          <a:p>
            <a:pPr algn="ctr"/>
            <a:r>
              <a:rPr lang="en-US" altLang="ko-KR" sz="1100" dirty="0" smtClean="0"/>
              <a:t>Interceptor</a:t>
            </a:r>
            <a:endParaRPr lang="ko-KR" altLang="en-US" sz="1100" dirty="0"/>
          </a:p>
        </p:txBody>
      </p:sp>
      <p:cxnSp>
        <p:nvCxnSpPr>
          <p:cNvPr id="95" name="직선 화살표 연결선 94"/>
          <p:cNvCxnSpPr>
            <a:stCxn id="93" idx="3"/>
            <a:endCxn id="138" idx="1"/>
          </p:cNvCxnSpPr>
          <p:nvPr/>
        </p:nvCxnSpPr>
        <p:spPr>
          <a:xfrm flipV="1">
            <a:off x="2455885" y="2705367"/>
            <a:ext cx="486041" cy="871917"/>
          </a:xfrm>
          <a:prstGeom prst="straightConnector1">
            <a:avLst/>
          </a:prstGeom>
          <a:ln>
            <a:solidFill>
              <a:srgbClr val="DE2A2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3" idx="3"/>
            <a:endCxn id="139" idx="1"/>
          </p:cNvCxnSpPr>
          <p:nvPr/>
        </p:nvCxnSpPr>
        <p:spPr>
          <a:xfrm>
            <a:off x="2455885" y="3577284"/>
            <a:ext cx="486041" cy="0"/>
          </a:xfrm>
          <a:prstGeom prst="straightConnector1">
            <a:avLst/>
          </a:prstGeom>
          <a:ln>
            <a:solidFill>
              <a:srgbClr val="DD820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93" idx="3"/>
            <a:endCxn id="140" idx="1"/>
          </p:cNvCxnSpPr>
          <p:nvPr/>
        </p:nvCxnSpPr>
        <p:spPr>
          <a:xfrm>
            <a:off x="2455885" y="3577284"/>
            <a:ext cx="486041" cy="875270"/>
          </a:xfrm>
          <a:prstGeom prst="straightConnector1">
            <a:avLst/>
          </a:prstGeom>
          <a:ln>
            <a:solidFill>
              <a:srgbClr val="17B1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3" idx="3"/>
            <a:endCxn id="141" idx="1"/>
          </p:cNvCxnSpPr>
          <p:nvPr/>
        </p:nvCxnSpPr>
        <p:spPr>
          <a:xfrm>
            <a:off x="2455885" y="3577284"/>
            <a:ext cx="486041" cy="1750541"/>
          </a:xfrm>
          <a:prstGeom prst="straightConnector1">
            <a:avLst/>
          </a:prstGeom>
          <a:ln>
            <a:solidFill>
              <a:srgbClr val="AA1FE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138" idx="3"/>
            <a:endCxn id="142" idx="1"/>
          </p:cNvCxnSpPr>
          <p:nvPr/>
        </p:nvCxnSpPr>
        <p:spPr>
          <a:xfrm>
            <a:off x="4235265" y="2705367"/>
            <a:ext cx="489123" cy="0"/>
          </a:xfrm>
          <a:prstGeom prst="straightConnector1">
            <a:avLst/>
          </a:prstGeom>
          <a:ln>
            <a:solidFill>
              <a:srgbClr val="DE2A2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139" idx="3"/>
            <a:endCxn id="144" idx="1"/>
          </p:cNvCxnSpPr>
          <p:nvPr/>
        </p:nvCxnSpPr>
        <p:spPr>
          <a:xfrm>
            <a:off x="4235265" y="3577284"/>
            <a:ext cx="489123" cy="0"/>
          </a:xfrm>
          <a:prstGeom prst="straightConnector1">
            <a:avLst/>
          </a:prstGeom>
          <a:ln>
            <a:solidFill>
              <a:srgbClr val="DD820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40" idx="3"/>
            <a:endCxn id="185" idx="1"/>
          </p:cNvCxnSpPr>
          <p:nvPr/>
        </p:nvCxnSpPr>
        <p:spPr>
          <a:xfrm>
            <a:off x="4235265" y="4452554"/>
            <a:ext cx="489123" cy="0"/>
          </a:xfrm>
          <a:prstGeom prst="straightConnector1">
            <a:avLst/>
          </a:prstGeom>
          <a:ln>
            <a:solidFill>
              <a:srgbClr val="17B1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41" idx="3"/>
            <a:endCxn id="186" idx="1"/>
          </p:cNvCxnSpPr>
          <p:nvPr/>
        </p:nvCxnSpPr>
        <p:spPr>
          <a:xfrm>
            <a:off x="4235265" y="5327825"/>
            <a:ext cx="489123" cy="0"/>
          </a:xfrm>
          <a:prstGeom prst="straightConnector1">
            <a:avLst/>
          </a:prstGeom>
          <a:ln>
            <a:solidFill>
              <a:srgbClr val="AA1FE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39" idx="3"/>
            <a:endCxn id="185" idx="1"/>
          </p:cNvCxnSpPr>
          <p:nvPr/>
        </p:nvCxnSpPr>
        <p:spPr>
          <a:xfrm>
            <a:off x="4235265" y="3577284"/>
            <a:ext cx="489123" cy="875270"/>
          </a:xfrm>
          <a:prstGeom prst="straightConnector1">
            <a:avLst/>
          </a:prstGeom>
          <a:ln>
            <a:solidFill>
              <a:srgbClr val="DD820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40" idx="3"/>
            <a:endCxn id="144" idx="1"/>
          </p:cNvCxnSpPr>
          <p:nvPr/>
        </p:nvCxnSpPr>
        <p:spPr>
          <a:xfrm flipV="1">
            <a:off x="4235265" y="3577284"/>
            <a:ext cx="489123" cy="875270"/>
          </a:xfrm>
          <a:prstGeom prst="straightConnector1">
            <a:avLst/>
          </a:prstGeom>
          <a:ln>
            <a:solidFill>
              <a:srgbClr val="17B1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84" idx="1"/>
            <a:endCxn id="144" idx="3"/>
          </p:cNvCxnSpPr>
          <p:nvPr/>
        </p:nvCxnSpPr>
        <p:spPr>
          <a:xfrm flipH="1" flipV="1">
            <a:off x="6017727" y="3577284"/>
            <a:ext cx="489123" cy="1750541"/>
          </a:xfrm>
          <a:prstGeom prst="straightConnector1">
            <a:avLst/>
          </a:prstGeom>
          <a:ln>
            <a:solidFill>
              <a:srgbClr val="DD820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84" idx="0"/>
            <a:endCxn id="189" idx="2"/>
          </p:cNvCxnSpPr>
          <p:nvPr/>
        </p:nvCxnSpPr>
        <p:spPr>
          <a:xfrm flipV="1">
            <a:off x="7153520" y="4749116"/>
            <a:ext cx="0" cy="28214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89" idx="1"/>
            <a:endCxn id="144" idx="3"/>
          </p:cNvCxnSpPr>
          <p:nvPr/>
        </p:nvCxnSpPr>
        <p:spPr>
          <a:xfrm flipH="1" flipV="1">
            <a:off x="6017727" y="3577284"/>
            <a:ext cx="489123" cy="875270"/>
          </a:xfrm>
          <a:prstGeom prst="straightConnector1">
            <a:avLst/>
          </a:prstGeom>
          <a:ln>
            <a:solidFill>
              <a:srgbClr val="DD820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87" idx="1"/>
            <a:endCxn id="144" idx="3"/>
          </p:cNvCxnSpPr>
          <p:nvPr/>
        </p:nvCxnSpPr>
        <p:spPr>
          <a:xfrm flipH="1">
            <a:off x="6017727" y="3577284"/>
            <a:ext cx="489123" cy="0"/>
          </a:xfrm>
          <a:prstGeom prst="straightConnector1">
            <a:avLst/>
          </a:prstGeom>
          <a:ln>
            <a:solidFill>
              <a:srgbClr val="DD820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84" idx="1"/>
            <a:endCxn id="185" idx="3"/>
          </p:cNvCxnSpPr>
          <p:nvPr/>
        </p:nvCxnSpPr>
        <p:spPr>
          <a:xfrm flipH="1" flipV="1">
            <a:off x="6017727" y="4452554"/>
            <a:ext cx="489123" cy="875271"/>
          </a:xfrm>
          <a:prstGeom prst="straightConnector1">
            <a:avLst/>
          </a:prstGeom>
          <a:ln>
            <a:solidFill>
              <a:srgbClr val="17B1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89" idx="1"/>
            <a:endCxn id="185" idx="3"/>
          </p:cNvCxnSpPr>
          <p:nvPr/>
        </p:nvCxnSpPr>
        <p:spPr>
          <a:xfrm flipH="1">
            <a:off x="6017727" y="4452554"/>
            <a:ext cx="489123" cy="0"/>
          </a:xfrm>
          <a:prstGeom prst="straightConnector1">
            <a:avLst/>
          </a:prstGeom>
          <a:ln>
            <a:solidFill>
              <a:srgbClr val="17B1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85" idx="3"/>
            <a:endCxn id="187" idx="1"/>
          </p:cNvCxnSpPr>
          <p:nvPr/>
        </p:nvCxnSpPr>
        <p:spPr>
          <a:xfrm flipV="1">
            <a:off x="6017727" y="3577284"/>
            <a:ext cx="489123" cy="875270"/>
          </a:xfrm>
          <a:prstGeom prst="straightConnector1">
            <a:avLst/>
          </a:prstGeom>
          <a:ln>
            <a:solidFill>
              <a:srgbClr val="17B1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88" idx="1"/>
          </p:cNvCxnSpPr>
          <p:nvPr/>
        </p:nvCxnSpPr>
        <p:spPr>
          <a:xfrm flipH="1">
            <a:off x="6019254" y="2705367"/>
            <a:ext cx="489122" cy="5924"/>
          </a:xfrm>
          <a:prstGeom prst="straightConnector1">
            <a:avLst/>
          </a:prstGeom>
          <a:ln>
            <a:solidFill>
              <a:srgbClr val="DE2A2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88" idx="2"/>
            <a:endCxn id="187" idx="0"/>
          </p:cNvCxnSpPr>
          <p:nvPr/>
        </p:nvCxnSpPr>
        <p:spPr>
          <a:xfrm flipH="1">
            <a:off x="7153520" y="3001929"/>
            <a:ext cx="1526" cy="27879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>
            <a:stCxn id="187" idx="2"/>
            <a:endCxn id="189" idx="0"/>
          </p:cNvCxnSpPr>
          <p:nvPr/>
        </p:nvCxnSpPr>
        <p:spPr>
          <a:xfrm>
            <a:off x="7153520" y="3873846"/>
            <a:ext cx="0" cy="28214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186" idx="3"/>
            <a:endCxn id="189" idx="1"/>
          </p:cNvCxnSpPr>
          <p:nvPr/>
        </p:nvCxnSpPr>
        <p:spPr>
          <a:xfrm flipV="1">
            <a:off x="6017727" y="4452554"/>
            <a:ext cx="489123" cy="875271"/>
          </a:xfrm>
          <a:prstGeom prst="straightConnector1">
            <a:avLst/>
          </a:prstGeom>
          <a:ln>
            <a:solidFill>
              <a:srgbClr val="AA1FE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193" idx="2"/>
            <a:endCxn id="192" idx="0"/>
          </p:cNvCxnSpPr>
          <p:nvPr/>
        </p:nvCxnSpPr>
        <p:spPr>
          <a:xfrm>
            <a:off x="8935981" y="3001929"/>
            <a:ext cx="1" cy="27879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192" idx="1"/>
            <a:endCxn id="142" idx="3"/>
          </p:cNvCxnSpPr>
          <p:nvPr/>
        </p:nvCxnSpPr>
        <p:spPr>
          <a:xfrm flipH="1" flipV="1">
            <a:off x="6017727" y="2705367"/>
            <a:ext cx="2271585" cy="8719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>
            <a:stCxn id="192" idx="1"/>
            <a:endCxn id="187" idx="3"/>
          </p:cNvCxnSpPr>
          <p:nvPr/>
        </p:nvCxnSpPr>
        <p:spPr>
          <a:xfrm flipH="1">
            <a:off x="7800189" y="3577284"/>
            <a:ext cx="48912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직선 화살표 연결선 2048"/>
          <p:cNvCxnSpPr>
            <a:stCxn id="192" idx="1"/>
            <a:endCxn id="189" idx="3"/>
          </p:cNvCxnSpPr>
          <p:nvPr/>
        </p:nvCxnSpPr>
        <p:spPr>
          <a:xfrm flipH="1">
            <a:off x="7800189" y="3577284"/>
            <a:ext cx="489123" cy="87527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화살표 연결선 2050"/>
          <p:cNvCxnSpPr>
            <a:stCxn id="192" idx="1"/>
            <a:endCxn id="184" idx="3"/>
          </p:cNvCxnSpPr>
          <p:nvPr/>
        </p:nvCxnSpPr>
        <p:spPr>
          <a:xfrm flipH="1">
            <a:off x="7800189" y="3577284"/>
            <a:ext cx="489123" cy="17505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6" y="355057"/>
            <a:ext cx="1199205" cy="36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" name="Picture 7" descr="C:\Users\vip\Google 드라이브\Path of Pro\POP\logo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83" y="329401"/>
            <a:ext cx="771615" cy="3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46" name="직선 화살표 연결선 2145"/>
          <p:cNvCxnSpPr>
            <a:stCxn id="192" idx="1"/>
            <a:endCxn id="188" idx="3"/>
          </p:cNvCxnSpPr>
          <p:nvPr/>
        </p:nvCxnSpPr>
        <p:spPr>
          <a:xfrm flipH="1" flipV="1">
            <a:off x="7801715" y="2705367"/>
            <a:ext cx="487597" cy="87191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7" name="그룹 2146"/>
          <p:cNvGrpSpPr/>
          <p:nvPr/>
        </p:nvGrpSpPr>
        <p:grpSpPr>
          <a:xfrm>
            <a:off x="9193439" y="3991235"/>
            <a:ext cx="2273644" cy="1808203"/>
            <a:chOff x="8748584" y="4014919"/>
            <a:chExt cx="2273644" cy="1808203"/>
          </a:xfrm>
        </p:grpSpPr>
        <p:sp>
          <p:nvSpPr>
            <p:cNvPr id="362" name="Oval 23">
              <a:extLst>
                <a:ext uri="{FF2B5EF4-FFF2-40B4-BE49-F238E27FC236}">
                  <a16:creationId xmlns:a16="http://schemas.microsoft.com/office/drawing/2014/main" xmlns="" id="{D04BD262-CC54-4CB4-A5E6-6153F7EEA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584" y="4014919"/>
              <a:ext cx="2273644" cy="1808203"/>
            </a:xfrm>
            <a:prstGeom prst="rect">
              <a:avLst/>
            </a:prstGeom>
            <a:gradFill>
              <a:gsLst>
                <a:gs pos="42000">
                  <a:schemeClr val="bg1">
                    <a:lumMod val="99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</a:gradFill>
            <a:ln w="3175">
              <a:noFill/>
            </a:ln>
            <a:effectLst>
              <a:outerShdw blurRad="4445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2000" bIns="0" numCol="1" rtlCol="0" anchor="t"/>
            <a:lstStyle/>
            <a:p>
              <a:pPr algn="ctr"/>
              <a:r>
                <a:rPr lang="en-US" altLang="ko-KR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※</a:t>
              </a: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연결선 설명</a:t>
              </a:r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algn="ctr"/>
              <a:endPara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lvl="1"/>
              <a:r>
                <a:rPr lang="en-US" altLang="ko-KR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     : </a:t>
              </a: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회원정보 요청 처리</a:t>
              </a:r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lvl="1"/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lvl="1"/>
              <a:r>
                <a:rPr lang="en-US" altLang="ko-KR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     :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게시글</a:t>
              </a: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정보 요청 처리</a:t>
              </a:r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lvl="1"/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lvl="1"/>
              <a:r>
                <a:rPr lang="en-US" altLang="ko-KR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     :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댓글</a:t>
              </a: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정보 요청 처리</a:t>
              </a:r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lvl="1"/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lvl="1"/>
              <a:r>
                <a:rPr lang="en-US" altLang="ko-KR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     : </a:t>
              </a:r>
              <a:r>
                <a:rPr lang="ko-KR" altLang="en-US" sz="105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컨텐츠</a:t>
              </a: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정보 요청 처리</a:t>
              </a:r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lvl="1"/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  <a:p>
              <a:pPr lvl="1"/>
              <a:r>
                <a:rPr lang="en-US" altLang="ko-KR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      : </a:t>
              </a:r>
              <a:r>
                <a:rPr lang="ko-KR" altLang="en-US" sz="10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1D1D1B">
                      <a:alpha val="70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j-cs"/>
                </a:rPr>
                <a:t>시스템 관리자 요청 처리</a:t>
              </a:r>
              <a:endParaRPr lang="en-US" altLang="ko-KR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D1D1B">
                    <a:alpha val="70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endParaRPr>
            </a:p>
          </p:txBody>
        </p:sp>
        <p:cxnSp>
          <p:nvCxnSpPr>
            <p:cNvPr id="358" name="직선 화살표 연결선 357"/>
            <p:cNvCxnSpPr/>
            <p:nvPr/>
          </p:nvCxnSpPr>
          <p:spPr>
            <a:xfrm>
              <a:off x="8919506" y="4733615"/>
              <a:ext cx="489123" cy="0"/>
            </a:xfrm>
            <a:prstGeom prst="straightConnector1">
              <a:avLst/>
            </a:prstGeom>
            <a:ln>
              <a:solidFill>
                <a:srgbClr val="DD8209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화살표 연결선 358"/>
            <p:cNvCxnSpPr/>
            <p:nvPr/>
          </p:nvCxnSpPr>
          <p:spPr>
            <a:xfrm>
              <a:off x="8919506" y="5053539"/>
              <a:ext cx="489123" cy="0"/>
            </a:xfrm>
            <a:prstGeom prst="straightConnector1">
              <a:avLst/>
            </a:prstGeom>
            <a:ln>
              <a:solidFill>
                <a:srgbClr val="17B13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화살표 연결선 359"/>
            <p:cNvCxnSpPr/>
            <p:nvPr/>
          </p:nvCxnSpPr>
          <p:spPr>
            <a:xfrm>
              <a:off x="8919506" y="5373463"/>
              <a:ext cx="489123" cy="0"/>
            </a:xfrm>
            <a:prstGeom prst="straightConnector1">
              <a:avLst/>
            </a:prstGeom>
            <a:ln>
              <a:solidFill>
                <a:srgbClr val="AA1FE9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화살표 연결선 360"/>
            <p:cNvCxnSpPr/>
            <p:nvPr/>
          </p:nvCxnSpPr>
          <p:spPr>
            <a:xfrm flipH="1">
              <a:off x="8919506" y="5693386"/>
              <a:ext cx="4891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화살표 연결선 365"/>
            <p:cNvCxnSpPr/>
            <p:nvPr/>
          </p:nvCxnSpPr>
          <p:spPr>
            <a:xfrm>
              <a:off x="8919506" y="4413691"/>
              <a:ext cx="489123" cy="0"/>
            </a:xfrm>
            <a:prstGeom prst="straightConnector1">
              <a:avLst/>
            </a:prstGeom>
            <a:ln>
              <a:solidFill>
                <a:srgbClr val="DE2A2A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모서리가 둥근 직사각형 367"/>
          <p:cNvSpPr/>
          <p:nvPr/>
        </p:nvSpPr>
        <p:spPr>
          <a:xfrm>
            <a:off x="1162546" y="2414729"/>
            <a:ext cx="1293339" cy="593124"/>
          </a:xfrm>
          <a:prstGeom prst="roundRect">
            <a:avLst/>
          </a:prstGeom>
          <a:solidFill>
            <a:srgbClr val="F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User Client 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369" name="모서리가 둥근 직사각형 368"/>
          <p:cNvSpPr/>
          <p:nvPr/>
        </p:nvSpPr>
        <p:spPr>
          <a:xfrm>
            <a:off x="9903925" y="2408805"/>
            <a:ext cx="1293339" cy="593124"/>
          </a:xfrm>
          <a:prstGeom prst="roundRect">
            <a:avLst/>
          </a:prstGeom>
          <a:solidFill>
            <a:srgbClr val="F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Admin Client</a:t>
            </a:r>
          </a:p>
          <a:p>
            <a:pPr algn="ctr"/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cxnSp>
        <p:nvCxnSpPr>
          <p:cNvPr id="2151" name="직선 화살표 연결선 2150"/>
          <p:cNvCxnSpPr>
            <a:stCxn id="368" idx="2"/>
            <a:endCxn id="93" idx="0"/>
          </p:cNvCxnSpPr>
          <p:nvPr/>
        </p:nvCxnSpPr>
        <p:spPr>
          <a:xfrm>
            <a:off x="1809216" y="3007853"/>
            <a:ext cx="0" cy="272869"/>
          </a:xfrm>
          <a:prstGeom prst="straightConnector1">
            <a:avLst/>
          </a:prstGeom>
          <a:ln w="34925" cmpd="dbl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" name="직선 화살표 연결선 2152"/>
          <p:cNvCxnSpPr>
            <a:stCxn id="369" idx="1"/>
            <a:endCxn id="193" idx="3"/>
          </p:cNvCxnSpPr>
          <p:nvPr/>
        </p:nvCxnSpPr>
        <p:spPr>
          <a:xfrm flipH="1">
            <a:off x="9582650" y="2705367"/>
            <a:ext cx="321275" cy="0"/>
          </a:xfrm>
          <a:prstGeom prst="straightConnector1">
            <a:avLst/>
          </a:prstGeom>
          <a:ln w="34925" cmpd="dbl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FDFDFCF7-3035-453A-87A1-7A650DB7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r>
              <a:rPr lang="ko-KR" altLang="en-US" dirty="0" smtClean="0">
                <a:latin typeface="+mn-lt"/>
              </a:rPr>
              <a:t>제작물 시연</a:t>
            </a:r>
            <a:endParaRPr lang="ko-KR" altLang="en-US" dirty="0">
              <a:latin typeface="+mn-lt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C3D0E246-58D4-49F0-92CE-283E9C08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325" y="287381"/>
            <a:ext cx="2517351" cy="380641"/>
          </a:xfrm>
        </p:spPr>
        <p:txBody>
          <a:bodyPr>
            <a:normAutofit/>
          </a:bodyPr>
          <a:lstStyle/>
          <a:p>
            <a:pPr algn="dist"/>
            <a:r>
              <a:rPr lang="ko-KR" altLang="en-US" sz="700" dirty="0"/>
              <a:t>일찍 일어나는 새를 위한 맞춤 </a:t>
            </a:r>
            <a:r>
              <a:rPr lang="ko-KR" altLang="en-US" sz="700" dirty="0" err="1"/>
              <a:t>컨텐츠</a:t>
            </a:r>
            <a:r>
              <a:rPr lang="ko-KR" altLang="en-US" sz="700" dirty="0"/>
              <a:t> 제공 사이트 </a:t>
            </a:r>
            <a:r>
              <a:rPr lang="en-US" altLang="ko-KR" sz="700" dirty="0"/>
              <a:t>FOR EARLY BIRD</a:t>
            </a:r>
            <a:endParaRPr lang="ko-KR" altLang="en-US" sz="7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B010B63C-00EA-4F56-8F7F-BF47AFC726CA}"/>
              </a:ext>
            </a:extLst>
          </p:cNvPr>
          <p:cNvCxnSpPr>
            <a:cxnSpLocks/>
          </p:cNvCxnSpPr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0097DD09-719B-4C13-81FE-C927E3648B9E}"/>
              </a:ext>
            </a:extLst>
          </p:cNvPr>
          <p:cNvCxnSpPr>
            <a:cxnSpLocks/>
          </p:cNvCxnSpPr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CE434308-2287-4136-960D-AE7CC3F0C6C9}"/>
              </a:ext>
            </a:extLst>
          </p:cNvPr>
          <p:cNvCxnSpPr>
            <a:cxnSpLocks/>
          </p:cNvCxnSpPr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69E16B6-DA69-45BF-83B9-E429D9BE9869}"/>
              </a:ext>
            </a:extLst>
          </p:cNvPr>
          <p:cNvCxnSpPr>
            <a:cxnSpLocks/>
          </p:cNvCxnSpPr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xmlns="" id="{71B155D8-7D1D-4DE2-A10A-4D1BEAE3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(c ) 2019 .Path of Pro.  All right reserved</a:t>
            </a:r>
            <a:endParaRPr lang="ko-KR" altLang="en-US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xmlns="" id="{691C4CC7-7AB2-489B-AFB8-50B82A7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6F06145-56AC-4FE9-AA45-D992830C7CCD}"/>
              </a:ext>
            </a:extLst>
          </p:cNvPr>
          <p:cNvCxnSpPr>
            <a:cxnSpLocks/>
          </p:cNvCxnSpPr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4" r="24042" b="28682"/>
          <a:stretch/>
        </p:blipFill>
        <p:spPr bwMode="auto">
          <a:xfrm>
            <a:off x="1725489" y="1469237"/>
            <a:ext cx="8771267" cy="477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hlinkClick r:id="rId3"/>
          </p:cNvPr>
          <p:cNvSpPr/>
          <p:nvPr/>
        </p:nvSpPr>
        <p:spPr>
          <a:xfrm>
            <a:off x="1377094" y="1387522"/>
            <a:ext cx="9658556" cy="494259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6" y="355057"/>
            <a:ext cx="1199205" cy="36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7" descr="C:\Users\vip\Google 드라이브\Path of Pro\POP\logo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283" y="329401"/>
            <a:ext cx="771615" cy="3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533</Words>
  <Application>Microsoft Office PowerPoint</Application>
  <PresentationFormat>사용자 지정</PresentationFormat>
  <Paragraphs>177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Arial</vt:lpstr>
      <vt:lpstr>나눔바른고딕</vt:lpstr>
      <vt:lpstr>나눔바른고딕 BOLD</vt:lpstr>
      <vt:lpstr>맑은 고딕</vt:lpstr>
      <vt:lpstr>나눔스퀘어 Bold</vt:lpstr>
      <vt:lpstr>나눔스퀘어</vt:lpstr>
      <vt:lpstr>Office 테마</vt:lpstr>
      <vt:lpstr>PowerPoint 프레젠테이션</vt:lpstr>
      <vt:lpstr>Introduce</vt:lpstr>
      <vt:lpstr>Consept &amp; Team Introduce</vt:lpstr>
      <vt:lpstr>Consept &amp; Team Introduce</vt:lpstr>
      <vt:lpstr>개발 환경 및 사용 도구</vt:lpstr>
      <vt:lpstr>구현 프로세스 설명</vt:lpstr>
      <vt:lpstr>구현 프로세스 설명</vt:lpstr>
      <vt:lpstr>제작물 시연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your vision</dc:title>
  <dc:creator>largo</dc:creator>
  <cp:keywords>adstorepost.com</cp:keywords>
  <cp:lastModifiedBy>vip</cp:lastModifiedBy>
  <cp:revision>83</cp:revision>
  <dcterms:created xsi:type="dcterms:W3CDTF">2017-12-10T15:04:34Z</dcterms:created>
  <dcterms:modified xsi:type="dcterms:W3CDTF">2019-09-04T06:03:46Z</dcterms:modified>
</cp:coreProperties>
</file>