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8" r:id="rId2"/>
    <p:sldId id="454" r:id="rId3"/>
    <p:sldId id="461" r:id="rId4"/>
    <p:sldId id="462" r:id="rId5"/>
    <p:sldId id="463" r:id="rId6"/>
    <p:sldId id="459" r:id="rId7"/>
  </p:sldIdLst>
  <p:sldSz cx="9144000" cy="6858000" type="screen4x3"/>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p15:clr>
            <a:srgbClr val="A4A3A4"/>
          </p15:clr>
        </p15:guide>
        <p15:guide id="2" pos="2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5825"/>
    <a:srgbClr val="255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Grid="0" showGuides="1">
      <p:cViewPr varScale="1">
        <p:scale>
          <a:sx n="81" d="100"/>
          <a:sy n="81" d="100"/>
        </p:scale>
        <p:origin x="1464" y="67"/>
      </p:cViewPr>
      <p:guideLst>
        <p:guide orient="horz" pos="2198"/>
        <p:guide pos="2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1F3032-ADB4-404D-B17E-3F8B816D1CBA}" type="datetimeFigureOut">
              <a:rPr lang="zh-CN" altLang="en-US" smtClean="0"/>
              <a:t>2022/11/29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8FAC9-FF21-47EA-AE2F-EBCB4A587239}"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2FF1-F0C6-4951-A4B0-5726A58F995E}" type="datetimeFigureOut">
              <a:rPr lang="zh-CN" altLang="en-US" smtClean="0"/>
              <a:t>2022/11/29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26731-635E-4CD3-B759-79E91D818673}"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0B26731-635E-4CD3-B759-79E91D818673}" type="slidenum">
              <a:rPr lang="zh-CN" altLang="en-US" smtClean="0"/>
              <a:t>2</a:t>
            </a:fld>
            <a:endParaRPr lang="zh-CN" altLang="en-US"/>
          </a:p>
        </p:txBody>
      </p:sp>
    </p:spTree>
    <p:extLst>
      <p:ext uri="{BB962C8B-B14F-4D97-AF65-F5344CB8AC3E}">
        <p14:creationId xmlns:p14="http://schemas.microsoft.com/office/powerpoint/2010/main" val="247020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0B26731-635E-4CD3-B759-79E91D81867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0B26731-635E-4CD3-B759-79E91D818673}" type="slidenum">
              <a:rPr lang="zh-CN" altLang="en-US" smtClean="0"/>
              <a:t>4</a:t>
            </a:fld>
            <a:endParaRPr lang="zh-CN" altLang="en-US"/>
          </a:p>
        </p:txBody>
      </p:sp>
    </p:spTree>
    <p:extLst>
      <p:ext uri="{BB962C8B-B14F-4D97-AF65-F5344CB8AC3E}">
        <p14:creationId xmlns:p14="http://schemas.microsoft.com/office/powerpoint/2010/main" val="104532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0B26731-635E-4CD3-B759-79E91D818673}" type="slidenum">
              <a:rPr lang="zh-CN" altLang="en-US" smtClean="0"/>
              <a:t>5</a:t>
            </a:fld>
            <a:endParaRPr lang="zh-CN" altLang="en-US"/>
          </a:p>
        </p:txBody>
      </p:sp>
    </p:spTree>
    <p:extLst>
      <p:ext uri="{BB962C8B-B14F-4D97-AF65-F5344CB8AC3E}">
        <p14:creationId xmlns:p14="http://schemas.microsoft.com/office/powerpoint/2010/main" val="257677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50B26731-635E-4CD3-B759-79E91D818673}" type="slidenum">
              <a:rPr lang="zh-CN" altLang="en-US" smtClean="0"/>
              <a:t>6</a:t>
            </a:fld>
            <a:endParaRPr lang="zh-CN" altLang="en-US"/>
          </a:p>
        </p:txBody>
      </p:sp>
    </p:spTree>
    <p:extLst>
      <p:ext uri="{BB962C8B-B14F-4D97-AF65-F5344CB8AC3E}">
        <p14:creationId xmlns:p14="http://schemas.microsoft.com/office/powerpoint/2010/main" val="398437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custDataLst>
              <p:tags r:id="rId2"/>
            </p:custDataLst>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custDataLst>
              <p:tags r:id="rId3"/>
            </p:custDataLst>
          </p:nvPr>
        </p:nvSpPr>
        <p:spPr/>
        <p:txBody>
          <a:bodyPr/>
          <a:lstStyle/>
          <a:p>
            <a:fld id="{65089AB3-60D7-41B2-AC8D-16CF3F332CF1}" type="datetime1">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E6EA50A2-B847-4D37-B131-B2A0B307D772}" type="datetime1">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5B8650-EEE5-4C87-B3D1-AFE19EF86C0B}" type="datetime1">
              <a:rPr lang="zh-CN" altLang="en-US" smtClean="0"/>
              <a:t>2022/11/29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6E6B0D3A-6F82-41E5-915C-FF316B7B3205}" type="datetime1">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custDataLst>
              <p:tags r:id="rId2"/>
            </p:custDataLst>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3"/>
            </p:custDataLst>
          </p:nvPr>
        </p:nvSpPr>
        <p:spPr/>
        <p:txBody>
          <a:bodyPr/>
          <a:lstStyle/>
          <a:p>
            <a:fld id="{E26279B1-57EF-4D1E-AD9A-B4C5433C9D41}" type="datetime1">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4"/>
            </p:custDataLst>
          </p:nvPr>
        </p:nvSpPr>
        <p:spPr/>
        <p:txBody>
          <a:bodyPr/>
          <a:lstStyle/>
          <a:p>
            <a:fld id="{E658EEFC-97E9-4509-ADC6-0065384B8694}" type="datetime1">
              <a:rPr lang="zh-CN" altLang="en-US" smtClean="0"/>
              <a:t>2022/11/29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custDataLst>
              <p:tags r:id="rId3"/>
            </p:custDataLst>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4"/>
            </p:custDataLst>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B41515ED-F840-4A9F-B20F-938F654F22EF}" type="datetime1">
              <a:rPr lang="zh-CN" altLang="en-US" smtClean="0"/>
              <a:t>2022/11/29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DC385A56-C284-4DA1-9A99-3A100171F977}" type="datetime1">
              <a:rPr lang="zh-CN" altLang="en-US" smtClean="0"/>
              <a:t>2022/11/29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BFF137B7-A6FF-4573-B045-5BCF16430E1E}" type="datetime1">
              <a:rPr lang="zh-CN" altLang="en-US" smtClean="0"/>
              <a:t>2022/11/29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custDataLst>
              <p:tags r:id="rId2"/>
            </p:custDataLst>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custDataLst>
              <p:tags r:id="rId3"/>
            </p:custDataLst>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custDataLst>
              <p:tags r:id="rId4"/>
            </p:custDataLst>
          </p:nvPr>
        </p:nvSpPr>
        <p:spPr/>
        <p:txBody>
          <a:bodyPr/>
          <a:lstStyle/>
          <a:p>
            <a:fld id="{8639CEC5-E207-4BD3-ADF3-A6AE3D2326DD}" type="datetime1">
              <a:rPr lang="zh-CN" altLang="en-US" smtClean="0"/>
              <a:t>2022/11/29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custDataLst>
              <p:tags r:id="rId2"/>
            </p:custDataLst>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custDataLst>
              <p:tags r:id="rId3"/>
            </p:custDataLst>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custDataLst>
              <p:tags r:id="rId4"/>
            </p:custDataLst>
          </p:nvPr>
        </p:nvSpPr>
        <p:spPr/>
        <p:txBody>
          <a:bodyPr/>
          <a:lstStyle/>
          <a:p>
            <a:fld id="{C5FEADDD-921B-4051-9B56-F7F4A44EC78C}" type="datetime1">
              <a:rPr lang="zh-CN" altLang="en-US" smtClean="0"/>
              <a:t>2022/11/29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90DB14F0-47FE-4937-9DB0-2B15A813C1B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301A27-7E2C-460B-8A53-DDA6B1743994}" type="datetime1">
              <a:rPr lang="zh-CN" altLang="en-US" smtClean="0"/>
              <a:t>2022/11/29</a:t>
            </a:fld>
            <a:endParaRPr lang="zh-CN" altLang="en-US"/>
          </a:p>
        </p:txBody>
      </p:sp>
      <p:sp>
        <p:nvSpPr>
          <p:cNvPr id="5" name="页脚占位符 4"/>
          <p:cNvSpPr>
            <a:spLocks noGrp="1"/>
          </p:cNvSpPr>
          <p:nvPr>
            <p:ph type="ftr" sz="quarter" idx="3"/>
            <p:custDataLst>
              <p:tags r:id="rId16"/>
            </p:custDataLst>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DB14F0-47FE-4937-9DB0-2B15A813C1B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8809550" y="3314345"/>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0" y="2006246"/>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5" name="图片 104"/>
          <p:cNvPicPr>
            <a:picLocks noChangeAspect="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7964941" y="275822"/>
            <a:ext cx="961428" cy="939068"/>
          </a:xfrm>
          <a:prstGeom prst="rect">
            <a:avLst/>
          </a:prstGeom>
        </p:spPr>
      </p:pic>
      <p:grpSp>
        <p:nvGrpSpPr>
          <p:cNvPr id="2" name="Group 433"/>
          <p:cNvGrpSpPr/>
          <p:nvPr/>
        </p:nvGrpSpPr>
        <p:grpSpPr bwMode="auto">
          <a:xfrm>
            <a:off x="739140" y="930275"/>
            <a:ext cx="8305165" cy="4181475"/>
            <a:chOff x="2359" y="2311"/>
            <a:chExt cx="3394" cy="1685"/>
          </a:xfrm>
          <a:solidFill>
            <a:schemeClr val="bg1">
              <a:lumMod val="95000"/>
            </a:schemeClr>
          </a:solidFill>
        </p:grpSpPr>
        <p:sp>
          <p:nvSpPr>
            <p:cNvPr id="3" name="Freeform 434"/>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 name="Freeform 435"/>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 name="Freeform 436"/>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 name="Freeform 437"/>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 name="Freeform 438"/>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8" name="Freeform 439"/>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9" name="Freeform 440"/>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0" name="Freeform 441"/>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1" name="Freeform 442"/>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2" name="Freeform 443"/>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3" name="Freeform 444"/>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4" name="Freeform 445"/>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5" name="Freeform 446"/>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6" name="Freeform 447"/>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7" name="Freeform 448"/>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8" name="Freeform 449"/>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19" name="Freeform 450"/>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0" name="Freeform 451"/>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1" name="Freeform 452"/>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2" name="Freeform 453"/>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3" name="Freeform 454"/>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4" name="Freeform 455"/>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5" name="Freeform 456"/>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6" name="Freeform 457"/>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7" name="Freeform 458"/>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8" name="Freeform 459"/>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29" name="Freeform 460"/>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0" name="Freeform 461"/>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1" name="Freeform 462"/>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2" name="Freeform 463"/>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3" name="Freeform 464"/>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4" name="Freeform 465"/>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5" name="Freeform 466"/>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6" name="Freeform 467"/>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7" name="Freeform 468"/>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8" name="Freeform 469"/>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39" name="Freeform 470"/>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0" name="Freeform 471"/>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1" name="Freeform 472"/>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2" name="Freeform 473"/>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3" name="Freeform 474"/>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4" name="Freeform 475"/>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5" name="Freeform 476"/>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6" name="Freeform 477"/>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7" name="Freeform 478"/>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8" name="Freeform 479"/>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49" name="Freeform 480"/>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0" name="Freeform 481"/>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1" name="Freeform 482"/>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2" name="Freeform 483"/>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3" name="Freeform 484"/>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4" name="Freeform 485"/>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5" name="Freeform 486"/>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6" name="Freeform 487"/>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7" name="Freeform 488"/>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8" name="Freeform 489"/>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59" name="Freeform 490"/>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0" name="Freeform 491"/>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1" name="Freeform 492"/>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2" name="Freeform 493"/>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3" name="Freeform 494"/>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4" name="Freeform 495"/>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5" name="Freeform 496"/>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6" name="Freeform 497"/>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7" name="Freeform 498"/>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8" name="Freeform 499"/>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69" name="Freeform 500"/>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0" name="Freeform 501"/>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1" name="Freeform 502"/>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2" name="Freeform 503"/>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3" name="Freeform 504"/>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4" name="Freeform 505"/>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5" name="Freeform 506"/>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6" name="Freeform 507"/>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7" name="Freeform 508"/>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8" name="Freeform 509"/>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sp>
          <p:nvSpPr>
            <p:cNvPr id="79" name="Freeform 510"/>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华文楷体" panose="02010600040101010101" pitchFamily="2" charset="-122"/>
              </a:endParaRPr>
            </a:p>
          </p:txBody>
        </p:sp>
      </p:grpSp>
      <p:cxnSp>
        <p:nvCxnSpPr>
          <p:cNvPr id="84" name="直接连接符 83"/>
          <p:cNvCxnSpPr/>
          <p:nvPr/>
        </p:nvCxnSpPr>
        <p:spPr>
          <a:xfrm>
            <a:off x="690985" y="6237312"/>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3788410" y="5226050"/>
            <a:ext cx="1454785" cy="510011"/>
          </a:xfrm>
          <a:prstGeom prst="rect">
            <a:avLst/>
          </a:prstGeom>
          <a:noFill/>
        </p:spPr>
        <p:txBody>
          <a:bodyPr wrap="square" rtlCol="0">
            <a:spAutoFit/>
          </a:bodyPr>
          <a:lstStyle/>
          <a:p>
            <a:pPr algn="ctr">
              <a:lnSpc>
                <a:spcPct val="150000"/>
              </a:lnSpc>
            </a:pPr>
            <a:r>
              <a:rPr lang="zh-CN" altLang="en-US" sz="2000" b="1" dirty="0">
                <a:solidFill>
                  <a:schemeClr val="tx1">
                    <a:lumMod val="75000"/>
                    <a:lumOff val="25000"/>
                  </a:schemeClr>
                </a:solidFill>
                <a:latin typeface="华文楷体" panose="02010600040101010101" pitchFamily="2" charset="-122"/>
                <a:ea typeface="华文楷体" panose="02010600040101010101" pitchFamily="2" charset="-122"/>
              </a:rPr>
              <a:t>苏凡</a:t>
            </a:r>
          </a:p>
        </p:txBody>
      </p:sp>
      <p:sp>
        <p:nvSpPr>
          <p:cNvPr id="103" name="矩形 102"/>
          <p:cNvSpPr/>
          <p:nvPr/>
        </p:nvSpPr>
        <p:spPr>
          <a:xfrm>
            <a:off x="0" y="1693579"/>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016972" y="2435810"/>
            <a:ext cx="4580255" cy="95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直角三角形 89"/>
          <p:cNvSpPr/>
          <p:nvPr/>
        </p:nvSpPr>
        <p:spPr>
          <a:xfrm rot="16200000" flipH="1">
            <a:off x="246" y="3402081"/>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8815479" y="3407541"/>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5"/>
          <p:cNvSpPr txBox="1"/>
          <p:nvPr/>
        </p:nvSpPr>
        <p:spPr>
          <a:xfrm>
            <a:off x="1004573" y="1749849"/>
            <a:ext cx="5543343" cy="523220"/>
          </a:xfrm>
          <a:prstGeom prst="rect">
            <a:avLst/>
          </a:prstGeom>
          <a:noFill/>
        </p:spPr>
        <p:txBody>
          <a:bodyPr wrap="square" rtlCol="0">
            <a:spAutoFit/>
          </a:bodyPr>
          <a:lstStyle/>
          <a:p>
            <a:pPr algn="just"/>
            <a:r>
              <a:rPr lang="zh-CN" altLang="en-US" sz="2800" b="1" dirty="0">
                <a:solidFill>
                  <a:srgbClr val="005825"/>
                </a:solidFill>
                <a:latin typeface="华文楷体" panose="02010600040101010101" pitchFamily="2" charset="-122"/>
                <a:ea typeface="华文楷体" panose="02010600040101010101" pitchFamily="2" charset="-122"/>
              </a:rPr>
              <a:t>基于机器学习的大数据分析</a:t>
            </a:r>
            <a:endParaRPr lang="en-US" sz="2800" b="1" dirty="0">
              <a:solidFill>
                <a:srgbClr val="005825"/>
              </a:solidFill>
              <a:latin typeface="华文楷体" panose="02010600040101010101" pitchFamily="2" charset="-122"/>
              <a:ea typeface="华文楷体" panose="02010600040101010101" pitchFamily="2" charset="-122"/>
            </a:endParaRPr>
          </a:p>
        </p:txBody>
      </p:sp>
      <p:sp>
        <p:nvSpPr>
          <p:cNvPr id="96" name="TextBox 90"/>
          <p:cNvSpPr txBox="1"/>
          <p:nvPr/>
        </p:nvSpPr>
        <p:spPr>
          <a:xfrm>
            <a:off x="2428019" y="5324390"/>
            <a:ext cx="1153954" cy="460375"/>
          </a:xfrm>
          <a:prstGeom prst="rect">
            <a:avLst/>
          </a:prstGeom>
          <a:noFill/>
        </p:spPr>
        <p:txBody>
          <a:bodyPr wrap="square" rtlCol="0">
            <a:spAutoFit/>
          </a:bodyPr>
          <a:lstStyle/>
          <a:p>
            <a:r>
              <a:rPr lang="zh-CN" altLang="en-US" sz="2400" dirty="0">
                <a:solidFill>
                  <a:schemeClr val="tx1">
                    <a:lumMod val="75000"/>
                    <a:lumOff val="25000"/>
                  </a:schemeClr>
                </a:solidFill>
                <a:ea typeface="华文楷体" panose="02010600040101010101" pitchFamily="2" charset="-122"/>
              </a:rPr>
              <a:t>汇报人：</a:t>
            </a:r>
          </a:p>
        </p:txBody>
      </p:sp>
      <p:cxnSp>
        <p:nvCxnSpPr>
          <p:cNvPr id="100" name="直接连接符 99"/>
          <p:cNvCxnSpPr/>
          <p:nvPr/>
        </p:nvCxnSpPr>
        <p:spPr>
          <a:xfrm flipV="1">
            <a:off x="3716737" y="5779452"/>
            <a:ext cx="1727835" cy="571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9" name="图片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2016" y="2395655"/>
            <a:ext cx="2269130" cy="1729817"/>
          </a:xfrm>
          <a:prstGeom prst="rect">
            <a:avLst/>
          </a:prstGeom>
        </p:spPr>
      </p:pic>
      <p:sp>
        <p:nvSpPr>
          <p:cNvPr id="80" name="灯片编号占位符 79"/>
          <p:cNvSpPr>
            <a:spLocks noGrp="1"/>
          </p:cNvSpPr>
          <p:nvPr>
            <p:ph type="sldNum" sz="quarter" idx="12"/>
          </p:nvPr>
        </p:nvSpPr>
        <p:spPr/>
        <p:txBody>
          <a:bodyPr/>
          <a:lstStyle/>
          <a:p>
            <a:fld id="{90DB14F0-47FE-4937-9DB0-2B15A813C1B0}" type="slidenum">
              <a:rPr lang="zh-CN" altLang="en-US" smtClean="0"/>
              <a:t>1</a:t>
            </a:fld>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744109" y="5420303"/>
            <a:ext cx="37535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90DB14F0-47FE-4937-9DB0-2B15A813C1B0}" type="slidenum">
              <a:rPr lang="zh-CN" altLang="en-US" smtClean="0"/>
              <a:t>2</a:t>
            </a:fld>
            <a:endParaRPr lang="zh-CN" altLang="en-US"/>
          </a:p>
        </p:txBody>
      </p:sp>
      <p:sp>
        <p:nvSpPr>
          <p:cNvPr id="2" name="文本框 1"/>
          <p:cNvSpPr txBox="1"/>
          <p:nvPr/>
        </p:nvSpPr>
        <p:spPr>
          <a:xfrm>
            <a:off x="276860" y="1013460"/>
            <a:ext cx="1422184" cy="461665"/>
          </a:xfrm>
          <a:prstGeom prst="rect">
            <a:avLst/>
          </a:prstGeom>
          <a:noFill/>
        </p:spPr>
        <p:txBody>
          <a:bodyPr wrap="none" rtlCol="0">
            <a:spAutoFit/>
          </a:bodyPr>
          <a:lstStyle/>
          <a:p>
            <a:r>
              <a:rPr lang="zh-CN" altLang="en-US" sz="2400" b="1" dirty="0"/>
              <a:t>问题定义</a:t>
            </a:r>
            <a:endParaRPr lang="en-US" altLang="zh-CN" sz="2400" b="1" dirty="0"/>
          </a:p>
        </p:txBody>
      </p:sp>
      <p:sp>
        <p:nvSpPr>
          <p:cNvPr id="8" name="文本框 7"/>
          <p:cNvSpPr txBox="1"/>
          <p:nvPr/>
        </p:nvSpPr>
        <p:spPr>
          <a:xfrm>
            <a:off x="444651" y="1722774"/>
            <a:ext cx="8254698" cy="41998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dirty="0"/>
              <a:t>测速系统是列车安全计算的核心，测速系统中的应答器是提前安装分布在隧道钢轨之间的信标，列车可通过天线读取应答器的位置信息，列车以此信息来获取绝对定位。但 </a:t>
            </a:r>
            <a:r>
              <a:rPr lang="en-US" altLang="zh-CN" dirty="0"/>
              <a:t>2 </a:t>
            </a:r>
            <a:r>
              <a:rPr lang="zh-CN" altLang="en-US" dirty="0"/>
              <a:t>个应答器之间仍然需要列车自己来估算自身在应答器之间的准确位置，估算会产生偏差，这个偏差被称为 “位置不确定性”，单位是 </a:t>
            </a:r>
            <a:r>
              <a:rPr lang="en-US" altLang="zh-CN" dirty="0"/>
              <a:t>cm</a:t>
            </a:r>
            <a:r>
              <a:rPr lang="zh-CN" altLang="en-US" dirty="0"/>
              <a:t>。</a:t>
            </a:r>
            <a:endParaRPr lang="en-US" altLang="zh-CN" dirty="0"/>
          </a:p>
          <a:p>
            <a:pPr algn="just">
              <a:lnSpc>
                <a:spcPct val="150000"/>
              </a:lnSpc>
            </a:pPr>
            <a:endParaRPr lang="en-US" altLang="zh-CN" dirty="0"/>
          </a:p>
          <a:p>
            <a:pPr marL="285750" indent="-285750" algn="just">
              <a:lnSpc>
                <a:spcPct val="150000"/>
              </a:lnSpc>
              <a:buFont typeface="Arial" panose="020B0604020202020204" pitchFamily="34" charset="0"/>
              <a:buChar char="•"/>
            </a:pPr>
            <a:r>
              <a:rPr lang="zh-CN" altLang="en-US" dirty="0"/>
              <a:t>在两个应答器之间，位置不确定性在第一个应答器时为系统最低值，然后随着列车移动，测速传感器测量误差产生累积，估算误差会不断增大，直到列车获取下个应答器的位置信息，位置不确定性回归最低值。这个位置不确定性变化随着列车的移动会有规律特征，可以作为机器学习的训练素材。用以评估测速系统性能及预测测速故障。</a:t>
            </a:r>
            <a:endParaRPr lang="en-US" altLang="zh-CN" dirty="0"/>
          </a:p>
        </p:txBody>
      </p:sp>
    </p:spTree>
    <p:extLst>
      <p:ext uri="{BB962C8B-B14F-4D97-AF65-F5344CB8AC3E}">
        <p14:creationId xmlns:p14="http://schemas.microsoft.com/office/powerpoint/2010/main" val="23879844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744109" y="5420303"/>
            <a:ext cx="37535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90DB14F0-47FE-4937-9DB0-2B15A813C1B0}" type="slidenum">
              <a:rPr lang="zh-CN" altLang="en-US" smtClean="0"/>
              <a:t>3</a:t>
            </a:fld>
            <a:endParaRPr lang="zh-CN" altLang="en-US"/>
          </a:p>
        </p:txBody>
      </p:sp>
      <p:sp>
        <p:nvSpPr>
          <p:cNvPr id="10" name="文本框 9">
            <a:extLst>
              <a:ext uri="{FF2B5EF4-FFF2-40B4-BE49-F238E27FC236}">
                <a16:creationId xmlns:a16="http://schemas.microsoft.com/office/drawing/2014/main" id="{3FE27AE8-8AFC-487C-8D3E-B7790363697D}"/>
              </a:ext>
            </a:extLst>
          </p:cNvPr>
          <p:cNvSpPr txBox="1"/>
          <p:nvPr/>
        </p:nvSpPr>
        <p:spPr>
          <a:xfrm>
            <a:off x="276860" y="1013460"/>
            <a:ext cx="2749471" cy="461665"/>
          </a:xfrm>
          <a:prstGeom prst="rect">
            <a:avLst/>
          </a:prstGeom>
          <a:noFill/>
        </p:spPr>
        <p:txBody>
          <a:bodyPr wrap="none" rtlCol="0">
            <a:spAutoFit/>
          </a:bodyPr>
          <a:lstStyle/>
          <a:p>
            <a:r>
              <a:rPr lang="zh-CN" altLang="en-US" sz="2400" b="1" dirty="0"/>
              <a:t>数据源及列车图示</a:t>
            </a:r>
            <a:endParaRPr lang="en-US" altLang="zh-CN" sz="2400" b="1" dirty="0"/>
          </a:p>
        </p:txBody>
      </p:sp>
      <p:pic>
        <p:nvPicPr>
          <p:cNvPr id="6" name="图片 5">
            <a:extLst>
              <a:ext uri="{FF2B5EF4-FFF2-40B4-BE49-F238E27FC236}">
                <a16:creationId xmlns:a16="http://schemas.microsoft.com/office/drawing/2014/main" id="{A1CDFBA9-6336-6C4E-96D9-E59E9BF4CC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62" y="2300358"/>
            <a:ext cx="6183019" cy="2898634"/>
          </a:xfrm>
          <a:prstGeom prst="rect">
            <a:avLst/>
          </a:prstGeom>
        </p:spPr>
      </p:pic>
      <p:sp>
        <p:nvSpPr>
          <p:cNvPr id="8" name="文本框 7">
            <a:extLst>
              <a:ext uri="{FF2B5EF4-FFF2-40B4-BE49-F238E27FC236}">
                <a16:creationId xmlns:a16="http://schemas.microsoft.com/office/drawing/2014/main" id="{348DDA92-324A-89AC-8C5A-2A8E77A8ADB8}"/>
              </a:ext>
            </a:extLst>
          </p:cNvPr>
          <p:cNvSpPr txBox="1"/>
          <p:nvPr/>
        </p:nvSpPr>
        <p:spPr>
          <a:xfrm>
            <a:off x="6658281" y="1687120"/>
            <a:ext cx="2139884" cy="4247317"/>
          </a:xfrm>
          <a:prstGeom prst="rect">
            <a:avLst/>
          </a:prstGeom>
          <a:noFill/>
        </p:spPr>
        <p:txBody>
          <a:bodyPr wrap="square" rtlCol="0">
            <a:spAutoFit/>
          </a:bodyPr>
          <a:lstStyle/>
          <a:p>
            <a:r>
              <a:rPr lang="zh-CN" altLang="en-US" dirty="0"/>
              <a:t>① 文件名称</a:t>
            </a:r>
            <a:endParaRPr lang="en-US" altLang="zh-CN" dirty="0"/>
          </a:p>
          <a:p>
            <a:r>
              <a:rPr lang="zh-CN" altLang="en-US" dirty="0"/>
              <a:t>② 时间列</a:t>
            </a:r>
            <a:endParaRPr lang="en-US" altLang="zh-CN" dirty="0"/>
          </a:p>
          <a:p>
            <a:r>
              <a:rPr lang="en-US" altLang="zh-CN" dirty="0"/>
              <a:t>③ </a:t>
            </a:r>
            <a:r>
              <a:rPr lang="zh-CN" altLang="en-US" dirty="0"/>
              <a:t>驾驶端</a:t>
            </a:r>
            <a:r>
              <a:rPr lang="en-US" altLang="zh-CN" dirty="0"/>
              <a:t>ID</a:t>
            </a:r>
          </a:p>
          <a:p>
            <a:r>
              <a:rPr lang="zh-CN" altLang="en-US" dirty="0"/>
              <a:t>④ 列车方向</a:t>
            </a:r>
            <a:endParaRPr lang="en-US" altLang="zh-CN" dirty="0"/>
          </a:p>
          <a:p>
            <a:r>
              <a:rPr lang="zh-CN" altLang="en-US" dirty="0"/>
              <a:t>⑤ 前端位置里程值</a:t>
            </a:r>
            <a:endParaRPr lang="en-US" altLang="zh-CN" dirty="0"/>
          </a:p>
          <a:p>
            <a:r>
              <a:rPr lang="zh-CN" altLang="en-US" dirty="0"/>
              <a:t>⑥ 车头所在分区</a:t>
            </a:r>
            <a:endParaRPr lang="en-US" altLang="zh-CN" dirty="0"/>
          </a:p>
          <a:p>
            <a:r>
              <a:rPr lang="zh-CN" altLang="en-US" dirty="0"/>
              <a:t>⑦ 分区偏移量</a:t>
            </a:r>
            <a:endParaRPr lang="en-US" altLang="zh-CN" dirty="0"/>
          </a:p>
          <a:p>
            <a:r>
              <a:rPr lang="en-US" altLang="zh-CN" dirty="0"/>
              <a:t>⑧ Overread </a:t>
            </a:r>
            <a:r>
              <a:rPr lang="zh-CN" altLang="en-US" dirty="0"/>
              <a:t>值</a:t>
            </a:r>
            <a:endParaRPr lang="en-US" altLang="zh-CN" dirty="0"/>
          </a:p>
          <a:p>
            <a:r>
              <a:rPr lang="en-US" altLang="zh-CN" dirty="0"/>
              <a:t>⑨ Underread </a:t>
            </a:r>
            <a:r>
              <a:rPr lang="zh-CN" altLang="en-US" dirty="0"/>
              <a:t>值</a:t>
            </a:r>
            <a:endParaRPr lang="en-US" altLang="zh-CN" dirty="0"/>
          </a:p>
          <a:p>
            <a:r>
              <a:rPr lang="en-US" altLang="zh-CN" dirty="0"/>
              <a:t>⑩ </a:t>
            </a:r>
            <a:r>
              <a:rPr lang="en-US" altLang="zh-CN" dirty="0" err="1"/>
              <a:t>Vnom</a:t>
            </a:r>
            <a:endParaRPr lang="en-US" altLang="zh-CN" dirty="0"/>
          </a:p>
          <a:p>
            <a:r>
              <a:rPr lang="en-US" altLang="zh-CN" dirty="0"/>
              <a:t>⑪ Vmax</a:t>
            </a:r>
          </a:p>
          <a:p>
            <a:r>
              <a:rPr lang="en-US" altLang="zh-CN" dirty="0"/>
              <a:t>⑫ </a:t>
            </a:r>
            <a:r>
              <a:rPr lang="en-US" altLang="zh-CN" dirty="0" err="1"/>
              <a:t>Vopg</a:t>
            </a:r>
            <a:r>
              <a:rPr lang="en-US" altLang="zh-CN" dirty="0"/>
              <a:t>-A</a:t>
            </a:r>
          </a:p>
          <a:p>
            <a:r>
              <a:rPr lang="en-US" altLang="zh-CN" dirty="0"/>
              <a:t>⑬ </a:t>
            </a:r>
            <a:r>
              <a:rPr lang="en-US" altLang="zh-CN" dirty="0" err="1"/>
              <a:t>Vopg</a:t>
            </a:r>
            <a:r>
              <a:rPr lang="en-US" altLang="zh-CN" dirty="0"/>
              <a:t>-B</a:t>
            </a:r>
            <a:endParaRPr lang="en-US" altLang="zh-CN" b="1" dirty="0"/>
          </a:p>
          <a:p>
            <a:r>
              <a:rPr lang="en-US" altLang="zh-CN" dirty="0"/>
              <a:t>⑭ </a:t>
            </a:r>
            <a:r>
              <a:rPr lang="en-US" altLang="zh-CN" dirty="0" err="1"/>
              <a:t>Vradar</a:t>
            </a:r>
            <a:endParaRPr lang="en-US" altLang="zh-CN" b="1" dirty="0"/>
          </a:p>
          <a:p>
            <a:r>
              <a:rPr lang="zh-CN" altLang="en-US" dirty="0"/>
              <a:t>⑮ 雷达传感器状态</a:t>
            </a:r>
            <a:endParaRPr lang="zh-CN" altLang="en-US"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744109" y="5420303"/>
            <a:ext cx="37535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90DB14F0-47FE-4937-9DB0-2B15A813C1B0}" type="slidenum">
              <a:rPr lang="zh-CN" altLang="en-US" smtClean="0"/>
              <a:t>4</a:t>
            </a:fld>
            <a:endParaRPr lang="zh-CN" altLang="en-US"/>
          </a:p>
        </p:txBody>
      </p:sp>
      <p:sp>
        <p:nvSpPr>
          <p:cNvPr id="2" name="文本框 1"/>
          <p:cNvSpPr txBox="1"/>
          <p:nvPr/>
        </p:nvSpPr>
        <p:spPr>
          <a:xfrm>
            <a:off x="276860" y="1013460"/>
            <a:ext cx="2040943" cy="461665"/>
          </a:xfrm>
          <a:prstGeom prst="rect">
            <a:avLst/>
          </a:prstGeom>
          <a:noFill/>
        </p:spPr>
        <p:txBody>
          <a:bodyPr wrap="none" rtlCol="0">
            <a:spAutoFit/>
          </a:bodyPr>
          <a:lstStyle/>
          <a:p>
            <a:r>
              <a:rPr lang="zh-CN" altLang="en-US" sz="2400" b="1" dirty="0"/>
              <a:t>列车位置说明</a:t>
            </a:r>
            <a:endParaRPr lang="en-US" altLang="zh-CN" sz="2400" b="1" dirty="0"/>
          </a:p>
        </p:txBody>
      </p:sp>
      <p:pic>
        <p:nvPicPr>
          <p:cNvPr id="9" name="图片 8">
            <a:extLst>
              <a:ext uri="{FF2B5EF4-FFF2-40B4-BE49-F238E27FC236}">
                <a16:creationId xmlns:a16="http://schemas.microsoft.com/office/drawing/2014/main" id="{79D082D2-B083-B354-9FF4-581566218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633" y="1811804"/>
            <a:ext cx="8082717" cy="4212421"/>
          </a:xfrm>
          <a:prstGeom prst="rect">
            <a:avLst/>
          </a:prstGeom>
        </p:spPr>
      </p:pic>
    </p:spTree>
    <p:extLst>
      <p:ext uri="{BB962C8B-B14F-4D97-AF65-F5344CB8AC3E}">
        <p14:creationId xmlns:p14="http://schemas.microsoft.com/office/powerpoint/2010/main" val="16065531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744109" y="5420303"/>
            <a:ext cx="37535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90DB14F0-47FE-4937-9DB0-2B15A813C1B0}" type="slidenum">
              <a:rPr lang="zh-CN" altLang="en-US" smtClean="0"/>
              <a:t>5</a:t>
            </a:fld>
            <a:endParaRPr lang="zh-CN" altLang="en-US"/>
          </a:p>
        </p:txBody>
      </p:sp>
      <p:sp>
        <p:nvSpPr>
          <p:cNvPr id="2" name="文本框 1"/>
          <p:cNvSpPr txBox="1"/>
          <p:nvPr/>
        </p:nvSpPr>
        <p:spPr>
          <a:xfrm>
            <a:off x="276860" y="1013460"/>
            <a:ext cx="1422184" cy="461665"/>
          </a:xfrm>
          <a:prstGeom prst="rect">
            <a:avLst/>
          </a:prstGeom>
          <a:noFill/>
        </p:spPr>
        <p:txBody>
          <a:bodyPr wrap="none" rtlCol="0">
            <a:spAutoFit/>
          </a:bodyPr>
          <a:lstStyle/>
          <a:p>
            <a:r>
              <a:rPr lang="zh-CN" altLang="en-US" sz="2400" b="1" dirty="0"/>
              <a:t>学习目标</a:t>
            </a:r>
            <a:endParaRPr lang="en-US" altLang="zh-CN" sz="2400" b="1" dirty="0"/>
          </a:p>
        </p:txBody>
      </p:sp>
      <p:sp>
        <p:nvSpPr>
          <p:cNvPr id="8" name="文本框 7"/>
          <p:cNvSpPr txBox="1"/>
          <p:nvPr/>
        </p:nvSpPr>
        <p:spPr>
          <a:xfrm>
            <a:off x="444651" y="2149164"/>
            <a:ext cx="8254698" cy="29533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dirty="0"/>
              <a:t>通过海量的不同列车连续时间内，多次在同一线路上的运行数据为基础，</a:t>
            </a:r>
            <a:r>
              <a:rPr lang="zh-CN" altLang="en-US"/>
              <a:t>应用机器学习</a:t>
            </a:r>
            <a:r>
              <a:rPr lang="zh-CN" altLang="en-US" dirty="0"/>
              <a:t>手段总结出一个特定线路的位置不确定性或特定传感器参数的数据模型。 </a:t>
            </a:r>
            <a:endParaRPr lang="en-US" altLang="zh-CN" dirty="0"/>
          </a:p>
          <a:p>
            <a:pPr marL="285750" indent="-285750" algn="just">
              <a:lnSpc>
                <a:spcPct val="150000"/>
              </a:lnSpc>
              <a:buFont typeface="Arial" panose="020B0604020202020204" pitchFamily="34" charset="0"/>
              <a:buChar char="•"/>
            </a:pPr>
            <a:endParaRPr lang="en-US" altLang="zh-CN" dirty="0"/>
          </a:p>
          <a:p>
            <a:pPr marL="285750" indent="-285750" algn="just">
              <a:lnSpc>
                <a:spcPct val="150000"/>
              </a:lnSpc>
              <a:buFont typeface="Arial" panose="020B0604020202020204" pitchFamily="34" charset="0"/>
              <a:buChar char="•"/>
            </a:pPr>
            <a:r>
              <a:rPr lang="zh-CN" altLang="en-US" dirty="0"/>
              <a:t>这个模型应该是大多数车在大多数时间是所遵循，只有当个别列车在测速系统硬件出 现性能下降或故障时才会偏离这个模型。系统应及时或提前识别这个偏离，给出预警，该 列车应提前退出服务进行检修和风险排查。</a:t>
            </a:r>
            <a:endParaRPr lang="en-US" altLang="zh-CN" dirty="0"/>
          </a:p>
        </p:txBody>
      </p:sp>
    </p:spTree>
    <p:extLst>
      <p:ext uri="{BB962C8B-B14F-4D97-AF65-F5344CB8AC3E}">
        <p14:creationId xmlns:p14="http://schemas.microsoft.com/office/powerpoint/2010/main" val="26378356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276679" y="0"/>
            <a:ext cx="2552700" cy="895350"/>
          </a:xfrm>
          <a:prstGeom prst="rect">
            <a:avLst/>
          </a:prstGeom>
        </p:spPr>
      </p:pic>
      <p:cxnSp>
        <p:nvCxnSpPr>
          <p:cNvPr id="7" name="直接连接符 6"/>
          <p:cNvCxnSpPr/>
          <p:nvPr/>
        </p:nvCxnSpPr>
        <p:spPr>
          <a:xfrm>
            <a:off x="0" y="6604000"/>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744109" y="5420303"/>
            <a:ext cx="37535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90DB14F0-47FE-4937-9DB0-2B15A813C1B0}" type="slidenum">
              <a:rPr lang="zh-CN" altLang="en-US" smtClean="0"/>
              <a:t>6</a:t>
            </a:fld>
            <a:endParaRPr lang="zh-CN" altLang="en-US"/>
          </a:p>
        </p:txBody>
      </p:sp>
      <p:sp>
        <p:nvSpPr>
          <p:cNvPr id="2" name="文本框 1"/>
          <p:cNvSpPr txBox="1"/>
          <p:nvPr/>
        </p:nvSpPr>
        <p:spPr>
          <a:xfrm>
            <a:off x="276860" y="1013460"/>
            <a:ext cx="1731564" cy="461665"/>
          </a:xfrm>
          <a:prstGeom prst="rect">
            <a:avLst/>
          </a:prstGeom>
          <a:noFill/>
        </p:spPr>
        <p:txBody>
          <a:bodyPr wrap="none" rtlCol="0">
            <a:spAutoFit/>
          </a:bodyPr>
          <a:lstStyle/>
          <a:p>
            <a:r>
              <a:rPr lang="zh-CN" altLang="en-US" sz="2400" b="1" dirty="0"/>
              <a:t>联系方式：</a:t>
            </a:r>
            <a:endParaRPr lang="en-US" altLang="zh-CN" sz="2400" b="1" dirty="0"/>
          </a:p>
        </p:txBody>
      </p:sp>
      <p:sp>
        <p:nvSpPr>
          <p:cNvPr id="8" name="文本框 7">
            <a:extLst>
              <a:ext uri="{FF2B5EF4-FFF2-40B4-BE49-F238E27FC236}">
                <a16:creationId xmlns:a16="http://schemas.microsoft.com/office/drawing/2014/main" id="{B2003EB9-A068-043A-A13D-1B750FEA3167}"/>
              </a:ext>
            </a:extLst>
          </p:cNvPr>
          <p:cNvSpPr txBox="1"/>
          <p:nvPr/>
        </p:nvSpPr>
        <p:spPr>
          <a:xfrm>
            <a:off x="1706252" y="3364240"/>
            <a:ext cx="6956981" cy="523220"/>
          </a:xfrm>
          <a:prstGeom prst="rect">
            <a:avLst/>
          </a:prstGeom>
          <a:noFill/>
        </p:spPr>
        <p:txBody>
          <a:bodyPr wrap="square" rtlCol="0">
            <a:spAutoFit/>
          </a:bodyPr>
          <a:lstStyle/>
          <a:p>
            <a:r>
              <a:rPr lang="zh-CN" altLang="en-US" sz="2800" b="1" dirty="0"/>
              <a:t>苏凡 硕士生 微信号：</a:t>
            </a:r>
            <a:r>
              <a:rPr lang="en-US" altLang="zh-CN" sz="2800" b="1" dirty="0" err="1"/>
              <a:t>Glandeer</a:t>
            </a:r>
            <a:endParaRPr lang="zh-CN" altLang="en-US" sz="2800" b="1" dirty="0"/>
          </a:p>
        </p:txBody>
      </p:sp>
    </p:spTree>
    <p:extLst>
      <p:ext uri="{BB962C8B-B14F-4D97-AF65-F5344CB8AC3E}">
        <p14:creationId xmlns:p14="http://schemas.microsoft.com/office/powerpoint/2010/main" val="181486600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547713c7-6aa2-4113-89f1-a625927c886e"/>
  <p:tag name="COMMONDATA" val="eyJoZGlkIjoiMDE4ZTNjYmUxZDlhMDEyY2ZhN2Y5ZjI0MTA1MmNiZTAifQ=="/>
</p:tagLst>
</file>

<file path=ppt/tags/tag10.xml><?xml version="1.0" encoding="utf-8"?>
<p:tagLst xmlns:a="http://schemas.openxmlformats.org/drawingml/2006/main" xmlns:r="http://schemas.openxmlformats.org/officeDocument/2006/relationships" xmlns:p="http://schemas.openxmlformats.org/presentationml/2006/main">
  <p:tag name="MH_OLD_SHAPE_ID" val="5"/>
  <p:tag name="REFSHAPE" val="105559407445176"/>
</p:tagLst>
</file>

<file path=ppt/tags/tag11.xml><?xml version="1.0" encoding="utf-8"?>
<p:tagLst xmlns:a="http://schemas.openxmlformats.org/drawingml/2006/main" xmlns:r="http://schemas.openxmlformats.org/officeDocument/2006/relationships" xmlns:p="http://schemas.openxmlformats.org/presentationml/2006/main">
  <p:tag name="MH_OLD_SHAPE_ID" val="6"/>
  <p:tag name="REFSHAPE" val="105559407444728"/>
</p:tagLst>
</file>

<file path=ppt/tags/tag12.xml><?xml version="1.0" encoding="utf-8"?>
<p:tagLst xmlns:a="http://schemas.openxmlformats.org/drawingml/2006/main" xmlns:r="http://schemas.openxmlformats.org/officeDocument/2006/relationships" xmlns:p="http://schemas.openxmlformats.org/presentationml/2006/main">
  <p:tag name="MH_OLD_SHAPE_ID" val="2"/>
  <p:tag name="REFSHAPE" val="105559407444504"/>
</p:tagLst>
</file>

<file path=ppt/tags/tag13.xml><?xml version="1.0" encoding="utf-8"?>
<p:tagLst xmlns:a="http://schemas.openxmlformats.org/drawingml/2006/main" xmlns:r="http://schemas.openxmlformats.org/officeDocument/2006/relationships" xmlns:p="http://schemas.openxmlformats.org/presentationml/2006/main">
  <p:tag name="MH_OLD_SHAPE_ID" val="3"/>
  <p:tag name="REFSHAPE" val="105559407444280"/>
</p:tagLst>
</file>

<file path=ppt/tags/tag14.xml><?xml version="1.0" encoding="utf-8"?>
<p:tagLst xmlns:a="http://schemas.openxmlformats.org/drawingml/2006/main" xmlns:r="http://schemas.openxmlformats.org/officeDocument/2006/relationships" xmlns:p="http://schemas.openxmlformats.org/presentationml/2006/main">
  <p:tag name="MH_OLD_SHAPE_ID" val="4"/>
  <p:tag name="REFSHAPE" val="105559407444056"/>
</p:tagLst>
</file>

<file path=ppt/tags/tag15.xml><?xml version="1.0" encoding="utf-8"?>
<p:tagLst xmlns:a="http://schemas.openxmlformats.org/drawingml/2006/main" xmlns:r="http://schemas.openxmlformats.org/officeDocument/2006/relationships" xmlns:p="http://schemas.openxmlformats.org/presentationml/2006/main">
  <p:tag name="MH_OLD_SHAPE_ID" val="5"/>
  <p:tag name="REFSHAPE" val="105559407446072"/>
</p:tagLst>
</file>

<file path=ppt/tags/tag16.xml><?xml version="1.0" encoding="utf-8"?>
<p:tagLst xmlns:a="http://schemas.openxmlformats.org/drawingml/2006/main" xmlns:r="http://schemas.openxmlformats.org/officeDocument/2006/relationships" xmlns:p="http://schemas.openxmlformats.org/presentationml/2006/main">
  <p:tag name="MH_OLD_SHAPE_ID" val="6"/>
  <p:tag name="REFSHAPE" val="105559407446296"/>
</p:tagLst>
</file>

<file path=ppt/tags/tag17.xml><?xml version="1.0" encoding="utf-8"?>
<p:tagLst xmlns:a="http://schemas.openxmlformats.org/drawingml/2006/main" xmlns:r="http://schemas.openxmlformats.org/officeDocument/2006/relationships" xmlns:p="http://schemas.openxmlformats.org/presentationml/2006/main">
  <p:tag name="MH_OLD_SHAPE_ID" val="2"/>
  <p:tag name="REFSHAPE" val="105559407446520"/>
</p:tagLst>
</file>

<file path=ppt/tags/tag18.xml><?xml version="1.0" encoding="utf-8"?>
<p:tagLst xmlns:a="http://schemas.openxmlformats.org/drawingml/2006/main" xmlns:r="http://schemas.openxmlformats.org/officeDocument/2006/relationships" xmlns:p="http://schemas.openxmlformats.org/presentationml/2006/main">
  <p:tag name="MH_OLD_SHAPE_ID" val="3"/>
  <p:tag name="REFSHAPE" val="105559407446744"/>
</p:tagLst>
</file>

<file path=ppt/tags/tag19.xml><?xml version="1.0" encoding="utf-8"?>
<p:tagLst xmlns:a="http://schemas.openxmlformats.org/drawingml/2006/main" xmlns:r="http://schemas.openxmlformats.org/officeDocument/2006/relationships" xmlns:p="http://schemas.openxmlformats.org/presentationml/2006/main">
  <p:tag name="MH_OLD_SHAPE_ID" val="4"/>
  <p:tag name="REFSHAPE" val="105559407446968"/>
</p:tagLst>
</file>

<file path=ppt/tags/tag2.xml><?xml version="1.0" encoding="utf-8"?>
<p:tagLst xmlns:a="http://schemas.openxmlformats.org/drawingml/2006/main" xmlns:r="http://schemas.openxmlformats.org/officeDocument/2006/relationships" xmlns:p="http://schemas.openxmlformats.org/presentationml/2006/main">
  <p:tag name="MH_OLD_SHAPE_ID" val="2"/>
  <p:tag name="REFSHAPE" val="105559407456600"/>
</p:tagLst>
</file>

<file path=ppt/tags/tag20.xml><?xml version="1.0" encoding="utf-8"?>
<p:tagLst xmlns:a="http://schemas.openxmlformats.org/drawingml/2006/main" xmlns:r="http://schemas.openxmlformats.org/officeDocument/2006/relationships" xmlns:p="http://schemas.openxmlformats.org/presentationml/2006/main">
  <p:tag name="MH_OLD_SHAPE_ID" val="5"/>
  <p:tag name="REFSHAPE" val="105559407447192"/>
</p:tagLst>
</file>

<file path=ppt/tags/tag21.xml><?xml version="1.0" encoding="utf-8"?>
<p:tagLst xmlns:a="http://schemas.openxmlformats.org/drawingml/2006/main" xmlns:r="http://schemas.openxmlformats.org/officeDocument/2006/relationships" xmlns:p="http://schemas.openxmlformats.org/presentationml/2006/main">
  <p:tag name="MH_OLD_SHAPE_ID" val="6"/>
  <p:tag name="REFSHAPE" val="105559407447416"/>
</p:tagLst>
</file>

<file path=ppt/tags/tag22.xml><?xml version="1.0" encoding="utf-8"?>
<p:tagLst xmlns:a="http://schemas.openxmlformats.org/drawingml/2006/main" xmlns:r="http://schemas.openxmlformats.org/officeDocument/2006/relationships" xmlns:p="http://schemas.openxmlformats.org/presentationml/2006/main">
  <p:tag name="MH_OLD_SHAPE_ID" val="2"/>
  <p:tag name="REFSHAPE" val="105559407448088"/>
</p:tagLst>
</file>

<file path=ppt/tags/tag23.xml><?xml version="1.0" encoding="utf-8"?>
<p:tagLst xmlns:a="http://schemas.openxmlformats.org/drawingml/2006/main" xmlns:r="http://schemas.openxmlformats.org/officeDocument/2006/relationships" xmlns:p="http://schemas.openxmlformats.org/presentationml/2006/main">
  <p:tag name="MH_OLD_SHAPE_ID" val="3"/>
  <p:tag name="REFSHAPE" val="105559407447640"/>
</p:tagLst>
</file>

<file path=ppt/tags/tag24.xml><?xml version="1.0" encoding="utf-8"?>
<p:tagLst xmlns:a="http://schemas.openxmlformats.org/drawingml/2006/main" xmlns:r="http://schemas.openxmlformats.org/officeDocument/2006/relationships" xmlns:p="http://schemas.openxmlformats.org/presentationml/2006/main">
  <p:tag name="MH_OLD_SHAPE_ID" val="4"/>
  <p:tag name="REFSHAPE" val="105559407450104"/>
</p:tagLst>
</file>

<file path=ppt/tags/tag25.xml><?xml version="1.0" encoding="utf-8"?>
<p:tagLst xmlns:a="http://schemas.openxmlformats.org/drawingml/2006/main" xmlns:r="http://schemas.openxmlformats.org/officeDocument/2006/relationships" xmlns:p="http://schemas.openxmlformats.org/presentationml/2006/main">
  <p:tag name="MH_OLD_SHAPE_ID" val="5"/>
  <p:tag name="REFSHAPE" val="105559407450328"/>
</p:tagLst>
</file>

<file path=ppt/tags/tag26.xml><?xml version="1.0" encoding="utf-8"?>
<p:tagLst xmlns:a="http://schemas.openxmlformats.org/drawingml/2006/main" xmlns:r="http://schemas.openxmlformats.org/officeDocument/2006/relationships" xmlns:p="http://schemas.openxmlformats.org/presentationml/2006/main">
  <p:tag name="MH_OLD_SHAPE_ID" val="6"/>
  <p:tag name="REFSHAPE" val="105559407445400"/>
</p:tagLst>
</file>

<file path=ppt/tags/tag27.xml><?xml version="1.0" encoding="utf-8"?>
<p:tagLst xmlns:a="http://schemas.openxmlformats.org/drawingml/2006/main" xmlns:r="http://schemas.openxmlformats.org/officeDocument/2006/relationships" xmlns:p="http://schemas.openxmlformats.org/presentationml/2006/main">
  <p:tag name="MH_OLD_SHAPE_ID" val="7"/>
  <p:tag name="REFSHAPE" val="105559407451224"/>
</p:tagLst>
</file>

<file path=ppt/tags/tag28.xml><?xml version="1.0" encoding="utf-8"?>
<p:tagLst xmlns:a="http://schemas.openxmlformats.org/drawingml/2006/main" xmlns:r="http://schemas.openxmlformats.org/officeDocument/2006/relationships" xmlns:p="http://schemas.openxmlformats.org/presentationml/2006/main">
  <p:tag name="MH_OLD_SHAPE_ID" val="2"/>
  <p:tag name="REFSHAPE" val="105559407451448"/>
</p:tagLst>
</file>

<file path=ppt/tags/tag29.xml><?xml version="1.0" encoding="utf-8"?>
<p:tagLst xmlns:a="http://schemas.openxmlformats.org/drawingml/2006/main" xmlns:r="http://schemas.openxmlformats.org/officeDocument/2006/relationships" xmlns:p="http://schemas.openxmlformats.org/presentationml/2006/main">
  <p:tag name="MH_OLD_SHAPE_ID" val="3"/>
  <p:tag name="REFSHAPE" val="105559407453016"/>
</p:tagLst>
</file>

<file path=ppt/tags/tag3.xml><?xml version="1.0" encoding="utf-8"?>
<p:tagLst xmlns:a="http://schemas.openxmlformats.org/drawingml/2006/main" xmlns:r="http://schemas.openxmlformats.org/officeDocument/2006/relationships" xmlns:p="http://schemas.openxmlformats.org/presentationml/2006/main">
  <p:tag name="MH_OLD_SHAPE_ID" val="3"/>
  <p:tag name="REFSHAPE" val="105559407449208"/>
</p:tagLst>
</file>

<file path=ppt/tags/tag30.xml><?xml version="1.0" encoding="utf-8"?>
<p:tagLst xmlns:a="http://schemas.openxmlformats.org/drawingml/2006/main" xmlns:r="http://schemas.openxmlformats.org/officeDocument/2006/relationships" xmlns:p="http://schemas.openxmlformats.org/presentationml/2006/main">
  <p:tag name="MH_OLD_SHAPE_ID" val="4"/>
  <p:tag name="REFSHAPE" val="105559407445624"/>
</p:tagLst>
</file>

<file path=ppt/tags/tag31.xml><?xml version="1.0" encoding="utf-8"?>
<p:tagLst xmlns:a="http://schemas.openxmlformats.org/drawingml/2006/main" xmlns:r="http://schemas.openxmlformats.org/officeDocument/2006/relationships" xmlns:p="http://schemas.openxmlformats.org/presentationml/2006/main">
  <p:tag name="MH_OLD_SHAPE_ID" val="5"/>
  <p:tag name="REFSHAPE" val="105559407460184"/>
</p:tagLst>
</file>

<file path=ppt/tags/tag32.xml><?xml version="1.0" encoding="utf-8"?>
<p:tagLst xmlns:a="http://schemas.openxmlformats.org/drawingml/2006/main" xmlns:r="http://schemas.openxmlformats.org/officeDocument/2006/relationships" xmlns:p="http://schemas.openxmlformats.org/presentationml/2006/main">
  <p:tag name="MH_OLD_SHAPE_ID" val="6"/>
  <p:tag name="REFSHAPE" val="105559407246296"/>
</p:tagLst>
</file>

<file path=ppt/tags/tag33.xml><?xml version="1.0" encoding="utf-8"?>
<p:tagLst xmlns:a="http://schemas.openxmlformats.org/drawingml/2006/main" xmlns:r="http://schemas.openxmlformats.org/officeDocument/2006/relationships" xmlns:p="http://schemas.openxmlformats.org/presentationml/2006/main">
  <p:tag name="MH_OLD_SHAPE_ID" val="7"/>
  <p:tag name="REFSHAPE" val="105559407236216"/>
</p:tagLst>
</file>

<file path=ppt/tags/tag34.xml><?xml version="1.0" encoding="utf-8"?>
<p:tagLst xmlns:a="http://schemas.openxmlformats.org/drawingml/2006/main" xmlns:r="http://schemas.openxmlformats.org/officeDocument/2006/relationships" xmlns:p="http://schemas.openxmlformats.org/presentationml/2006/main">
  <p:tag name="MH_OLD_SHAPE_ID" val="8"/>
  <p:tag name="REFSHAPE" val="105559407240696"/>
</p:tagLst>
</file>

<file path=ppt/tags/tag35.xml><?xml version="1.0" encoding="utf-8"?>
<p:tagLst xmlns:a="http://schemas.openxmlformats.org/drawingml/2006/main" xmlns:r="http://schemas.openxmlformats.org/officeDocument/2006/relationships" xmlns:p="http://schemas.openxmlformats.org/presentationml/2006/main">
  <p:tag name="MH_OLD_SHAPE_ID" val="9"/>
  <p:tag name="REFSHAPE" val="105559407235768"/>
</p:tagLst>
</file>

<file path=ppt/tags/tag36.xml><?xml version="1.0" encoding="utf-8"?>
<p:tagLst xmlns:a="http://schemas.openxmlformats.org/drawingml/2006/main" xmlns:r="http://schemas.openxmlformats.org/officeDocument/2006/relationships" xmlns:p="http://schemas.openxmlformats.org/presentationml/2006/main">
  <p:tag name="MH_OLD_SHAPE_ID" val="2"/>
  <p:tag name="REFSHAPE" val="105559407243608"/>
</p:tagLst>
</file>

<file path=ppt/tags/tag37.xml><?xml version="1.0" encoding="utf-8"?>
<p:tagLst xmlns:a="http://schemas.openxmlformats.org/drawingml/2006/main" xmlns:r="http://schemas.openxmlformats.org/officeDocument/2006/relationships" xmlns:p="http://schemas.openxmlformats.org/presentationml/2006/main">
  <p:tag name="MH_OLD_SHAPE_ID" val="3"/>
  <p:tag name="REFSHAPE" val="105559407237784"/>
</p:tagLst>
</file>

<file path=ppt/tags/tag38.xml><?xml version="1.0" encoding="utf-8"?>
<p:tagLst xmlns:a="http://schemas.openxmlformats.org/drawingml/2006/main" xmlns:r="http://schemas.openxmlformats.org/officeDocument/2006/relationships" xmlns:p="http://schemas.openxmlformats.org/presentationml/2006/main">
  <p:tag name="MH_OLD_SHAPE_ID" val="4"/>
  <p:tag name="REFSHAPE" val="105559407238680"/>
</p:tagLst>
</file>

<file path=ppt/tags/tag39.xml><?xml version="1.0" encoding="utf-8"?>
<p:tagLst xmlns:a="http://schemas.openxmlformats.org/drawingml/2006/main" xmlns:r="http://schemas.openxmlformats.org/officeDocument/2006/relationships" xmlns:p="http://schemas.openxmlformats.org/presentationml/2006/main">
  <p:tag name="MH_OLD_SHAPE_ID" val="5"/>
  <p:tag name="REFSHAPE" val="105559407233304"/>
</p:tagLst>
</file>

<file path=ppt/tags/tag4.xml><?xml version="1.0" encoding="utf-8"?>
<p:tagLst xmlns:a="http://schemas.openxmlformats.org/drawingml/2006/main" xmlns:r="http://schemas.openxmlformats.org/officeDocument/2006/relationships" xmlns:p="http://schemas.openxmlformats.org/presentationml/2006/main">
  <p:tag name="MH_OLD_SHAPE_ID" val="4"/>
  <p:tag name="REFSHAPE" val="105559407454584"/>
</p:tagLst>
</file>

<file path=ppt/tags/tag40.xml><?xml version="1.0" encoding="utf-8"?>
<p:tagLst xmlns:a="http://schemas.openxmlformats.org/drawingml/2006/main" xmlns:r="http://schemas.openxmlformats.org/officeDocument/2006/relationships" xmlns:p="http://schemas.openxmlformats.org/presentationml/2006/main">
  <p:tag name="MH_OLD_SHAPE_ID" val="2"/>
  <p:tag name="REFSHAPE" val="105559407240024"/>
</p:tagLst>
</file>

<file path=ppt/tags/tag41.xml><?xml version="1.0" encoding="utf-8"?>
<p:tagLst xmlns:a="http://schemas.openxmlformats.org/drawingml/2006/main" xmlns:r="http://schemas.openxmlformats.org/officeDocument/2006/relationships" xmlns:p="http://schemas.openxmlformats.org/presentationml/2006/main">
  <p:tag name="MH_OLD_SHAPE_ID" val="3"/>
  <p:tag name="REFSHAPE" val="105559407239128"/>
</p:tagLst>
</file>

<file path=ppt/tags/tag42.xml><?xml version="1.0" encoding="utf-8"?>
<p:tagLst xmlns:a="http://schemas.openxmlformats.org/drawingml/2006/main" xmlns:r="http://schemas.openxmlformats.org/officeDocument/2006/relationships" xmlns:p="http://schemas.openxmlformats.org/presentationml/2006/main">
  <p:tag name="MH_OLD_SHAPE_ID" val="4"/>
  <p:tag name="REFSHAPE" val="105559407241816"/>
</p:tagLst>
</file>

<file path=ppt/tags/tag43.xml><?xml version="1.0" encoding="utf-8"?>
<p:tagLst xmlns:a="http://schemas.openxmlformats.org/drawingml/2006/main" xmlns:r="http://schemas.openxmlformats.org/officeDocument/2006/relationships" xmlns:p="http://schemas.openxmlformats.org/presentationml/2006/main">
  <p:tag name="MH_OLD_SHAPE_ID" val="2"/>
  <p:tag name="REFSHAPE" val="105559407242712"/>
</p:tagLst>
</file>

<file path=ppt/tags/tag44.xml><?xml version="1.0" encoding="utf-8"?>
<p:tagLst xmlns:a="http://schemas.openxmlformats.org/drawingml/2006/main" xmlns:r="http://schemas.openxmlformats.org/officeDocument/2006/relationships" xmlns:p="http://schemas.openxmlformats.org/presentationml/2006/main">
  <p:tag name="MH_OLD_SHAPE_ID" val="3"/>
  <p:tag name="REFSHAPE" val="105559407234200"/>
</p:tagLst>
</file>

<file path=ppt/tags/tag45.xml><?xml version="1.0" encoding="utf-8"?>
<p:tagLst xmlns:a="http://schemas.openxmlformats.org/drawingml/2006/main" xmlns:r="http://schemas.openxmlformats.org/officeDocument/2006/relationships" xmlns:p="http://schemas.openxmlformats.org/presentationml/2006/main">
  <p:tag name="MH_OLD_SHAPE_ID" val="4"/>
  <p:tag name="REFSHAPE" val="105559407231288"/>
</p:tagLst>
</file>

<file path=ppt/tags/tag46.xml><?xml version="1.0" encoding="utf-8"?>
<p:tagLst xmlns:a="http://schemas.openxmlformats.org/drawingml/2006/main" xmlns:r="http://schemas.openxmlformats.org/officeDocument/2006/relationships" xmlns:p="http://schemas.openxmlformats.org/presentationml/2006/main">
  <p:tag name="MH_OLD_SHAPE_ID" val="5"/>
  <p:tag name="REFSHAPE" val="105559407246744"/>
</p:tagLst>
</file>

<file path=ppt/tags/tag47.xml><?xml version="1.0" encoding="utf-8"?>
<p:tagLst xmlns:a="http://schemas.openxmlformats.org/drawingml/2006/main" xmlns:r="http://schemas.openxmlformats.org/officeDocument/2006/relationships" xmlns:p="http://schemas.openxmlformats.org/presentationml/2006/main">
  <p:tag name="MH_OLD_SHAPE_ID" val="6"/>
  <p:tag name="REFSHAPE" val="105559407244504"/>
</p:tagLst>
</file>

<file path=ppt/tags/tag48.xml><?xml version="1.0" encoding="utf-8"?>
<p:tagLst xmlns:a="http://schemas.openxmlformats.org/drawingml/2006/main" xmlns:r="http://schemas.openxmlformats.org/officeDocument/2006/relationships" xmlns:p="http://schemas.openxmlformats.org/presentationml/2006/main">
  <p:tag name="MH_OLD_SHAPE_ID" val="7"/>
  <p:tag name="REFSHAPE" val="105559407241144"/>
</p:tagLst>
</file>

<file path=ppt/tags/tag49.xml><?xml version="1.0" encoding="utf-8"?>
<p:tagLst xmlns:a="http://schemas.openxmlformats.org/drawingml/2006/main" xmlns:r="http://schemas.openxmlformats.org/officeDocument/2006/relationships" xmlns:p="http://schemas.openxmlformats.org/presentationml/2006/main">
  <p:tag name="MH_OLD_SHAPE_ID" val="2"/>
  <p:tag name="REFSHAPE" val="105559407236664"/>
</p:tagLst>
</file>

<file path=ppt/tags/tag5.xml><?xml version="1.0" encoding="utf-8"?>
<p:tagLst xmlns:a="http://schemas.openxmlformats.org/drawingml/2006/main" xmlns:r="http://schemas.openxmlformats.org/officeDocument/2006/relationships" xmlns:p="http://schemas.openxmlformats.org/presentationml/2006/main">
  <p:tag name="MH_OLD_SHAPE_ID" val="5"/>
  <p:tag name="REFSHAPE" val="105559407455704"/>
</p:tagLst>
</file>

<file path=ppt/tags/tag50.xml><?xml version="1.0" encoding="utf-8"?>
<p:tagLst xmlns:a="http://schemas.openxmlformats.org/drawingml/2006/main" xmlns:r="http://schemas.openxmlformats.org/officeDocument/2006/relationships" xmlns:p="http://schemas.openxmlformats.org/presentationml/2006/main">
  <p:tag name="MH_OLD_SHAPE_ID" val="3"/>
  <p:tag name="REFSHAPE" val="105559407232632"/>
</p:tagLst>
</file>

<file path=ppt/tags/tag51.xml><?xml version="1.0" encoding="utf-8"?>
<p:tagLst xmlns:a="http://schemas.openxmlformats.org/drawingml/2006/main" xmlns:r="http://schemas.openxmlformats.org/officeDocument/2006/relationships" xmlns:p="http://schemas.openxmlformats.org/presentationml/2006/main">
  <p:tag name="MH_OLD_SHAPE_ID" val="4"/>
  <p:tag name="REFSHAPE" val="105559407246968"/>
</p:tagLst>
</file>

<file path=ppt/tags/tag52.xml><?xml version="1.0" encoding="utf-8"?>
<p:tagLst xmlns:a="http://schemas.openxmlformats.org/drawingml/2006/main" xmlns:r="http://schemas.openxmlformats.org/officeDocument/2006/relationships" xmlns:p="http://schemas.openxmlformats.org/presentationml/2006/main">
  <p:tag name="MH_OLD_SHAPE_ID" val="5"/>
  <p:tag name="REFSHAPE" val="105559407245400"/>
</p:tagLst>
</file>

<file path=ppt/tags/tag53.xml><?xml version="1.0" encoding="utf-8"?>
<p:tagLst xmlns:a="http://schemas.openxmlformats.org/drawingml/2006/main" xmlns:r="http://schemas.openxmlformats.org/officeDocument/2006/relationships" xmlns:p="http://schemas.openxmlformats.org/presentationml/2006/main">
  <p:tag name="MH_OLD_SHAPE_ID" val="6"/>
  <p:tag name="REFSHAPE" val="105559407242936"/>
</p:tagLst>
</file>

<file path=ppt/tags/tag54.xml><?xml version="1.0" encoding="utf-8"?>
<p:tagLst xmlns:a="http://schemas.openxmlformats.org/drawingml/2006/main" xmlns:r="http://schemas.openxmlformats.org/officeDocument/2006/relationships" xmlns:p="http://schemas.openxmlformats.org/presentationml/2006/main">
  <p:tag name="MH_OLD_SHAPE_ID" val="7"/>
  <p:tag name="REFSHAPE" val="105559407244952"/>
</p:tagLst>
</file>

<file path=ppt/tags/tag55.xml><?xml version="1.0" encoding="utf-8"?>
<p:tagLst xmlns:a="http://schemas.openxmlformats.org/drawingml/2006/main" xmlns:r="http://schemas.openxmlformats.org/officeDocument/2006/relationships" xmlns:p="http://schemas.openxmlformats.org/presentationml/2006/main">
  <p:tag name="MH_OLD_SHAPE_ID" val="2"/>
  <p:tag name="REFSHAPE" val="105559407245176"/>
</p:tagLst>
</file>

<file path=ppt/tags/tag56.xml><?xml version="1.0" encoding="utf-8"?>
<p:tagLst xmlns:a="http://schemas.openxmlformats.org/drawingml/2006/main" xmlns:r="http://schemas.openxmlformats.org/officeDocument/2006/relationships" xmlns:p="http://schemas.openxmlformats.org/presentationml/2006/main">
  <p:tag name="MH_OLD_SHAPE_ID" val="3"/>
  <p:tag name="REFSHAPE" val="105559407233752"/>
</p:tagLst>
</file>

<file path=ppt/tags/tag57.xml><?xml version="1.0" encoding="utf-8"?>
<p:tagLst xmlns:a="http://schemas.openxmlformats.org/drawingml/2006/main" xmlns:r="http://schemas.openxmlformats.org/officeDocument/2006/relationships" xmlns:p="http://schemas.openxmlformats.org/presentationml/2006/main">
  <p:tag name="MH_OLD_SHAPE_ID" val="4"/>
  <p:tag name="REFSHAPE" val="105559407231064"/>
</p:tagLst>
</file>

<file path=ppt/tags/tag58.xml><?xml version="1.0" encoding="utf-8"?>
<p:tagLst xmlns:a="http://schemas.openxmlformats.org/drawingml/2006/main" xmlns:r="http://schemas.openxmlformats.org/officeDocument/2006/relationships" xmlns:p="http://schemas.openxmlformats.org/presentationml/2006/main">
  <p:tag name="MH_OLD_SHAPE_ID" val="5"/>
  <p:tag name="REFSHAPE" val="105559407241368"/>
</p:tagLst>
</file>

<file path=ppt/tags/tag59.xml><?xml version="1.0" encoding="utf-8"?>
<p:tagLst xmlns:a="http://schemas.openxmlformats.org/drawingml/2006/main" xmlns:r="http://schemas.openxmlformats.org/officeDocument/2006/relationships" xmlns:p="http://schemas.openxmlformats.org/presentationml/2006/main">
  <p:tag name="MH_OLD_SHAPE_ID" val="6"/>
  <p:tag name="REFSHAPE" val="105559407237560"/>
</p:tagLst>
</file>

<file path=ppt/tags/tag6.xml><?xml version="1.0" encoding="utf-8"?>
<p:tagLst xmlns:a="http://schemas.openxmlformats.org/drawingml/2006/main" xmlns:r="http://schemas.openxmlformats.org/officeDocument/2006/relationships" xmlns:p="http://schemas.openxmlformats.org/presentationml/2006/main">
  <p:tag name="MH_OLD_SHAPE_ID" val="6"/>
  <p:tag name="REFSHAPE" val="105559407459064"/>
</p:tagLst>
</file>

<file path=ppt/tags/tag7.xml><?xml version="1.0" encoding="utf-8"?>
<p:tagLst xmlns:a="http://schemas.openxmlformats.org/drawingml/2006/main" xmlns:r="http://schemas.openxmlformats.org/officeDocument/2006/relationships" xmlns:p="http://schemas.openxmlformats.org/presentationml/2006/main">
  <p:tag name="MH_OLD_SHAPE_ID" val="2"/>
  <p:tag name="REFSHAPE" val="105559407456376"/>
</p:tagLst>
</file>

<file path=ppt/tags/tag8.xml><?xml version="1.0" encoding="utf-8"?>
<p:tagLst xmlns:a="http://schemas.openxmlformats.org/drawingml/2006/main" xmlns:r="http://schemas.openxmlformats.org/officeDocument/2006/relationships" xmlns:p="http://schemas.openxmlformats.org/presentationml/2006/main">
  <p:tag name="MH_OLD_SHAPE_ID" val="3"/>
  <p:tag name="REFSHAPE" val="105559407445848"/>
</p:tagLst>
</file>

<file path=ppt/tags/tag9.xml><?xml version="1.0" encoding="utf-8"?>
<p:tagLst xmlns:a="http://schemas.openxmlformats.org/drawingml/2006/main" xmlns:r="http://schemas.openxmlformats.org/officeDocument/2006/relationships" xmlns:p="http://schemas.openxmlformats.org/presentationml/2006/main">
  <p:tag name="MH_OLD_SHAPE_ID" val="4"/>
  <p:tag name="REFSHAPE" val="1055594074521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344</Words>
  <Application>Microsoft Office PowerPoint</Application>
  <PresentationFormat>全屏显示(4:3)</PresentationFormat>
  <Paragraphs>43</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华文楷体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gu feng</cp:lastModifiedBy>
  <cp:revision>677</cp:revision>
  <dcterms:created xsi:type="dcterms:W3CDTF">2022-11-12T09:29:24Z</dcterms:created>
  <dcterms:modified xsi:type="dcterms:W3CDTF">2022-11-29T05:56:39Z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y fmtid="{D5CDD505-2E9C-101B-9397-08002B2CF9AE}" pid="3" name="ICV">
    <vt:lpwstr>BA802348F1C74A85B9A0274492DE57D6</vt:lpwstr>
  </property>
</Properties>
</file>