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8" r:id="rId3"/>
    <p:sldId id="387" r:id="rId5"/>
    <p:sldId id="409" r:id="rId6"/>
    <p:sldId id="410" r:id="rId7"/>
    <p:sldId id="411" r:id="rId8"/>
    <p:sldId id="412" r:id="rId9"/>
    <p:sldId id="414" r:id="rId10"/>
    <p:sldId id="415" r:id="rId11"/>
    <p:sldId id="41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B4"/>
    <a:srgbClr val="AAB4DF"/>
    <a:srgbClr val="6F80CA"/>
    <a:srgbClr val="004396"/>
    <a:srgbClr val="E5E9EF"/>
    <a:srgbClr val="405ABA"/>
    <a:srgbClr val="193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6149" autoAdjust="0"/>
  </p:normalViewPr>
  <p:slideViewPr>
    <p:cSldViewPr snapToGrid="0" showGuides="1">
      <p:cViewPr>
        <p:scale>
          <a:sx n="66" d="100"/>
          <a:sy n="66" d="100"/>
        </p:scale>
        <p:origin x="1200" y="1014"/>
      </p:cViewPr>
      <p:guideLst>
        <p:guide orient="horz" pos="2294"/>
        <p:guide pos="3787"/>
        <p:guide pos="637"/>
        <p:guide pos="7123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ABBF-B442-482F-BBCB-2271BA646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BBA6A-5794-473C-957D-A49072B824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 1 P </a:t>
            </a:r>
            <a:r>
              <a:rPr lang="en-US" altLang="zh-CN" dirty="0" err="1"/>
              <a:t>P</a:t>
            </a:r>
            <a:r>
              <a:rPr lang="en-US" altLang="zh-CN" dirty="0"/>
              <a:t> T </a:t>
            </a:r>
            <a:r>
              <a:rPr lang="zh-CN" altLang="en-US" dirty="0"/>
              <a:t>模 板 网   </a:t>
            </a:r>
            <a:r>
              <a:rPr lang="en-US" altLang="zh-CN" dirty="0"/>
              <a:t>w </a:t>
            </a:r>
            <a:r>
              <a:rPr lang="en-US" altLang="zh-CN" dirty="0" err="1"/>
              <a:t>w</a:t>
            </a:r>
            <a:r>
              <a:rPr lang="en-US" altLang="zh-CN" dirty="0"/>
              <a:t> w.5 1 p </a:t>
            </a:r>
            <a:r>
              <a:rPr lang="en-US" altLang="zh-CN" dirty="0" err="1"/>
              <a:t>p</a:t>
            </a:r>
            <a:r>
              <a:rPr lang="en-US" altLang="zh-CN" dirty="0"/>
              <a:t> </a:t>
            </a:r>
            <a:r>
              <a:rPr lang="en-US" altLang="zh-CN" dirty="0" err="1"/>
              <a:t>tmoban.c</a:t>
            </a:r>
            <a:r>
              <a:rPr lang="en-US" altLang="zh-CN" dirty="0"/>
              <a:t> 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ww.51pptmoban.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 rot="282287">
            <a:off x="462" y="4637439"/>
            <a:ext cx="12241679" cy="2719740"/>
          </a:xfrm>
          <a:custGeom>
            <a:avLst/>
            <a:gdLst>
              <a:gd name="connsiteX0" fmla="*/ 12100146 w 12241679"/>
              <a:gd name="connsiteY0" fmla="*/ 0 h 2719740"/>
              <a:gd name="connsiteX1" fmla="*/ 12241679 w 12241679"/>
              <a:gd name="connsiteY1" fmla="*/ 1719732 h 2719740"/>
              <a:gd name="connsiteX2" fmla="*/ 90759 w 12241679"/>
              <a:gd name="connsiteY2" fmla="*/ 2719740 h 2719740"/>
              <a:gd name="connsiteX3" fmla="*/ 0 w 12241679"/>
              <a:gd name="connsiteY3" fmla="*/ 1616935 h 2719740"/>
              <a:gd name="connsiteX4" fmla="*/ 58385 w 12241679"/>
              <a:gd name="connsiteY4" fmla="*/ 1630629 h 2719740"/>
              <a:gd name="connsiteX5" fmla="*/ 3966281 w 12241679"/>
              <a:gd name="connsiteY5" fmla="*/ 2040893 h 2719740"/>
              <a:gd name="connsiteX6" fmla="*/ 12003019 w 12241679"/>
              <a:gd name="connsiteY6" fmla="*/ 60602 h 271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679" h="2719740">
                <a:moveTo>
                  <a:pt x="12100146" y="0"/>
                </a:moveTo>
                <a:lnTo>
                  <a:pt x="12241679" y="1719732"/>
                </a:lnTo>
                <a:lnTo>
                  <a:pt x="90759" y="2719740"/>
                </a:lnTo>
                <a:lnTo>
                  <a:pt x="0" y="1616935"/>
                </a:lnTo>
                <a:lnTo>
                  <a:pt x="58385" y="1630629"/>
                </a:lnTo>
                <a:cubicBezTo>
                  <a:pt x="1276929" y="1896043"/>
                  <a:pt x="2593170" y="2040893"/>
                  <a:pt x="3966281" y="2040893"/>
                </a:cubicBezTo>
                <a:cubicBezTo>
                  <a:pt x="7104822" y="2040893"/>
                  <a:pt x="9946238" y="1284128"/>
                  <a:pt x="12003019" y="60602"/>
                </a:cubicBezTo>
                <a:close/>
              </a:path>
            </a:pathLst>
          </a:custGeom>
          <a:solidFill>
            <a:srgbClr val="AA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>
            <a:off x="0" y="5165151"/>
            <a:ext cx="12192000" cy="1692849"/>
          </a:xfrm>
          <a:custGeom>
            <a:avLst/>
            <a:gdLst>
              <a:gd name="connsiteX0" fmla="*/ 0 w 12192000"/>
              <a:gd name="connsiteY0" fmla="*/ 1365277 h 1692849"/>
              <a:gd name="connsiteX1" fmla="*/ 384980 w 12192000"/>
              <a:gd name="connsiteY1" fmla="*/ 1432773 h 1692849"/>
              <a:gd name="connsiteX2" fmla="*/ 2607714 w 12192000"/>
              <a:gd name="connsiteY2" fmla="*/ 1676458 h 1692849"/>
              <a:gd name="connsiteX3" fmla="*/ 2939524 w 12192000"/>
              <a:gd name="connsiteY3" fmla="*/ 1692849 h 1692849"/>
              <a:gd name="connsiteX4" fmla="*/ 0 w 12192000"/>
              <a:gd name="connsiteY4" fmla="*/ 1692849 h 1692849"/>
              <a:gd name="connsiteX5" fmla="*/ 12192000 w 12192000"/>
              <a:gd name="connsiteY5" fmla="*/ 0 h 1692849"/>
              <a:gd name="connsiteX6" fmla="*/ 12192000 w 12192000"/>
              <a:gd name="connsiteY6" fmla="*/ 1692849 h 1692849"/>
              <a:gd name="connsiteX7" fmla="*/ 5091418 w 12192000"/>
              <a:gd name="connsiteY7" fmla="*/ 1692849 h 1692849"/>
              <a:gd name="connsiteX8" fmla="*/ 5234569 w 12192000"/>
              <a:gd name="connsiteY8" fmla="*/ 1687403 h 1692849"/>
              <a:gd name="connsiteX9" fmla="*/ 12179379 w 12192000"/>
              <a:gd name="connsiteY9" fmla="*/ 7141 h 169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692849">
                <a:moveTo>
                  <a:pt x="0" y="1365277"/>
                </a:moveTo>
                <a:lnTo>
                  <a:pt x="384980" y="1432773"/>
                </a:lnTo>
                <a:cubicBezTo>
                  <a:pt x="1093480" y="1548125"/>
                  <a:pt x="1837482" y="1630728"/>
                  <a:pt x="2607714" y="1676458"/>
                </a:cubicBezTo>
                <a:lnTo>
                  <a:pt x="2939524" y="1692849"/>
                </a:lnTo>
                <a:lnTo>
                  <a:pt x="0" y="1692849"/>
                </a:lnTo>
                <a:close/>
                <a:moveTo>
                  <a:pt x="12192000" y="0"/>
                </a:moveTo>
                <a:lnTo>
                  <a:pt x="12192000" y="1692849"/>
                </a:lnTo>
                <a:lnTo>
                  <a:pt x="5091418" y="1692849"/>
                </a:lnTo>
                <a:lnTo>
                  <a:pt x="5234569" y="1687403"/>
                </a:lnTo>
                <a:cubicBezTo>
                  <a:pt x="8023347" y="1545637"/>
                  <a:pt x="10482483" y="921430"/>
                  <a:pt x="12179379" y="7141"/>
                </a:cubicBezTo>
                <a:close/>
              </a:path>
            </a:pathLst>
          </a:custGeom>
          <a:solidFill>
            <a:schemeClr val="accent1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>
            <a:alphaModFix amt="35000"/>
          </a:blip>
          <a:srcRect l="60" t="26481" r="877" b="5669"/>
          <a:stretch>
            <a:fillRect/>
          </a:stretch>
        </p:blipFill>
        <p:spPr>
          <a:xfrm>
            <a:off x="29210" y="-484329"/>
            <a:ext cx="12192000" cy="594404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23237" y="484558"/>
            <a:ext cx="3965617" cy="3770263"/>
            <a:chOff x="497733" y="-552424"/>
            <a:chExt cx="3965617" cy="3770263"/>
          </a:xfrm>
        </p:grpSpPr>
        <p:sp>
          <p:nvSpPr>
            <p:cNvPr id="13" name="文本框 12"/>
            <p:cNvSpPr txBox="1"/>
            <p:nvPr/>
          </p:nvSpPr>
          <p:spPr>
            <a:xfrm>
              <a:off x="497733" y="-552424"/>
              <a:ext cx="386836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2C45B4">
                          <a:alpha val="40000"/>
                        </a:srgbClr>
                      </a:gs>
                    </a:gsLst>
                    <a:lin ang="16200000" scaled="1"/>
                  </a:gradFill>
                </a:rPr>
                <a:t>01</a:t>
              </a:r>
              <a:endParaRPr lang="zh-CN" altLang="en-US" sz="239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2C45B4">
                        <a:alpha val="40000"/>
                      </a:srgbClr>
                    </a:gs>
                  </a:gsLst>
                  <a:lin ang="16200000" scaled="1"/>
                </a:gra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4983" y="-552424"/>
              <a:ext cx="386836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00" b="1" dirty="0">
                  <a:ln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0"/>
                          </a:schemeClr>
                        </a:gs>
                        <a:gs pos="100000">
                          <a:srgbClr val="2C45B4">
                            <a:alpha val="49000"/>
                          </a:srgbClr>
                        </a:gs>
                      </a:gsLst>
                      <a:lin ang="16200000" scaled="1"/>
                      <a:tileRect/>
                    </a:gradFill>
                  </a:ln>
                  <a:noFill/>
                </a:rPr>
                <a:t>01</a:t>
              </a:r>
              <a:endParaRPr lang="zh-CN" altLang="en-US" sz="23900" b="1" dirty="0">
                <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2C45B4">
                          <a:alpha val="49000"/>
                        </a:srgbClr>
                      </a:gs>
                    </a:gsLst>
                    <a:lin ang="16200000" scaled="1"/>
                    <a:tileRect/>
                  </a:gradFill>
                </a:ln>
                <a:noFill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3879868"/>
            <a:ext cx="12192000" cy="29781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6000">
                <a:schemeClr val="tx1">
                  <a:lumMod val="50000"/>
                  <a:lumOff val="50000"/>
                  <a:alpha val="28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0">
            <a:off x="3086735" y="2864485"/>
            <a:ext cx="6006465" cy="1042670"/>
            <a:chOff x="3390896" y="3510785"/>
            <a:chExt cx="5416544" cy="843980"/>
          </a:xfrm>
        </p:grpSpPr>
        <p:sp>
          <p:nvSpPr>
            <p:cNvPr id="5" name="矩形: 圆角 4"/>
            <p:cNvSpPr/>
            <p:nvPr/>
          </p:nvSpPr>
          <p:spPr>
            <a:xfrm>
              <a:off x="3454386" y="3642176"/>
              <a:ext cx="5353054" cy="712589"/>
            </a:xfrm>
            <a:prstGeom prst="roundRect">
              <a:avLst>
                <a:gd name="adj" fmla="val 19448"/>
              </a:avLst>
            </a:prstGeom>
            <a:noFill/>
            <a:ln>
              <a:solidFill>
                <a:srgbClr val="6F8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: 圆角 118"/>
            <p:cNvSpPr/>
            <p:nvPr/>
          </p:nvSpPr>
          <p:spPr>
            <a:xfrm>
              <a:off x="3390896" y="3510785"/>
              <a:ext cx="5353054" cy="712589"/>
            </a:xfrm>
            <a:prstGeom prst="roundRect">
              <a:avLst>
                <a:gd name="adj" fmla="val 194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WS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协议建立服务端与用户端的通信</a:t>
              </a:r>
              <a:endPara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3" name="任意多边形: 形状 32"/>
          <p:cNvSpPr/>
          <p:nvPr/>
        </p:nvSpPr>
        <p:spPr>
          <a:xfrm>
            <a:off x="0" y="3879868"/>
            <a:ext cx="12192000" cy="2571732"/>
          </a:xfrm>
          <a:custGeom>
            <a:avLst/>
            <a:gdLst>
              <a:gd name="connsiteX0" fmla="*/ 12109450 w 24072850"/>
              <a:gd name="connsiteY0" fmla="*/ 2749550 h 3117850"/>
              <a:gd name="connsiteX1" fmla="*/ 12039600 w 24072850"/>
              <a:gd name="connsiteY1" fmla="*/ 2736850 h 3117850"/>
              <a:gd name="connsiteX2" fmla="*/ 12192000 w 24072850"/>
              <a:gd name="connsiteY2" fmla="*/ 2749550 h 3117850"/>
              <a:gd name="connsiteX3" fmla="*/ 12109450 w 24072850"/>
              <a:gd name="connsiteY3" fmla="*/ 2749550 h 3117850"/>
              <a:gd name="connsiteX4" fmla="*/ 12750800 w 24072850"/>
              <a:gd name="connsiteY4" fmla="*/ 2736850 h 3117850"/>
              <a:gd name="connsiteX5" fmla="*/ 12674600 w 24072850"/>
              <a:gd name="connsiteY5" fmla="*/ 2730500 h 3117850"/>
              <a:gd name="connsiteX6" fmla="*/ 12649200 w 24072850"/>
              <a:gd name="connsiteY6" fmla="*/ 2755900 h 3117850"/>
              <a:gd name="connsiteX7" fmla="*/ 12528550 w 24072850"/>
              <a:gd name="connsiteY7" fmla="*/ 2749550 h 3117850"/>
              <a:gd name="connsiteX8" fmla="*/ 12642850 w 24072850"/>
              <a:gd name="connsiteY8" fmla="*/ 2603500 h 3117850"/>
              <a:gd name="connsiteX9" fmla="*/ 12750800 w 24072850"/>
              <a:gd name="connsiteY9" fmla="*/ 2736850 h 3117850"/>
              <a:gd name="connsiteX10" fmla="*/ 12420600 w 24072850"/>
              <a:gd name="connsiteY10" fmla="*/ 2730500 h 3117850"/>
              <a:gd name="connsiteX11" fmla="*/ 12376150 w 24072850"/>
              <a:gd name="connsiteY11" fmla="*/ 2616200 h 3117850"/>
              <a:gd name="connsiteX12" fmla="*/ 12382500 w 24072850"/>
              <a:gd name="connsiteY12" fmla="*/ 2603500 h 3117850"/>
              <a:gd name="connsiteX13" fmla="*/ 12420600 w 24072850"/>
              <a:gd name="connsiteY13" fmla="*/ 2609850 h 3117850"/>
              <a:gd name="connsiteX14" fmla="*/ 12420600 w 24072850"/>
              <a:gd name="connsiteY14" fmla="*/ 2730500 h 3117850"/>
              <a:gd name="connsiteX15" fmla="*/ 12420600 w 24072850"/>
              <a:gd name="connsiteY15" fmla="*/ 2451100 h 3117850"/>
              <a:gd name="connsiteX16" fmla="*/ 12414250 w 24072850"/>
              <a:gd name="connsiteY16" fmla="*/ 2559050 h 3117850"/>
              <a:gd name="connsiteX17" fmla="*/ 12388850 w 24072850"/>
              <a:gd name="connsiteY17" fmla="*/ 2559050 h 3117850"/>
              <a:gd name="connsiteX18" fmla="*/ 12376150 w 24072850"/>
              <a:gd name="connsiteY18" fmla="*/ 2546350 h 3117850"/>
              <a:gd name="connsiteX19" fmla="*/ 12401550 w 24072850"/>
              <a:gd name="connsiteY19" fmla="*/ 2444750 h 3117850"/>
              <a:gd name="connsiteX20" fmla="*/ 12420600 w 24072850"/>
              <a:gd name="connsiteY20" fmla="*/ 2451100 h 3117850"/>
              <a:gd name="connsiteX21" fmla="*/ 12617450 w 24072850"/>
              <a:gd name="connsiteY21" fmla="*/ 2559050 h 3117850"/>
              <a:gd name="connsiteX22" fmla="*/ 12522200 w 24072850"/>
              <a:gd name="connsiteY22" fmla="*/ 2667000 h 3117850"/>
              <a:gd name="connsiteX23" fmla="*/ 12528550 w 24072850"/>
              <a:gd name="connsiteY23" fmla="*/ 2432050 h 3117850"/>
              <a:gd name="connsiteX24" fmla="*/ 12617450 w 24072850"/>
              <a:gd name="connsiteY24" fmla="*/ 2559050 h 3117850"/>
              <a:gd name="connsiteX25" fmla="*/ 12426950 w 24072850"/>
              <a:gd name="connsiteY25" fmla="*/ 2025650 h 3117850"/>
              <a:gd name="connsiteX26" fmla="*/ 12420600 w 24072850"/>
              <a:gd name="connsiteY26" fmla="*/ 2057400 h 3117850"/>
              <a:gd name="connsiteX27" fmla="*/ 12388850 w 24072850"/>
              <a:gd name="connsiteY27" fmla="*/ 2057400 h 3117850"/>
              <a:gd name="connsiteX28" fmla="*/ 12388850 w 24072850"/>
              <a:gd name="connsiteY28" fmla="*/ 1987550 h 3117850"/>
              <a:gd name="connsiteX29" fmla="*/ 12426950 w 24072850"/>
              <a:gd name="connsiteY29" fmla="*/ 2025650 h 3117850"/>
              <a:gd name="connsiteX30" fmla="*/ 17576800 w 24072850"/>
              <a:gd name="connsiteY30" fmla="*/ 1866900 h 3117850"/>
              <a:gd name="connsiteX31" fmla="*/ 17570450 w 24072850"/>
              <a:gd name="connsiteY31" fmla="*/ 1835150 h 3117850"/>
              <a:gd name="connsiteX32" fmla="*/ 17589500 w 24072850"/>
              <a:gd name="connsiteY32" fmla="*/ 1854200 h 3117850"/>
              <a:gd name="connsiteX33" fmla="*/ 17576800 w 24072850"/>
              <a:gd name="connsiteY33" fmla="*/ 1866900 h 3117850"/>
              <a:gd name="connsiteX34" fmla="*/ 12426950 w 24072850"/>
              <a:gd name="connsiteY34" fmla="*/ 1879600 h 3117850"/>
              <a:gd name="connsiteX35" fmla="*/ 12388850 w 24072850"/>
              <a:gd name="connsiteY35" fmla="*/ 1930400 h 3117850"/>
              <a:gd name="connsiteX36" fmla="*/ 12388850 w 24072850"/>
              <a:gd name="connsiteY36" fmla="*/ 1828800 h 3117850"/>
              <a:gd name="connsiteX37" fmla="*/ 12426950 w 24072850"/>
              <a:gd name="connsiteY37" fmla="*/ 1879600 h 3117850"/>
              <a:gd name="connsiteX38" fmla="*/ 17595850 w 24072850"/>
              <a:gd name="connsiteY38" fmla="*/ 1866900 h 3117850"/>
              <a:gd name="connsiteX39" fmla="*/ 17576800 w 24072850"/>
              <a:gd name="connsiteY39" fmla="*/ 1892300 h 3117850"/>
              <a:gd name="connsiteX40" fmla="*/ 17557750 w 24072850"/>
              <a:gd name="connsiteY40" fmla="*/ 1847850 h 3117850"/>
              <a:gd name="connsiteX41" fmla="*/ 17570450 w 24072850"/>
              <a:gd name="connsiteY41" fmla="*/ 1809750 h 3117850"/>
              <a:gd name="connsiteX42" fmla="*/ 17557750 w 24072850"/>
              <a:gd name="connsiteY42" fmla="*/ 1797050 h 3117850"/>
              <a:gd name="connsiteX43" fmla="*/ 17557750 w 24072850"/>
              <a:gd name="connsiteY43" fmla="*/ 1778000 h 3117850"/>
              <a:gd name="connsiteX44" fmla="*/ 17576800 w 24072850"/>
              <a:gd name="connsiteY44" fmla="*/ 1797050 h 3117850"/>
              <a:gd name="connsiteX45" fmla="*/ 17595850 w 24072850"/>
              <a:gd name="connsiteY45" fmla="*/ 1771650 h 3117850"/>
              <a:gd name="connsiteX46" fmla="*/ 17595850 w 24072850"/>
              <a:gd name="connsiteY46" fmla="*/ 1866900 h 3117850"/>
              <a:gd name="connsiteX47" fmla="*/ 12426950 w 24072850"/>
              <a:gd name="connsiteY47" fmla="*/ 1727200 h 3117850"/>
              <a:gd name="connsiteX48" fmla="*/ 12388850 w 24072850"/>
              <a:gd name="connsiteY48" fmla="*/ 1778000 h 3117850"/>
              <a:gd name="connsiteX49" fmla="*/ 12388850 w 24072850"/>
              <a:gd name="connsiteY49" fmla="*/ 1689100 h 3117850"/>
              <a:gd name="connsiteX50" fmla="*/ 12426950 w 24072850"/>
              <a:gd name="connsiteY50" fmla="*/ 1727200 h 3117850"/>
              <a:gd name="connsiteX51" fmla="*/ 15011400 w 24072850"/>
              <a:gd name="connsiteY51" fmla="*/ 1708150 h 3117850"/>
              <a:gd name="connsiteX52" fmla="*/ 15011400 w 24072850"/>
              <a:gd name="connsiteY52" fmla="*/ 1682750 h 3117850"/>
              <a:gd name="connsiteX53" fmla="*/ 15011400 w 24072850"/>
              <a:gd name="connsiteY53" fmla="*/ 1708150 h 3117850"/>
              <a:gd name="connsiteX54" fmla="*/ 15303500 w 24072850"/>
              <a:gd name="connsiteY54" fmla="*/ 1708150 h 3117850"/>
              <a:gd name="connsiteX55" fmla="*/ 15303500 w 24072850"/>
              <a:gd name="connsiteY55" fmla="*/ 1612900 h 3117850"/>
              <a:gd name="connsiteX56" fmla="*/ 15303500 w 24072850"/>
              <a:gd name="connsiteY56" fmla="*/ 1708150 h 3117850"/>
              <a:gd name="connsiteX57" fmla="*/ 15011400 w 24072850"/>
              <a:gd name="connsiteY57" fmla="*/ 1651000 h 3117850"/>
              <a:gd name="connsiteX58" fmla="*/ 15011400 w 24072850"/>
              <a:gd name="connsiteY58" fmla="*/ 1606550 h 3117850"/>
              <a:gd name="connsiteX59" fmla="*/ 15011400 w 24072850"/>
              <a:gd name="connsiteY59" fmla="*/ 1651000 h 3117850"/>
              <a:gd name="connsiteX60" fmla="*/ 12426950 w 24072850"/>
              <a:gd name="connsiteY60" fmla="*/ 1587500 h 3117850"/>
              <a:gd name="connsiteX61" fmla="*/ 12388850 w 24072850"/>
              <a:gd name="connsiteY61" fmla="*/ 1631950 h 3117850"/>
              <a:gd name="connsiteX62" fmla="*/ 12388850 w 24072850"/>
              <a:gd name="connsiteY62" fmla="*/ 1543050 h 3117850"/>
              <a:gd name="connsiteX63" fmla="*/ 12426950 w 24072850"/>
              <a:gd name="connsiteY63" fmla="*/ 1587500 h 3117850"/>
              <a:gd name="connsiteX64" fmla="*/ 12426950 w 24072850"/>
              <a:gd name="connsiteY64" fmla="*/ 1454150 h 3117850"/>
              <a:gd name="connsiteX65" fmla="*/ 12388850 w 24072850"/>
              <a:gd name="connsiteY65" fmla="*/ 1492250 h 3117850"/>
              <a:gd name="connsiteX66" fmla="*/ 12395200 w 24072850"/>
              <a:gd name="connsiteY66" fmla="*/ 1416050 h 3117850"/>
              <a:gd name="connsiteX67" fmla="*/ 12426950 w 24072850"/>
              <a:gd name="connsiteY67" fmla="*/ 1454150 h 3117850"/>
              <a:gd name="connsiteX68" fmla="*/ 12426950 w 24072850"/>
              <a:gd name="connsiteY68" fmla="*/ 1282700 h 3117850"/>
              <a:gd name="connsiteX69" fmla="*/ 12433300 w 24072850"/>
              <a:gd name="connsiteY69" fmla="*/ 1314450 h 3117850"/>
              <a:gd name="connsiteX70" fmla="*/ 12395200 w 24072850"/>
              <a:gd name="connsiteY70" fmla="*/ 1365250 h 3117850"/>
              <a:gd name="connsiteX71" fmla="*/ 12395200 w 24072850"/>
              <a:gd name="connsiteY71" fmla="*/ 1282700 h 3117850"/>
              <a:gd name="connsiteX72" fmla="*/ 12426950 w 24072850"/>
              <a:gd name="connsiteY72" fmla="*/ 1282700 h 3117850"/>
              <a:gd name="connsiteX73" fmla="*/ 21869400 w 24072850"/>
              <a:gd name="connsiteY73" fmla="*/ 209550 h 3117850"/>
              <a:gd name="connsiteX74" fmla="*/ 21818600 w 24072850"/>
              <a:gd name="connsiteY74" fmla="*/ 387350 h 3117850"/>
              <a:gd name="connsiteX75" fmla="*/ 21786850 w 24072850"/>
              <a:gd name="connsiteY75" fmla="*/ 393700 h 3117850"/>
              <a:gd name="connsiteX76" fmla="*/ 21532850 w 24072850"/>
              <a:gd name="connsiteY76" fmla="*/ 387350 h 3117850"/>
              <a:gd name="connsiteX77" fmla="*/ 21501100 w 24072850"/>
              <a:gd name="connsiteY77" fmla="*/ 196850 h 3117850"/>
              <a:gd name="connsiteX78" fmla="*/ 21863050 w 24072850"/>
              <a:gd name="connsiteY78" fmla="*/ 196850 h 3117850"/>
              <a:gd name="connsiteX79" fmla="*/ 21869400 w 24072850"/>
              <a:gd name="connsiteY79" fmla="*/ 209550 h 3117850"/>
              <a:gd name="connsiteX80" fmla="*/ 12458700 w 24072850"/>
              <a:gd name="connsiteY80" fmla="*/ 6350 h 3117850"/>
              <a:gd name="connsiteX81" fmla="*/ 12452350 w 24072850"/>
              <a:gd name="connsiteY81" fmla="*/ 247650 h 3117850"/>
              <a:gd name="connsiteX82" fmla="*/ 12452350 w 24072850"/>
              <a:gd name="connsiteY82" fmla="*/ 285750 h 3117850"/>
              <a:gd name="connsiteX83" fmla="*/ 12471400 w 24072850"/>
              <a:gd name="connsiteY83" fmla="*/ 304800 h 3117850"/>
              <a:gd name="connsiteX84" fmla="*/ 12458700 w 24072850"/>
              <a:gd name="connsiteY84" fmla="*/ 317500 h 3117850"/>
              <a:gd name="connsiteX85" fmla="*/ 12458700 w 24072850"/>
              <a:gd name="connsiteY85" fmla="*/ 457200 h 3117850"/>
              <a:gd name="connsiteX86" fmla="*/ 12484100 w 24072850"/>
              <a:gd name="connsiteY86" fmla="*/ 476250 h 3117850"/>
              <a:gd name="connsiteX87" fmla="*/ 12465050 w 24072850"/>
              <a:gd name="connsiteY87" fmla="*/ 609600 h 3117850"/>
              <a:gd name="connsiteX88" fmla="*/ 12496800 w 24072850"/>
              <a:gd name="connsiteY88" fmla="*/ 641350 h 3117850"/>
              <a:gd name="connsiteX89" fmla="*/ 12509500 w 24072850"/>
              <a:gd name="connsiteY89" fmla="*/ 692150 h 3117850"/>
              <a:gd name="connsiteX90" fmla="*/ 12484100 w 24072850"/>
              <a:gd name="connsiteY90" fmla="*/ 730250 h 3117850"/>
              <a:gd name="connsiteX91" fmla="*/ 12484100 w 24072850"/>
              <a:gd name="connsiteY91" fmla="*/ 863600 h 3117850"/>
              <a:gd name="connsiteX92" fmla="*/ 12503150 w 24072850"/>
              <a:gd name="connsiteY92" fmla="*/ 889000 h 3117850"/>
              <a:gd name="connsiteX93" fmla="*/ 12484100 w 24072850"/>
              <a:gd name="connsiteY93" fmla="*/ 920750 h 3117850"/>
              <a:gd name="connsiteX94" fmla="*/ 12636500 w 24072850"/>
              <a:gd name="connsiteY94" fmla="*/ 1117600 h 3117850"/>
              <a:gd name="connsiteX95" fmla="*/ 12630150 w 24072850"/>
              <a:gd name="connsiteY95" fmla="*/ 1149350 h 3117850"/>
              <a:gd name="connsiteX96" fmla="*/ 12528550 w 24072850"/>
              <a:gd name="connsiteY96" fmla="*/ 1263650 h 3117850"/>
              <a:gd name="connsiteX97" fmla="*/ 12522200 w 24072850"/>
              <a:gd name="connsiteY97" fmla="*/ 1333500 h 3117850"/>
              <a:gd name="connsiteX98" fmla="*/ 12522200 w 24072850"/>
              <a:gd name="connsiteY98" fmla="*/ 2101850 h 3117850"/>
              <a:gd name="connsiteX99" fmla="*/ 12655550 w 24072850"/>
              <a:gd name="connsiteY99" fmla="*/ 2266950 h 3117850"/>
              <a:gd name="connsiteX100" fmla="*/ 12585700 w 24072850"/>
              <a:gd name="connsiteY100" fmla="*/ 2400300 h 3117850"/>
              <a:gd name="connsiteX101" fmla="*/ 12833350 w 24072850"/>
              <a:gd name="connsiteY101" fmla="*/ 2749550 h 3117850"/>
              <a:gd name="connsiteX102" fmla="*/ 12896850 w 24072850"/>
              <a:gd name="connsiteY102" fmla="*/ 2749550 h 3117850"/>
              <a:gd name="connsiteX103" fmla="*/ 12928600 w 24072850"/>
              <a:gd name="connsiteY103" fmla="*/ 2622550 h 3117850"/>
              <a:gd name="connsiteX104" fmla="*/ 13112750 w 24072850"/>
              <a:gd name="connsiteY104" fmla="*/ 2622550 h 3117850"/>
              <a:gd name="connsiteX105" fmla="*/ 13138150 w 24072850"/>
              <a:gd name="connsiteY105" fmla="*/ 2660650 h 3117850"/>
              <a:gd name="connsiteX106" fmla="*/ 13519150 w 24072850"/>
              <a:gd name="connsiteY106" fmla="*/ 2660650 h 3117850"/>
              <a:gd name="connsiteX107" fmla="*/ 13519150 w 24072850"/>
              <a:gd name="connsiteY107" fmla="*/ 2463800 h 3117850"/>
              <a:gd name="connsiteX108" fmla="*/ 12890500 w 24072850"/>
              <a:gd name="connsiteY108" fmla="*/ 2222500 h 3117850"/>
              <a:gd name="connsiteX109" fmla="*/ 12915900 w 24072850"/>
              <a:gd name="connsiteY109" fmla="*/ 2209800 h 3117850"/>
              <a:gd name="connsiteX110" fmla="*/ 13271500 w 24072850"/>
              <a:gd name="connsiteY110" fmla="*/ 2216150 h 3117850"/>
              <a:gd name="connsiteX111" fmla="*/ 13373100 w 24072850"/>
              <a:gd name="connsiteY111" fmla="*/ 2228850 h 3117850"/>
              <a:gd name="connsiteX112" fmla="*/ 14446250 w 24072850"/>
              <a:gd name="connsiteY112" fmla="*/ 2235200 h 3117850"/>
              <a:gd name="connsiteX113" fmla="*/ 14471650 w 24072850"/>
              <a:gd name="connsiteY113" fmla="*/ 2222500 h 3117850"/>
              <a:gd name="connsiteX114" fmla="*/ 14852650 w 24072850"/>
              <a:gd name="connsiteY114" fmla="*/ 2222500 h 3117850"/>
              <a:gd name="connsiteX115" fmla="*/ 14852650 w 24072850"/>
              <a:gd name="connsiteY115" fmla="*/ 2241550 h 3117850"/>
              <a:gd name="connsiteX116" fmla="*/ 14712950 w 24072850"/>
              <a:gd name="connsiteY116" fmla="*/ 2311400 h 3117850"/>
              <a:gd name="connsiteX117" fmla="*/ 14249400 w 24072850"/>
              <a:gd name="connsiteY117" fmla="*/ 2463800 h 3117850"/>
              <a:gd name="connsiteX118" fmla="*/ 14236700 w 24072850"/>
              <a:gd name="connsiteY118" fmla="*/ 2514600 h 3117850"/>
              <a:gd name="connsiteX119" fmla="*/ 14249400 w 24072850"/>
              <a:gd name="connsiteY119" fmla="*/ 2565400 h 3117850"/>
              <a:gd name="connsiteX120" fmla="*/ 14763750 w 24072850"/>
              <a:gd name="connsiteY120" fmla="*/ 2565400 h 3117850"/>
              <a:gd name="connsiteX121" fmla="*/ 14763750 w 24072850"/>
              <a:gd name="connsiteY121" fmla="*/ 2635250 h 3117850"/>
              <a:gd name="connsiteX122" fmla="*/ 14890750 w 24072850"/>
              <a:gd name="connsiteY122" fmla="*/ 2635250 h 3117850"/>
              <a:gd name="connsiteX123" fmla="*/ 14941550 w 24072850"/>
              <a:gd name="connsiteY123" fmla="*/ 2540000 h 3117850"/>
              <a:gd name="connsiteX124" fmla="*/ 14941550 w 24072850"/>
              <a:gd name="connsiteY124" fmla="*/ 1949450 h 3117850"/>
              <a:gd name="connsiteX125" fmla="*/ 14973300 w 24072850"/>
              <a:gd name="connsiteY125" fmla="*/ 1905000 h 3117850"/>
              <a:gd name="connsiteX126" fmla="*/ 14973300 w 24072850"/>
              <a:gd name="connsiteY126" fmla="*/ 1790700 h 3117850"/>
              <a:gd name="connsiteX127" fmla="*/ 14986000 w 24072850"/>
              <a:gd name="connsiteY127" fmla="*/ 1733550 h 3117850"/>
              <a:gd name="connsiteX128" fmla="*/ 15036800 w 24072850"/>
              <a:gd name="connsiteY128" fmla="*/ 1733550 h 3117850"/>
              <a:gd name="connsiteX129" fmla="*/ 15043150 w 24072850"/>
              <a:gd name="connsiteY129" fmla="*/ 1784350 h 3117850"/>
              <a:gd name="connsiteX130" fmla="*/ 15252700 w 24072850"/>
              <a:gd name="connsiteY130" fmla="*/ 1784350 h 3117850"/>
              <a:gd name="connsiteX131" fmla="*/ 15265400 w 24072850"/>
              <a:gd name="connsiteY131" fmla="*/ 1739900 h 3117850"/>
              <a:gd name="connsiteX132" fmla="*/ 15303500 w 24072850"/>
              <a:gd name="connsiteY132" fmla="*/ 1733550 h 3117850"/>
              <a:gd name="connsiteX133" fmla="*/ 15316200 w 24072850"/>
              <a:gd name="connsiteY133" fmla="*/ 1739900 h 3117850"/>
              <a:gd name="connsiteX134" fmla="*/ 15335250 w 24072850"/>
              <a:gd name="connsiteY134" fmla="*/ 1803400 h 3117850"/>
              <a:gd name="connsiteX135" fmla="*/ 15328900 w 24072850"/>
              <a:gd name="connsiteY135" fmla="*/ 1924050 h 3117850"/>
              <a:gd name="connsiteX136" fmla="*/ 15354300 w 24072850"/>
              <a:gd name="connsiteY136" fmla="*/ 1949450 h 3117850"/>
              <a:gd name="connsiteX137" fmla="*/ 15360650 w 24072850"/>
              <a:gd name="connsiteY137" fmla="*/ 2012950 h 3117850"/>
              <a:gd name="connsiteX138" fmla="*/ 15373350 w 24072850"/>
              <a:gd name="connsiteY138" fmla="*/ 2019300 h 3117850"/>
              <a:gd name="connsiteX139" fmla="*/ 15411450 w 24072850"/>
              <a:gd name="connsiteY139" fmla="*/ 2000250 h 3117850"/>
              <a:gd name="connsiteX140" fmla="*/ 15411450 w 24072850"/>
              <a:gd name="connsiteY140" fmla="*/ 1555750 h 3117850"/>
              <a:gd name="connsiteX141" fmla="*/ 15436850 w 24072850"/>
              <a:gd name="connsiteY141" fmla="*/ 1555750 h 3117850"/>
              <a:gd name="connsiteX142" fmla="*/ 15887700 w 24072850"/>
              <a:gd name="connsiteY142" fmla="*/ 1631950 h 3117850"/>
              <a:gd name="connsiteX143" fmla="*/ 15894050 w 24072850"/>
              <a:gd name="connsiteY143" fmla="*/ 1682750 h 3117850"/>
              <a:gd name="connsiteX144" fmla="*/ 15894050 w 24072850"/>
              <a:gd name="connsiteY144" fmla="*/ 1974850 h 3117850"/>
              <a:gd name="connsiteX145" fmla="*/ 16141700 w 24072850"/>
              <a:gd name="connsiteY145" fmla="*/ 2012950 h 3117850"/>
              <a:gd name="connsiteX146" fmla="*/ 16141700 w 24072850"/>
              <a:gd name="connsiteY146" fmla="*/ 2044700 h 3117850"/>
              <a:gd name="connsiteX147" fmla="*/ 16141700 w 24072850"/>
              <a:gd name="connsiteY147" fmla="*/ 2762250 h 3117850"/>
              <a:gd name="connsiteX148" fmla="*/ 16160750 w 24072850"/>
              <a:gd name="connsiteY148" fmla="*/ 2768600 h 3117850"/>
              <a:gd name="connsiteX149" fmla="*/ 16186150 w 24072850"/>
              <a:gd name="connsiteY149" fmla="*/ 2724150 h 3117850"/>
              <a:gd name="connsiteX150" fmla="*/ 16154400 w 24072850"/>
              <a:gd name="connsiteY150" fmla="*/ 1441450 h 3117850"/>
              <a:gd name="connsiteX151" fmla="*/ 16617950 w 24072850"/>
              <a:gd name="connsiteY151" fmla="*/ 1441450 h 3117850"/>
              <a:gd name="connsiteX152" fmla="*/ 16617950 w 24072850"/>
              <a:gd name="connsiteY152" fmla="*/ 2622550 h 3117850"/>
              <a:gd name="connsiteX153" fmla="*/ 16630650 w 24072850"/>
              <a:gd name="connsiteY153" fmla="*/ 2628900 h 3117850"/>
              <a:gd name="connsiteX154" fmla="*/ 16725900 w 24072850"/>
              <a:gd name="connsiteY154" fmla="*/ 2578100 h 3117850"/>
              <a:gd name="connsiteX155" fmla="*/ 16700500 w 24072850"/>
              <a:gd name="connsiteY155" fmla="*/ 1479550 h 3117850"/>
              <a:gd name="connsiteX156" fmla="*/ 16789400 w 24072850"/>
              <a:gd name="connsiteY156" fmla="*/ 1479550 h 3117850"/>
              <a:gd name="connsiteX157" fmla="*/ 16789400 w 24072850"/>
              <a:gd name="connsiteY157" fmla="*/ 1295400 h 3117850"/>
              <a:gd name="connsiteX158" fmla="*/ 16871950 w 24072850"/>
              <a:gd name="connsiteY158" fmla="*/ 1257300 h 3117850"/>
              <a:gd name="connsiteX159" fmla="*/ 16871950 w 24072850"/>
              <a:gd name="connsiteY159" fmla="*/ 1193800 h 3117850"/>
              <a:gd name="connsiteX160" fmla="*/ 16884650 w 24072850"/>
              <a:gd name="connsiteY160" fmla="*/ 1181100 h 3117850"/>
              <a:gd name="connsiteX161" fmla="*/ 17233900 w 24072850"/>
              <a:gd name="connsiteY161" fmla="*/ 1174750 h 3117850"/>
              <a:gd name="connsiteX162" fmla="*/ 17233900 w 24072850"/>
              <a:gd name="connsiteY162" fmla="*/ 1143000 h 3117850"/>
              <a:gd name="connsiteX163" fmla="*/ 17233900 w 24072850"/>
              <a:gd name="connsiteY163" fmla="*/ 1123950 h 3117850"/>
              <a:gd name="connsiteX164" fmla="*/ 17233900 w 24072850"/>
              <a:gd name="connsiteY164" fmla="*/ 1111250 h 3117850"/>
              <a:gd name="connsiteX165" fmla="*/ 17265650 w 24072850"/>
              <a:gd name="connsiteY165" fmla="*/ 1092200 h 3117850"/>
              <a:gd name="connsiteX166" fmla="*/ 17265650 w 24072850"/>
              <a:gd name="connsiteY166" fmla="*/ 1073150 h 3117850"/>
              <a:gd name="connsiteX167" fmla="*/ 17278350 w 24072850"/>
              <a:gd name="connsiteY167" fmla="*/ 1060450 h 3117850"/>
              <a:gd name="connsiteX168" fmla="*/ 17278350 w 24072850"/>
              <a:gd name="connsiteY168" fmla="*/ 920750 h 3117850"/>
              <a:gd name="connsiteX169" fmla="*/ 17297400 w 24072850"/>
              <a:gd name="connsiteY169" fmla="*/ 920750 h 3117850"/>
              <a:gd name="connsiteX170" fmla="*/ 17297400 w 24072850"/>
              <a:gd name="connsiteY170" fmla="*/ 1054100 h 3117850"/>
              <a:gd name="connsiteX171" fmla="*/ 17303750 w 24072850"/>
              <a:gd name="connsiteY171" fmla="*/ 1098550 h 3117850"/>
              <a:gd name="connsiteX172" fmla="*/ 17329150 w 24072850"/>
              <a:gd name="connsiteY172" fmla="*/ 1111250 h 3117850"/>
              <a:gd name="connsiteX173" fmla="*/ 17335500 w 24072850"/>
              <a:gd name="connsiteY173" fmla="*/ 1187450 h 3117850"/>
              <a:gd name="connsiteX174" fmla="*/ 17373600 w 24072850"/>
              <a:gd name="connsiteY174" fmla="*/ 1206500 h 3117850"/>
              <a:gd name="connsiteX175" fmla="*/ 17379950 w 24072850"/>
              <a:gd name="connsiteY175" fmla="*/ 1301750 h 3117850"/>
              <a:gd name="connsiteX176" fmla="*/ 17405350 w 24072850"/>
              <a:gd name="connsiteY176" fmla="*/ 1339850 h 3117850"/>
              <a:gd name="connsiteX177" fmla="*/ 17405350 w 24072850"/>
              <a:gd name="connsiteY177" fmla="*/ 1498600 h 3117850"/>
              <a:gd name="connsiteX178" fmla="*/ 17430750 w 24072850"/>
              <a:gd name="connsiteY178" fmla="*/ 1517650 h 3117850"/>
              <a:gd name="connsiteX179" fmla="*/ 17430750 w 24072850"/>
              <a:gd name="connsiteY179" fmla="*/ 2197100 h 3117850"/>
              <a:gd name="connsiteX180" fmla="*/ 17545050 w 24072850"/>
              <a:gd name="connsiteY180" fmla="*/ 2127250 h 3117850"/>
              <a:gd name="connsiteX181" fmla="*/ 17545050 w 24072850"/>
              <a:gd name="connsiteY181" fmla="*/ 1924050 h 3117850"/>
              <a:gd name="connsiteX182" fmla="*/ 17564100 w 24072850"/>
              <a:gd name="connsiteY182" fmla="*/ 1905000 h 3117850"/>
              <a:gd name="connsiteX183" fmla="*/ 17576800 w 24072850"/>
              <a:gd name="connsiteY183" fmla="*/ 1911350 h 3117850"/>
              <a:gd name="connsiteX184" fmla="*/ 17580166 w 24072850"/>
              <a:gd name="connsiteY184" fmla="*/ 1914144 h 3117850"/>
              <a:gd name="connsiteX185" fmla="*/ 17589500 w 24072850"/>
              <a:gd name="connsiteY185" fmla="*/ 1911350 h 3117850"/>
              <a:gd name="connsiteX186" fmla="*/ 17843500 w 24072850"/>
              <a:gd name="connsiteY186" fmla="*/ 2095500 h 3117850"/>
              <a:gd name="connsiteX187" fmla="*/ 17843500 w 24072850"/>
              <a:gd name="connsiteY187" fmla="*/ 1771650 h 3117850"/>
              <a:gd name="connsiteX188" fmla="*/ 17983200 w 24072850"/>
              <a:gd name="connsiteY188" fmla="*/ 1720850 h 3117850"/>
              <a:gd name="connsiteX189" fmla="*/ 18053050 w 24072850"/>
              <a:gd name="connsiteY189" fmla="*/ 1727200 h 3117850"/>
              <a:gd name="connsiteX190" fmla="*/ 18072100 w 24072850"/>
              <a:gd name="connsiteY190" fmla="*/ 1752600 h 3117850"/>
              <a:gd name="connsiteX191" fmla="*/ 18192750 w 24072850"/>
              <a:gd name="connsiteY191" fmla="*/ 1701800 h 3117850"/>
              <a:gd name="connsiteX192" fmla="*/ 18351500 w 24072850"/>
              <a:gd name="connsiteY192" fmla="*/ 1670050 h 3117850"/>
              <a:gd name="connsiteX193" fmla="*/ 18357850 w 24072850"/>
              <a:gd name="connsiteY193" fmla="*/ 1714500 h 3117850"/>
              <a:gd name="connsiteX194" fmla="*/ 18395950 w 24072850"/>
              <a:gd name="connsiteY194" fmla="*/ 1778000 h 3117850"/>
              <a:gd name="connsiteX195" fmla="*/ 18389600 w 24072850"/>
              <a:gd name="connsiteY195" fmla="*/ 2159000 h 3117850"/>
              <a:gd name="connsiteX196" fmla="*/ 18402300 w 24072850"/>
              <a:gd name="connsiteY196" fmla="*/ 2165350 h 3117850"/>
              <a:gd name="connsiteX197" fmla="*/ 18440400 w 24072850"/>
              <a:gd name="connsiteY197" fmla="*/ 2076450 h 3117850"/>
              <a:gd name="connsiteX198" fmla="*/ 18446750 w 24072850"/>
              <a:gd name="connsiteY198" fmla="*/ 1993900 h 3117850"/>
              <a:gd name="connsiteX199" fmla="*/ 18446750 w 24072850"/>
              <a:gd name="connsiteY199" fmla="*/ 1866900 h 3117850"/>
              <a:gd name="connsiteX200" fmla="*/ 18491200 w 24072850"/>
              <a:gd name="connsiteY200" fmla="*/ 1866900 h 3117850"/>
              <a:gd name="connsiteX201" fmla="*/ 18491200 w 24072850"/>
              <a:gd name="connsiteY201" fmla="*/ 1530350 h 3117850"/>
              <a:gd name="connsiteX202" fmla="*/ 18503900 w 24072850"/>
              <a:gd name="connsiteY202" fmla="*/ 1524000 h 3117850"/>
              <a:gd name="connsiteX203" fmla="*/ 18503900 w 24072850"/>
              <a:gd name="connsiteY203" fmla="*/ 1866900 h 3117850"/>
              <a:gd name="connsiteX204" fmla="*/ 18567400 w 24072850"/>
              <a:gd name="connsiteY204" fmla="*/ 1873250 h 3117850"/>
              <a:gd name="connsiteX205" fmla="*/ 18637250 w 24072850"/>
              <a:gd name="connsiteY205" fmla="*/ 1860550 h 3117850"/>
              <a:gd name="connsiteX206" fmla="*/ 18643600 w 24072850"/>
              <a:gd name="connsiteY206" fmla="*/ 1524000 h 3117850"/>
              <a:gd name="connsiteX207" fmla="*/ 18649950 w 24072850"/>
              <a:gd name="connsiteY207" fmla="*/ 1860550 h 3117850"/>
              <a:gd name="connsiteX208" fmla="*/ 18694400 w 24072850"/>
              <a:gd name="connsiteY208" fmla="*/ 1873250 h 3117850"/>
              <a:gd name="connsiteX209" fmla="*/ 18688050 w 24072850"/>
              <a:gd name="connsiteY209" fmla="*/ 2120900 h 3117850"/>
              <a:gd name="connsiteX210" fmla="*/ 18732500 w 24072850"/>
              <a:gd name="connsiteY210" fmla="*/ 2178050 h 3117850"/>
              <a:gd name="connsiteX211" fmla="*/ 18745200 w 24072850"/>
              <a:gd name="connsiteY211" fmla="*/ 2133600 h 3117850"/>
              <a:gd name="connsiteX212" fmla="*/ 18751550 w 24072850"/>
              <a:gd name="connsiteY212" fmla="*/ 1708150 h 3117850"/>
              <a:gd name="connsiteX213" fmla="*/ 18776950 w 24072850"/>
              <a:gd name="connsiteY213" fmla="*/ 1689100 h 3117850"/>
              <a:gd name="connsiteX214" fmla="*/ 18751550 w 24072850"/>
              <a:gd name="connsiteY214" fmla="*/ 1663700 h 3117850"/>
              <a:gd name="connsiteX215" fmla="*/ 19081750 w 24072850"/>
              <a:gd name="connsiteY215" fmla="*/ 1587500 h 3117850"/>
              <a:gd name="connsiteX216" fmla="*/ 19240500 w 24072850"/>
              <a:gd name="connsiteY216" fmla="*/ 1562100 h 3117850"/>
              <a:gd name="connsiteX217" fmla="*/ 19304000 w 24072850"/>
              <a:gd name="connsiteY217" fmla="*/ 1574800 h 3117850"/>
              <a:gd name="connsiteX218" fmla="*/ 19227800 w 24072850"/>
              <a:gd name="connsiteY218" fmla="*/ 1644650 h 3117850"/>
              <a:gd name="connsiteX219" fmla="*/ 19240500 w 24072850"/>
              <a:gd name="connsiteY219" fmla="*/ 1701800 h 3117850"/>
              <a:gd name="connsiteX220" fmla="*/ 19227800 w 24072850"/>
              <a:gd name="connsiteY220" fmla="*/ 2139950 h 3117850"/>
              <a:gd name="connsiteX221" fmla="*/ 19240500 w 24072850"/>
              <a:gd name="connsiteY221" fmla="*/ 2171700 h 3117850"/>
              <a:gd name="connsiteX222" fmla="*/ 19253200 w 24072850"/>
              <a:gd name="connsiteY222" fmla="*/ 2165350 h 3117850"/>
              <a:gd name="connsiteX223" fmla="*/ 19259550 w 24072850"/>
              <a:gd name="connsiteY223" fmla="*/ 2127250 h 3117850"/>
              <a:gd name="connsiteX224" fmla="*/ 19424650 w 24072850"/>
              <a:gd name="connsiteY224" fmla="*/ 2076450 h 3117850"/>
              <a:gd name="connsiteX225" fmla="*/ 19621500 w 24072850"/>
              <a:gd name="connsiteY225" fmla="*/ 2139950 h 3117850"/>
              <a:gd name="connsiteX226" fmla="*/ 19634200 w 24072850"/>
              <a:gd name="connsiteY226" fmla="*/ 2101850 h 3117850"/>
              <a:gd name="connsiteX227" fmla="*/ 19634200 w 24072850"/>
              <a:gd name="connsiteY227" fmla="*/ 1384300 h 3117850"/>
              <a:gd name="connsiteX228" fmla="*/ 19723100 w 24072850"/>
              <a:gd name="connsiteY228" fmla="*/ 1339850 h 3117850"/>
              <a:gd name="connsiteX229" fmla="*/ 19754850 w 24072850"/>
              <a:gd name="connsiteY229" fmla="*/ 1339850 h 3117850"/>
              <a:gd name="connsiteX230" fmla="*/ 19773900 w 24072850"/>
              <a:gd name="connsiteY230" fmla="*/ 1289050 h 3117850"/>
              <a:gd name="connsiteX231" fmla="*/ 19812000 w 24072850"/>
              <a:gd name="connsiteY231" fmla="*/ 1181100 h 3117850"/>
              <a:gd name="connsiteX232" fmla="*/ 19939000 w 24072850"/>
              <a:gd name="connsiteY232" fmla="*/ 1155700 h 3117850"/>
              <a:gd name="connsiteX233" fmla="*/ 20046950 w 24072850"/>
              <a:gd name="connsiteY233" fmla="*/ 1187450 h 3117850"/>
              <a:gd name="connsiteX234" fmla="*/ 20046950 w 24072850"/>
              <a:gd name="connsiteY234" fmla="*/ 1308100 h 3117850"/>
              <a:gd name="connsiteX235" fmla="*/ 20078700 w 24072850"/>
              <a:gd name="connsiteY235" fmla="*/ 1333500 h 3117850"/>
              <a:gd name="connsiteX236" fmla="*/ 20046950 w 24072850"/>
              <a:gd name="connsiteY236" fmla="*/ 1390650 h 3117850"/>
              <a:gd name="connsiteX237" fmla="*/ 20066000 w 24072850"/>
              <a:gd name="connsiteY237" fmla="*/ 1428750 h 3117850"/>
              <a:gd name="connsiteX238" fmla="*/ 20066000 w 24072850"/>
              <a:gd name="connsiteY238" fmla="*/ 2673350 h 3117850"/>
              <a:gd name="connsiteX239" fmla="*/ 20129500 w 24072850"/>
              <a:gd name="connsiteY239" fmla="*/ 2692400 h 3117850"/>
              <a:gd name="connsiteX240" fmla="*/ 20154900 w 24072850"/>
              <a:gd name="connsiteY240" fmla="*/ 1612900 h 3117850"/>
              <a:gd name="connsiteX241" fmla="*/ 20135850 w 24072850"/>
              <a:gd name="connsiteY241" fmla="*/ 1555750 h 3117850"/>
              <a:gd name="connsiteX242" fmla="*/ 20135850 w 24072850"/>
              <a:gd name="connsiteY242" fmla="*/ 1422400 h 3117850"/>
              <a:gd name="connsiteX243" fmla="*/ 20173950 w 24072850"/>
              <a:gd name="connsiteY243" fmla="*/ 1428750 h 3117850"/>
              <a:gd name="connsiteX244" fmla="*/ 20370800 w 24072850"/>
              <a:gd name="connsiteY244" fmla="*/ 1422400 h 3117850"/>
              <a:gd name="connsiteX245" fmla="*/ 20637500 w 24072850"/>
              <a:gd name="connsiteY245" fmla="*/ 1454150 h 3117850"/>
              <a:gd name="connsiteX246" fmla="*/ 20612100 w 24072850"/>
              <a:gd name="connsiteY246" fmla="*/ 1454150 h 3117850"/>
              <a:gd name="connsiteX247" fmla="*/ 20593050 w 24072850"/>
              <a:gd name="connsiteY247" fmla="*/ 1498600 h 3117850"/>
              <a:gd name="connsiteX248" fmla="*/ 20548600 w 24072850"/>
              <a:gd name="connsiteY248" fmla="*/ 1460500 h 3117850"/>
              <a:gd name="connsiteX249" fmla="*/ 20154900 w 24072850"/>
              <a:gd name="connsiteY249" fmla="*/ 1447800 h 3117850"/>
              <a:gd name="connsiteX250" fmla="*/ 20142200 w 24072850"/>
              <a:gd name="connsiteY250" fmla="*/ 1460500 h 3117850"/>
              <a:gd name="connsiteX251" fmla="*/ 20167600 w 24072850"/>
              <a:gd name="connsiteY251" fmla="*/ 1517650 h 3117850"/>
              <a:gd name="connsiteX252" fmla="*/ 20193000 w 24072850"/>
              <a:gd name="connsiteY252" fmla="*/ 1473200 h 3117850"/>
              <a:gd name="connsiteX253" fmla="*/ 20212050 w 24072850"/>
              <a:gd name="connsiteY253" fmla="*/ 1479550 h 3117850"/>
              <a:gd name="connsiteX254" fmla="*/ 20224750 w 24072850"/>
              <a:gd name="connsiteY254" fmla="*/ 1498600 h 3117850"/>
              <a:gd name="connsiteX255" fmla="*/ 20358100 w 24072850"/>
              <a:gd name="connsiteY255" fmla="*/ 1504950 h 3117850"/>
              <a:gd name="connsiteX256" fmla="*/ 20510500 w 24072850"/>
              <a:gd name="connsiteY256" fmla="*/ 1504950 h 3117850"/>
              <a:gd name="connsiteX257" fmla="*/ 20618450 w 24072850"/>
              <a:gd name="connsiteY257" fmla="*/ 1530350 h 3117850"/>
              <a:gd name="connsiteX258" fmla="*/ 20618450 w 24072850"/>
              <a:gd name="connsiteY258" fmla="*/ 2724150 h 3117850"/>
              <a:gd name="connsiteX259" fmla="*/ 20631150 w 24072850"/>
              <a:gd name="connsiteY259" fmla="*/ 2736850 h 3117850"/>
              <a:gd name="connsiteX260" fmla="*/ 20656550 w 24072850"/>
              <a:gd name="connsiteY260" fmla="*/ 2717800 h 3117850"/>
              <a:gd name="connsiteX261" fmla="*/ 20662900 w 24072850"/>
              <a:gd name="connsiteY261" fmla="*/ 2152650 h 3117850"/>
              <a:gd name="connsiteX262" fmla="*/ 20650200 w 24072850"/>
              <a:gd name="connsiteY262" fmla="*/ 2095500 h 3117850"/>
              <a:gd name="connsiteX263" fmla="*/ 20669250 w 24072850"/>
              <a:gd name="connsiteY263" fmla="*/ 2076450 h 3117850"/>
              <a:gd name="connsiteX264" fmla="*/ 20681950 w 24072850"/>
              <a:gd name="connsiteY264" fmla="*/ 1346200 h 3117850"/>
              <a:gd name="connsiteX265" fmla="*/ 20694650 w 24072850"/>
              <a:gd name="connsiteY265" fmla="*/ 1308100 h 3117850"/>
              <a:gd name="connsiteX266" fmla="*/ 20701000 w 24072850"/>
              <a:gd name="connsiteY266" fmla="*/ 1276350 h 3117850"/>
              <a:gd name="connsiteX267" fmla="*/ 20688300 w 24072850"/>
              <a:gd name="connsiteY267" fmla="*/ 1206500 h 3117850"/>
              <a:gd name="connsiteX268" fmla="*/ 20707350 w 24072850"/>
              <a:gd name="connsiteY268" fmla="*/ 1162050 h 3117850"/>
              <a:gd name="connsiteX269" fmla="*/ 20713700 w 24072850"/>
              <a:gd name="connsiteY269" fmla="*/ 1066800 h 3117850"/>
              <a:gd name="connsiteX270" fmla="*/ 20713700 w 24072850"/>
              <a:gd name="connsiteY270" fmla="*/ 1047750 h 3117850"/>
              <a:gd name="connsiteX271" fmla="*/ 20713700 w 24072850"/>
              <a:gd name="connsiteY271" fmla="*/ 914400 h 3117850"/>
              <a:gd name="connsiteX272" fmla="*/ 20726400 w 24072850"/>
              <a:gd name="connsiteY272" fmla="*/ 863600 h 3117850"/>
              <a:gd name="connsiteX273" fmla="*/ 20713700 w 24072850"/>
              <a:gd name="connsiteY273" fmla="*/ 838200 h 3117850"/>
              <a:gd name="connsiteX274" fmla="*/ 20726400 w 24072850"/>
              <a:gd name="connsiteY274" fmla="*/ 812800 h 3117850"/>
              <a:gd name="connsiteX275" fmla="*/ 20713700 w 24072850"/>
              <a:gd name="connsiteY275" fmla="*/ 793750 h 3117850"/>
              <a:gd name="connsiteX276" fmla="*/ 20726400 w 24072850"/>
              <a:gd name="connsiteY276" fmla="*/ 774700 h 3117850"/>
              <a:gd name="connsiteX277" fmla="*/ 20713700 w 24072850"/>
              <a:gd name="connsiteY277" fmla="*/ 755650 h 3117850"/>
              <a:gd name="connsiteX278" fmla="*/ 20720050 w 24072850"/>
              <a:gd name="connsiteY278" fmla="*/ 736600 h 3117850"/>
              <a:gd name="connsiteX279" fmla="*/ 20720050 w 24072850"/>
              <a:gd name="connsiteY279" fmla="*/ 711200 h 3117850"/>
              <a:gd name="connsiteX280" fmla="*/ 20745450 w 24072850"/>
              <a:gd name="connsiteY280" fmla="*/ 685800 h 3117850"/>
              <a:gd name="connsiteX281" fmla="*/ 20745450 w 24072850"/>
              <a:gd name="connsiteY281" fmla="*/ 654050 h 3117850"/>
              <a:gd name="connsiteX282" fmla="*/ 20764500 w 24072850"/>
              <a:gd name="connsiteY282" fmla="*/ 635000 h 3117850"/>
              <a:gd name="connsiteX283" fmla="*/ 20764500 w 24072850"/>
              <a:gd name="connsiteY283" fmla="*/ 615950 h 3117850"/>
              <a:gd name="connsiteX284" fmla="*/ 20796250 w 24072850"/>
              <a:gd name="connsiteY284" fmla="*/ 577850 h 3117850"/>
              <a:gd name="connsiteX285" fmla="*/ 20834350 w 24072850"/>
              <a:gd name="connsiteY285" fmla="*/ 577850 h 3117850"/>
              <a:gd name="connsiteX286" fmla="*/ 20834350 w 24072850"/>
              <a:gd name="connsiteY286" fmla="*/ 552450 h 3117850"/>
              <a:gd name="connsiteX287" fmla="*/ 20866100 w 24072850"/>
              <a:gd name="connsiteY287" fmla="*/ 533400 h 3117850"/>
              <a:gd name="connsiteX288" fmla="*/ 20891500 w 24072850"/>
              <a:gd name="connsiteY288" fmla="*/ 463550 h 3117850"/>
              <a:gd name="connsiteX289" fmla="*/ 20878800 w 24072850"/>
              <a:gd name="connsiteY289" fmla="*/ 393700 h 3117850"/>
              <a:gd name="connsiteX290" fmla="*/ 20923250 w 24072850"/>
              <a:gd name="connsiteY290" fmla="*/ 311150 h 3117850"/>
              <a:gd name="connsiteX291" fmla="*/ 20929600 w 24072850"/>
              <a:gd name="connsiteY291" fmla="*/ 393700 h 3117850"/>
              <a:gd name="connsiteX292" fmla="*/ 20955000 w 24072850"/>
              <a:gd name="connsiteY292" fmla="*/ 387350 h 3117850"/>
              <a:gd name="connsiteX293" fmla="*/ 20955000 w 24072850"/>
              <a:gd name="connsiteY293" fmla="*/ 514350 h 3117850"/>
              <a:gd name="connsiteX294" fmla="*/ 21005800 w 24072850"/>
              <a:gd name="connsiteY294" fmla="*/ 571500 h 3117850"/>
              <a:gd name="connsiteX295" fmla="*/ 21088350 w 24072850"/>
              <a:gd name="connsiteY295" fmla="*/ 730250 h 3117850"/>
              <a:gd name="connsiteX296" fmla="*/ 21113750 w 24072850"/>
              <a:gd name="connsiteY296" fmla="*/ 755650 h 3117850"/>
              <a:gd name="connsiteX297" fmla="*/ 21120100 w 24072850"/>
              <a:gd name="connsiteY297" fmla="*/ 901700 h 3117850"/>
              <a:gd name="connsiteX298" fmla="*/ 21120100 w 24072850"/>
              <a:gd name="connsiteY298" fmla="*/ 958850 h 3117850"/>
              <a:gd name="connsiteX299" fmla="*/ 21132800 w 24072850"/>
              <a:gd name="connsiteY299" fmla="*/ 977900 h 3117850"/>
              <a:gd name="connsiteX300" fmla="*/ 21120100 w 24072850"/>
              <a:gd name="connsiteY300" fmla="*/ 1054100 h 3117850"/>
              <a:gd name="connsiteX301" fmla="*/ 21132800 w 24072850"/>
              <a:gd name="connsiteY301" fmla="*/ 1073150 h 3117850"/>
              <a:gd name="connsiteX302" fmla="*/ 21145500 w 24072850"/>
              <a:gd name="connsiteY302" fmla="*/ 1352550 h 3117850"/>
              <a:gd name="connsiteX303" fmla="*/ 21145500 w 24072850"/>
              <a:gd name="connsiteY303" fmla="*/ 1511300 h 3117850"/>
              <a:gd name="connsiteX304" fmla="*/ 21164550 w 24072850"/>
              <a:gd name="connsiteY304" fmla="*/ 1536700 h 3117850"/>
              <a:gd name="connsiteX305" fmla="*/ 21151850 w 24072850"/>
              <a:gd name="connsiteY305" fmla="*/ 1568450 h 3117850"/>
              <a:gd name="connsiteX306" fmla="*/ 21164550 w 24072850"/>
              <a:gd name="connsiteY306" fmla="*/ 1587500 h 3117850"/>
              <a:gd name="connsiteX307" fmla="*/ 21386800 w 24072850"/>
              <a:gd name="connsiteY307" fmla="*/ 1587500 h 3117850"/>
              <a:gd name="connsiteX308" fmla="*/ 21412200 w 24072850"/>
              <a:gd name="connsiteY308" fmla="*/ 127000 h 3117850"/>
              <a:gd name="connsiteX309" fmla="*/ 21945600 w 24072850"/>
              <a:gd name="connsiteY309" fmla="*/ 127000 h 3117850"/>
              <a:gd name="connsiteX310" fmla="*/ 21945600 w 24072850"/>
              <a:gd name="connsiteY310" fmla="*/ 1593850 h 3117850"/>
              <a:gd name="connsiteX311" fmla="*/ 22199600 w 24072850"/>
              <a:gd name="connsiteY311" fmla="*/ 1593850 h 3117850"/>
              <a:gd name="connsiteX312" fmla="*/ 22199600 w 24072850"/>
              <a:gd name="connsiteY312" fmla="*/ 1314450 h 3117850"/>
              <a:gd name="connsiteX313" fmla="*/ 22205950 w 24072850"/>
              <a:gd name="connsiteY313" fmla="*/ 1238250 h 3117850"/>
              <a:gd name="connsiteX314" fmla="*/ 22205950 w 24072850"/>
              <a:gd name="connsiteY314" fmla="*/ 1174750 h 3117850"/>
              <a:gd name="connsiteX315" fmla="*/ 22205950 w 24072850"/>
              <a:gd name="connsiteY315" fmla="*/ 1149350 h 3117850"/>
              <a:gd name="connsiteX316" fmla="*/ 22269450 w 24072850"/>
              <a:gd name="connsiteY316" fmla="*/ 1092200 h 3117850"/>
              <a:gd name="connsiteX317" fmla="*/ 22269450 w 24072850"/>
              <a:gd name="connsiteY317" fmla="*/ 914400 h 3117850"/>
              <a:gd name="connsiteX318" fmla="*/ 22472650 w 24072850"/>
              <a:gd name="connsiteY318" fmla="*/ 869950 h 3117850"/>
              <a:gd name="connsiteX319" fmla="*/ 22720300 w 24072850"/>
              <a:gd name="connsiteY319" fmla="*/ 927100 h 3117850"/>
              <a:gd name="connsiteX320" fmla="*/ 22720300 w 24072850"/>
              <a:gd name="connsiteY320" fmla="*/ 1092200 h 3117850"/>
              <a:gd name="connsiteX321" fmla="*/ 22752050 w 24072850"/>
              <a:gd name="connsiteY321" fmla="*/ 1162050 h 3117850"/>
              <a:gd name="connsiteX322" fmla="*/ 22752050 w 24072850"/>
              <a:gd name="connsiteY322" fmla="*/ 2387600 h 3117850"/>
              <a:gd name="connsiteX323" fmla="*/ 22777450 w 24072850"/>
              <a:gd name="connsiteY323" fmla="*/ 2387600 h 3117850"/>
              <a:gd name="connsiteX324" fmla="*/ 22783800 w 24072850"/>
              <a:gd name="connsiteY324" fmla="*/ 2311400 h 3117850"/>
              <a:gd name="connsiteX325" fmla="*/ 22815550 w 24072850"/>
              <a:gd name="connsiteY325" fmla="*/ 2228850 h 3117850"/>
              <a:gd name="connsiteX326" fmla="*/ 22860000 w 24072850"/>
              <a:gd name="connsiteY326" fmla="*/ 2228850 h 3117850"/>
              <a:gd name="connsiteX327" fmla="*/ 22879050 w 24072850"/>
              <a:gd name="connsiteY327" fmla="*/ 2120900 h 3117850"/>
              <a:gd name="connsiteX328" fmla="*/ 22980650 w 24072850"/>
              <a:gd name="connsiteY328" fmla="*/ 2146300 h 3117850"/>
              <a:gd name="connsiteX329" fmla="*/ 23133050 w 24072850"/>
              <a:gd name="connsiteY329" fmla="*/ 2133600 h 3117850"/>
              <a:gd name="connsiteX330" fmla="*/ 23145750 w 24072850"/>
              <a:gd name="connsiteY330" fmla="*/ 2101850 h 3117850"/>
              <a:gd name="connsiteX331" fmla="*/ 23145750 w 24072850"/>
              <a:gd name="connsiteY331" fmla="*/ 2044700 h 3117850"/>
              <a:gd name="connsiteX332" fmla="*/ 23348950 w 24072850"/>
              <a:gd name="connsiteY332" fmla="*/ 2044700 h 3117850"/>
              <a:gd name="connsiteX333" fmla="*/ 23361650 w 24072850"/>
              <a:gd name="connsiteY333" fmla="*/ 2127250 h 3117850"/>
              <a:gd name="connsiteX334" fmla="*/ 23488650 w 24072850"/>
              <a:gd name="connsiteY334" fmla="*/ 2146300 h 3117850"/>
              <a:gd name="connsiteX335" fmla="*/ 23526750 w 24072850"/>
              <a:gd name="connsiteY335" fmla="*/ 2152650 h 3117850"/>
              <a:gd name="connsiteX336" fmla="*/ 23583900 w 24072850"/>
              <a:gd name="connsiteY336" fmla="*/ 2133600 h 3117850"/>
              <a:gd name="connsiteX337" fmla="*/ 23647400 w 24072850"/>
              <a:gd name="connsiteY337" fmla="*/ 2133600 h 3117850"/>
              <a:gd name="connsiteX338" fmla="*/ 23647400 w 24072850"/>
              <a:gd name="connsiteY338" fmla="*/ 2216150 h 3117850"/>
              <a:gd name="connsiteX339" fmla="*/ 23679150 w 24072850"/>
              <a:gd name="connsiteY339" fmla="*/ 2235200 h 3117850"/>
              <a:gd name="connsiteX340" fmla="*/ 23685500 w 24072850"/>
              <a:gd name="connsiteY340" fmla="*/ 2273300 h 3117850"/>
              <a:gd name="connsiteX341" fmla="*/ 23710900 w 24072850"/>
              <a:gd name="connsiteY341" fmla="*/ 2286000 h 3117850"/>
              <a:gd name="connsiteX342" fmla="*/ 23729950 w 24072850"/>
              <a:gd name="connsiteY342" fmla="*/ 2400300 h 3117850"/>
              <a:gd name="connsiteX343" fmla="*/ 23729950 w 24072850"/>
              <a:gd name="connsiteY343" fmla="*/ 1555750 h 3117850"/>
              <a:gd name="connsiteX344" fmla="*/ 23768050 w 24072850"/>
              <a:gd name="connsiteY344" fmla="*/ 1117600 h 3117850"/>
              <a:gd name="connsiteX345" fmla="*/ 23787100 w 24072850"/>
              <a:gd name="connsiteY345" fmla="*/ 1117600 h 3117850"/>
              <a:gd name="connsiteX346" fmla="*/ 23901400 w 24072850"/>
              <a:gd name="connsiteY346" fmla="*/ 1168400 h 3117850"/>
              <a:gd name="connsiteX347" fmla="*/ 23926800 w 24072850"/>
              <a:gd name="connsiteY347" fmla="*/ 1168400 h 3117850"/>
              <a:gd name="connsiteX348" fmla="*/ 23939500 w 24072850"/>
              <a:gd name="connsiteY348" fmla="*/ 1143000 h 3117850"/>
              <a:gd name="connsiteX349" fmla="*/ 24047450 w 24072850"/>
              <a:gd name="connsiteY349" fmla="*/ 1117600 h 3117850"/>
              <a:gd name="connsiteX350" fmla="*/ 24072850 w 24072850"/>
              <a:gd name="connsiteY350" fmla="*/ 1117600 h 3117850"/>
              <a:gd name="connsiteX351" fmla="*/ 24072850 w 24072850"/>
              <a:gd name="connsiteY351" fmla="*/ 3117850 h 3117850"/>
              <a:gd name="connsiteX352" fmla="*/ 0 w 24072850"/>
              <a:gd name="connsiteY352" fmla="*/ 3117850 h 3117850"/>
              <a:gd name="connsiteX353" fmla="*/ 0 w 24072850"/>
              <a:gd name="connsiteY353" fmla="*/ 2222500 h 3117850"/>
              <a:gd name="connsiteX354" fmla="*/ 127000 w 24072850"/>
              <a:gd name="connsiteY354" fmla="*/ 2228850 h 3117850"/>
              <a:gd name="connsiteX355" fmla="*/ 63500 w 24072850"/>
              <a:gd name="connsiteY355" fmla="*/ 2286000 h 3117850"/>
              <a:gd name="connsiteX356" fmla="*/ 196850 w 24072850"/>
              <a:gd name="connsiteY356" fmla="*/ 2336800 h 3117850"/>
              <a:gd name="connsiteX357" fmla="*/ 107950 w 24072850"/>
              <a:gd name="connsiteY357" fmla="*/ 2393950 h 3117850"/>
              <a:gd name="connsiteX358" fmla="*/ 311150 w 24072850"/>
              <a:gd name="connsiteY358" fmla="*/ 2444750 h 3117850"/>
              <a:gd name="connsiteX359" fmla="*/ 311150 w 24072850"/>
              <a:gd name="connsiteY359" fmla="*/ 2527300 h 3117850"/>
              <a:gd name="connsiteX360" fmla="*/ 349250 w 24072850"/>
              <a:gd name="connsiteY360" fmla="*/ 2533650 h 3117850"/>
              <a:gd name="connsiteX361" fmla="*/ 596900 w 24072850"/>
              <a:gd name="connsiteY361" fmla="*/ 2489200 h 3117850"/>
              <a:gd name="connsiteX362" fmla="*/ 742950 w 24072850"/>
              <a:gd name="connsiteY362" fmla="*/ 2501900 h 3117850"/>
              <a:gd name="connsiteX363" fmla="*/ 800100 w 24072850"/>
              <a:gd name="connsiteY363" fmla="*/ 2489200 h 3117850"/>
              <a:gd name="connsiteX364" fmla="*/ 895350 w 24072850"/>
              <a:gd name="connsiteY364" fmla="*/ 2584450 h 3117850"/>
              <a:gd name="connsiteX365" fmla="*/ 920750 w 24072850"/>
              <a:gd name="connsiteY365" fmla="*/ 2584450 h 3117850"/>
              <a:gd name="connsiteX366" fmla="*/ 933450 w 24072850"/>
              <a:gd name="connsiteY366" fmla="*/ 2514600 h 3117850"/>
              <a:gd name="connsiteX367" fmla="*/ 933450 w 24072850"/>
              <a:gd name="connsiteY367" fmla="*/ 2355850 h 3117850"/>
              <a:gd name="connsiteX368" fmla="*/ 939800 w 24072850"/>
              <a:gd name="connsiteY368" fmla="*/ 2279650 h 3117850"/>
              <a:gd name="connsiteX369" fmla="*/ 946150 w 24072850"/>
              <a:gd name="connsiteY369" fmla="*/ 2184400 h 3117850"/>
              <a:gd name="connsiteX370" fmla="*/ 952500 w 24072850"/>
              <a:gd name="connsiteY370" fmla="*/ 2114550 h 3117850"/>
              <a:gd name="connsiteX371" fmla="*/ 1092200 w 24072850"/>
              <a:gd name="connsiteY371" fmla="*/ 2038350 h 3117850"/>
              <a:gd name="connsiteX372" fmla="*/ 1193800 w 24072850"/>
              <a:gd name="connsiteY372" fmla="*/ 2114550 h 3117850"/>
              <a:gd name="connsiteX373" fmla="*/ 1206500 w 24072850"/>
              <a:gd name="connsiteY373" fmla="*/ 2247900 h 3117850"/>
              <a:gd name="connsiteX374" fmla="*/ 1206500 w 24072850"/>
              <a:gd name="connsiteY374" fmla="*/ 2635250 h 3117850"/>
              <a:gd name="connsiteX375" fmla="*/ 1270000 w 24072850"/>
              <a:gd name="connsiteY375" fmla="*/ 2768600 h 3117850"/>
              <a:gd name="connsiteX376" fmla="*/ 1289050 w 24072850"/>
              <a:gd name="connsiteY376" fmla="*/ 2768600 h 3117850"/>
              <a:gd name="connsiteX377" fmla="*/ 1295400 w 24072850"/>
              <a:gd name="connsiteY377" fmla="*/ 2711450 h 3117850"/>
              <a:gd name="connsiteX378" fmla="*/ 1282700 w 24072850"/>
              <a:gd name="connsiteY378" fmla="*/ 2533650 h 3117850"/>
              <a:gd name="connsiteX379" fmla="*/ 1447800 w 24072850"/>
              <a:gd name="connsiteY379" fmla="*/ 2533650 h 3117850"/>
              <a:gd name="connsiteX380" fmla="*/ 1422400 w 24072850"/>
              <a:gd name="connsiteY380" fmla="*/ 2387600 h 3117850"/>
              <a:gd name="connsiteX381" fmla="*/ 1657350 w 24072850"/>
              <a:gd name="connsiteY381" fmla="*/ 2393950 h 3117850"/>
              <a:gd name="connsiteX382" fmla="*/ 1689100 w 24072850"/>
              <a:gd name="connsiteY382" fmla="*/ 2413000 h 3117850"/>
              <a:gd name="connsiteX383" fmla="*/ 1714500 w 24072850"/>
              <a:gd name="connsiteY383" fmla="*/ 2413000 h 3117850"/>
              <a:gd name="connsiteX384" fmla="*/ 1720850 w 24072850"/>
              <a:gd name="connsiteY384" fmla="*/ 2273300 h 3117850"/>
              <a:gd name="connsiteX385" fmla="*/ 1746250 w 24072850"/>
              <a:gd name="connsiteY385" fmla="*/ 2279650 h 3117850"/>
              <a:gd name="connsiteX386" fmla="*/ 1790700 w 24072850"/>
              <a:gd name="connsiteY386" fmla="*/ 2235200 h 3117850"/>
              <a:gd name="connsiteX387" fmla="*/ 1930400 w 24072850"/>
              <a:gd name="connsiteY387" fmla="*/ 2241550 h 3117850"/>
              <a:gd name="connsiteX388" fmla="*/ 1955800 w 24072850"/>
              <a:gd name="connsiteY388" fmla="*/ 2273300 h 3117850"/>
              <a:gd name="connsiteX389" fmla="*/ 2095500 w 24072850"/>
              <a:gd name="connsiteY389" fmla="*/ 2292350 h 3117850"/>
              <a:gd name="connsiteX390" fmla="*/ 2095500 w 24072850"/>
              <a:gd name="connsiteY390" fmla="*/ 2317750 h 3117850"/>
              <a:gd name="connsiteX391" fmla="*/ 2095500 w 24072850"/>
              <a:gd name="connsiteY391" fmla="*/ 2736850 h 3117850"/>
              <a:gd name="connsiteX392" fmla="*/ 2108200 w 24072850"/>
              <a:gd name="connsiteY392" fmla="*/ 2825750 h 3117850"/>
              <a:gd name="connsiteX393" fmla="*/ 2203450 w 24072850"/>
              <a:gd name="connsiteY393" fmla="*/ 2825750 h 3117850"/>
              <a:gd name="connsiteX394" fmla="*/ 2222500 w 24072850"/>
              <a:gd name="connsiteY394" fmla="*/ 2724150 h 3117850"/>
              <a:gd name="connsiteX395" fmla="*/ 2241550 w 24072850"/>
              <a:gd name="connsiteY395" fmla="*/ 2527300 h 3117850"/>
              <a:gd name="connsiteX396" fmla="*/ 2209800 w 24072850"/>
              <a:gd name="connsiteY396" fmla="*/ 2273300 h 3117850"/>
              <a:gd name="connsiteX397" fmla="*/ 2336800 w 24072850"/>
              <a:gd name="connsiteY397" fmla="*/ 2273300 h 3117850"/>
              <a:gd name="connsiteX398" fmla="*/ 2336800 w 24072850"/>
              <a:gd name="connsiteY398" fmla="*/ 2235200 h 3117850"/>
              <a:gd name="connsiteX399" fmla="*/ 2482850 w 24072850"/>
              <a:gd name="connsiteY399" fmla="*/ 2235200 h 3117850"/>
              <a:gd name="connsiteX400" fmla="*/ 2584450 w 24072850"/>
              <a:gd name="connsiteY400" fmla="*/ 2266950 h 3117850"/>
              <a:gd name="connsiteX401" fmla="*/ 2755900 w 24072850"/>
              <a:gd name="connsiteY401" fmla="*/ 2266950 h 3117850"/>
              <a:gd name="connsiteX402" fmla="*/ 2711450 w 24072850"/>
              <a:gd name="connsiteY402" fmla="*/ 2533650 h 3117850"/>
              <a:gd name="connsiteX403" fmla="*/ 2730500 w 24072850"/>
              <a:gd name="connsiteY403" fmla="*/ 2870200 h 3117850"/>
              <a:gd name="connsiteX404" fmla="*/ 2787650 w 24072850"/>
              <a:gd name="connsiteY404" fmla="*/ 2762250 h 3117850"/>
              <a:gd name="connsiteX405" fmla="*/ 2889250 w 24072850"/>
              <a:gd name="connsiteY405" fmla="*/ 2762250 h 3117850"/>
              <a:gd name="connsiteX406" fmla="*/ 2914650 w 24072850"/>
              <a:gd name="connsiteY406" fmla="*/ 2686050 h 3117850"/>
              <a:gd name="connsiteX407" fmla="*/ 2927350 w 24072850"/>
              <a:gd name="connsiteY407" fmla="*/ 2616200 h 3117850"/>
              <a:gd name="connsiteX408" fmla="*/ 2940050 w 24072850"/>
              <a:gd name="connsiteY408" fmla="*/ 2540000 h 3117850"/>
              <a:gd name="connsiteX409" fmla="*/ 2990850 w 24072850"/>
              <a:gd name="connsiteY409" fmla="*/ 2165350 h 3117850"/>
              <a:gd name="connsiteX410" fmla="*/ 3009900 w 24072850"/>
              <a:gd name="connsiteY410" fmla="*/ 1981200 h 3117850"/>
              <a:gd name="connsiteX411" fmla="*/ 3009900 w 24072850"/>
              <a:gd name="connsiteY411" fmla="*/ 1612900 h 3117850"/>
              <a:gd name="connsiteX412" fmla="*/ 2971800 w 24072850"/>
              <a:gd name="connsiteY412" fmla="*/ 1308100 h 3117850"/>
              <a:gd name="connsiteX413" fmla="*/ 2940050 w 24072850"/>
              <a:gd name="connsiteY413" fmla="*/ 1104900 h 3117850"/>
              <a:gd name="connsiteX414" fmla="*/ 3060700 w 24072850"/>
              <a:gd name="connsiteY414" fmla="*/ 1041400 h 3117850"/>
              <a:gd name="connsiteX415" fmla="*/ 3073400 w 24072850"/>
              <a:gd name="connsiteY415" fmla="*/ 977900 h 3117850"/>
              <a:gd name="connsiteX416" fmla="*/ 3073400 w 24072850"/>
              <a:gd name="connsiteY416" fmla="*/ 933450 h 3117850"/>
              <a:gd name="connsiteX417" fmla="*/ 3086100 w 24072850"/>
              <a:gd name="connsiteY417" fmla="*/ 774700 h 3117850"/>
              <a:gd name="connsiteX418" fmla="*/ 3111500 w 24072850"/>
              <a:gd name="connsiteY418" fmla="*/ 1047750 h 3117850"/>
              <a:gd name="connsiteX419" fmla="*/ 3206750 w 24072850"/>
              <a:gd name="connsiteY419" fmla="*/ 1143000 h 3117850"/>
              <a:gd name="connsiteX420" fmla="*/ 3149600 w 24072850"/>
              <a:gd name="connsiteY420" fmla="*/ 1714500 h 3117850"/>
              <a:gd name="connsiteX421" fmla="*/ 3149600 w 24072850"/>
              <a:gd name="connsiteY421" fmla="*/ 2063750 h 3117850"/>
              <a:gd name="connsiteX422" fmla="*/ 3194050 w 24072850"/>
              <a:gd name="connsiteY422" fmla="*/ 2768600 h 3117850"/>
              <a:gd name="connsiteX423" fmla="*/ 3416300 w 24072850"/>
              <a:gd name="connsiteY423" fmla="*/ 2768600 h 3117850"/>
              <a:gd name="connsiteX424" fmla="*/ 3448050 w 24072850"/>
              <a:gd name="connsiteY424" fmla="*/ 1809750 h 3117850"/>
              <a:gd name="connsiteX425" fmla="*/ 3403600 w 24072850"/>
              <a:gd name="connsiteY425" fmla="*/ 1778000 h 3117850"/>
              <a:gd name="connsiteX426" fmla="*/ 3409950 w 24072850"/>
              <a:gd name="connsiteY426" fmla="*/ 1765300 h 3117850"/>
              <a:gd name="connsiteX427" fmla="*/ 3479800 w 24072850"/>
              <a:gd name="connsiteY427" fmla="*/ 1733550 h 3117850"/>
              <a:gd name="connsiteX428" fmla="*/ 3771900 w 24072850"/>
              <a:gd name="connsiteY428" fmla="*/ 1733550 h 3117850"/>
              <a:gd name="connsiteX429" fmla="*/ 3841750 w 24072850"/>
              <a:gd name="connsiteY429" fmla="*/ 1771650 h 3117850"/>
              <a:gd name="connsiteX430" fmla="*/ 3810000 w 24072850"/>
              <a:gd name="connsiteY430" fmla="*/ 1822450 h 3117850"/>
              <a:gd name="connsiteX431" fmla="*/ 3822700 w 24072850"/>
              <a:gd name="connsiteY431" fmla="*/ 1841500 h 3117850"/>
              <a:gd name="connsiteX432" fmla="*/ 3803650 w 24072850"/>
              <a:gd name="connsiteY432" fmla="*/ 1892300 h 3117850"/>
              <a:gd name="connsiteX433" fmla="*/ 3822700 w 24072850"/>
              <a:gd name="connsiteY433" fmla="*/ 1936750 h 3117850"/>
              <a:gd name="connsiteX434" fmla="*/ 3822700 w 24072850"/>
              <a:gd name="connsiteY434" fmla="*/ 2146300 h 3117850"/>
              <a:gd name="connsiteX435" fmla="*/ 3810000 w 24072850"/>
              <a:gd name="connsiteY435" fmla="*/ 2216150 h 3117850"/>
              <a:gd name="connsiteX436" fmla="*/ 3822700 w 24072850"/>
              <a:gd name="connsiteY436" fmla="*/ 2247900 h 3117850"/>
              <a:gd name="connsiteX437" fmla="*/ 3810000 w 24072850"/>
              <a:gd name="connsiteY437" fmla="*/ 2266950 h 3117850"/>
              <a:gd name="connsiteX438" fmla="*/ 3810000 w 24072850"/>
              <a:gd name="connsiteY438" fmla="*/ 2768600 h 3117850"/>
              <a:gd name="connsiteX439" fmla="*/ 3924300 w 24072850"/>
              <a:gd name="connsiteY439" fmla="*/ 2768600 h 3117850"/>
              <a:gd name="connsiteX440" fmla="*/ 3943350 w 24072850"/>
              <a:gd name="connsiteY440" fmla="*/ 1987550 h 3117850"/>
              <a:gd name="connsiteX441" fmla="*/ 3930650 w 24072850"/>
              <a:gd name="connsiteY441" fmla="*/ 1962150 h 3117850"/>
              <a:gd name="connsiteX442" fmla="*/ 3949700 w 24072850"/>
              <a:gd name="connsiteY442" fmla="*/ 1924050 h 3117850"/>
              <a:gd name="connsiteX443" fmla="*/ 3949700 w 24072850"/>
              <a:gd name="connsiteY443" fmla="*/ 1879600 h 3117850"/>
              <a:gd name="connsiteX444" fmla="*/ 3949700 w 24072850"/>
              <a:gd name="connsiteY444" fmla="*/ 1847850 h 3117850"/>
              <a:gd name="connsiteX445" fmla="*/ 4222750 w 24072850"/>
              <a:gd name="connsiteY445" fmla="*/ 1847850 h 3117850"/>
              <a:gd name="connsiteX446" fmla="*/ 4222750 w 24072850"/>
              <a:gd name="connsiteY446" fmla="*/ 1943100 h 3117850"/>
              <a:gd name="connsiteX447" fmla="*/ 4260850 w 24072850"/>
              <a:gd name="connsiteY447" fmla="*/ 2006600 h 3117850"/>
              <a:gd name="connsiteX448" fmla="*/ 4260850 w 24072850"/>
              <a:gd name="connsiteY448" fmla="*/ 2768600 h 3117850"/>
              <a:gd name="connsiteX449" fmla="*/ 4279900 w 24072850"/>
              <a:gd name="connsiteY449" fmla="*/ 2774950 h 3117850"/>
              <a:gd name="connsiteX450" fmla="*/ 4311650 w 24072850"/>
              <a:gd name="connsiteY450" fmla="*/ 2616200 h 3117850"/>
              <a:gd name="connsiteX451" fmla="*/ 4311650 w 24072850"/>
              <a:gd name="connsiteY451" fmla="*/ 1511300 h 3117850"/>
              <a:gd name="connsiteX452" fmla="*/ 4584700 w 24072850"/>
              <a:gd name="connsiteY452" fmla="*/ 1511300 h 3117850"/>
              <a:gd name="connsiteX453" fmla="*/ 4616450 w 24072850"/>
              <a:gd name="connsiteY453" fmla="*/ 1593850 h 3117850"/>
              <a:gd name="connsiteX454" fmla="*/ 4610100 w 24072850"/>
              <a:gd name="connsiteY454" fmla="*/ 2647950 h 3117850"/>
              <a:gd name="connsiteX455" fmla="*/ 4660900 w 24072850"/>
              <a:gd name="connsiteY455" fmla="*/ 2673350 h 3117850"/>
              <a:gd name="connsiteX456" fmla="*/ 4699000 w 24072850"/>
              <a:gd name="connsiteY456" fmla="*/ 2667000 h 3117850"/>
              <a:gd name="connsiteX457" fmla="*/ 4699000 w 24072850"/>
              <a:gd name="connsiteY457" fmla="*/ 1155700 h 3117850"/>
              <a:gd name="connsiteX458" fmla="*/ 4914900 w 24072850"/>
              <a:gd name="connsiteY458" fmla="*/ 1155700 h 3117850"/>
              <a:gd name="connsiteX459" fmla="*/ 4914900 w 24072850"/>
              <a:gd name="connsiteY459" fmla="*/ 2667000 h 3117850"/>
              <a:gd name="connsiteX460" fmla="*/ 4933950 w 24072850"/>
              <a:gd name="connsiteY460" fmla="*/ 2673350 h 3117850"/>
              <a:gd name="connsiteX461" fmla="*/ 4997450 w 24072850"/>
              <a:gd name="connsiteY461" fmla="*/ 2654300 h 3117850"/>
              <a:gd name="connsiteX462" fmla="*/ 5003800 w 24072850"/>
              <a:gd name="connsiteY462" fmla="*/ 1676400 h 3117850"/>
              <a:gd name="connsiteX463" fmla="*/ 4997450 w 24072850"/>
              <a:gd name="connsiteY463" fmla="*/ 1625600 h 3117850"/>
              <a:gd name="connsiteX464" fmla="*/ 4997450 w 24072850"/>
              <a:gd name="connsiteY464" fmla="*/ 1568450 h 3117850"/>
              <a:gd name="connsiteX465" fmla="*/ 5022850 w 24072850"/>
              <a:gd name="connsiteY465" fmla="*/ 1492250 h 3117850"/>
              <a:gd name="connsiteX466" fmla="*/ 5137150 w 24072850"/>
              <a:gd name="connsiteY466" fmla="*/ 1485900 h 3117850"/>
              <a:gd name="connsiteX467" fmla="*/ 5302250 w 24072850"/>
              <a:gd name="connsiteY467" fmla="*/ 1485900 h 3117850"/>
              <a:gd name="connsiteX468" fmla="*/ 5302250 w 24072850"/>
              <a:gd name="connsiteY468" fmla="*/ 2260600 h 3117850"/>
              <a:gd name="connsiteX469" fmla="*/ 5321300 w 24072850"/>
              <a:gd name="connsiteY469" fmla="*/ 2711450 h 3117850"/>
              <a:gd name="connsiteX470" fmla="*/ 5346700 w 24072850"/>
              <a:gd name="connsiteY470" fmla="*/ 2673350 h 3117850"/>
              <a:gd name="connsiteX471" fmla="*/ 5397500 w 24072850"/>
              <a:gd name="connsiteY471" fmla="*/ 2673350 h 3117850"/>
              <a:gd name="connsiteX472" fmla="*/ 5397500 w 24072850"/>
              <a:gd name="connsiteY472" fmla="*/ 2019300 h 3117850"/>
              <a:gd name="connsiteX473" fmla="*/ 5429250 w 24072850"/>
              <a:gd name="connsiteY473" fmla="*/ 1968500 h 3117850"/>
              <a:gd name="connsiteX474" fmla="*/ 5473700 w 24072850"/>
              <a:gd name="connsiteY474" fmla="*/ 1930400 h 3117850"/>
              <a:gd name="connsiteX475" fmla="*/ 5499100 w 24072850"/>
              <a:gd name="connsiteY475" fmla="*/ 1898650 h 3117850"/>
              <a:gd name="connsiteX476" fmla="*/ 5568950 w 24072850"/>
              <a:gd name="connsiteY476" fmla="*/ 1809750 h 3117850"/>
              <a:gd name="connsiteX477" fmla="*/ 5638800 w 24072850"/>
              <a:gd name="connsiteY477" fmla="*/ 1676400 h 3117850"/>
              <a:gd name="connsiteX478" fmla="*/ 5638800 w 24072850"/>
              <a:gd name="connsiteY478" fmla="*/ 1498600 h 3117850"/>
              <a:gd name="connsiteX479" fmla="*/ 5664200 w 24072850"/>
              <a:gd name="connsiteY479" fmla="*/ 1498600 h 3117850"/>
              <a:gd name="connsiteX480" fmla="*/ 5670550 w 24072850"/>
              <a:gd name="connsiteY480" fmla="*/ 1778000 h 3117850"/>
              <a:gd name="connsiteX481" fmla="*/ 5727700 w 24072850"/>
              <a:gd name="connsiteY481" fmla="*/ 1809750 h 3117850"/>
              <a:gd name="connsiteX482" fmla="*/ 5727700 w 24072850"/>
              <a:gd name="connsiteY482" fmla="*/ 1873250 h 3117850"/>
              <a:gd name="connsiteX483" fmla="*/ 5791200 w 24072850"/>
              <a:gd name="connsiteY483" fmla="*/ 1898650 h 3117850"/>
              <a:gd name="connsiteX484" fmla="*/ 5835650 w 24072850"/>
              <a:gd name="connsiteY484" fmla="*/ 1930400 h 3117850"/>
              <a:gd name="connsiteX485" fmla="*/ 5854700 w 24072850"/>
              <a:gd name="connsiteY485" fmla="*/ 2019300 h 3117850"/>
              <a:gd name="connsiteX486" fmla="*/ 5873750 w 24072850"/>
              <a:gd name="connsiteY486" fmla="*/ 2032000 h 3117850"/>
              <a:gd name="connsiteX487" fmla="*/ 5886450 w 24072850"/>
              <a:gd name="connsiteY487" fmla="*/ 2184400 h 3117850"/>
              <a:gd name="connsiteX488" fmla="*/ 5886450 w 24072850"/>
              <a:gd name="connsiteY488" fmla="*/ 2387600 h 3117850"/>
              <a:gd name="connsiteX489" fmla="*/ 5899150 w 24072850"/>
              <a:gd name="connsiteY489" fmla="*/ 2393950 h 3117850"/>
              <a:gd name="connsiteX490" fmla="*/ 5949950 w 24072850"/>
              <a:gd name="connsiteY490" fmla="*/ 2368550 h 3117850"/>
              <a:gd name="connsiteX491" fmla="*/ 5949950 w 24072850"/>
              <a:gd name="connsiteY491" fmla="*/ 2324100 h 3117850"/>
              <a:gd name="connsiteX492" fmla="*/ 5962650 w 24072850"/>
              <a:gd name="connsiteY492" fmla="*/ 2324100 h 3117850"/>
              <a:gd name="connsiteX493" fmla="*/ 5962650 w 24072850"/>
              <a:gd name="connsiteY493" fmla="*/ 2368550 h 3117850"/>
              <a:gd name="connsiteX494" fmla="*/ 5981700 w 24072850"/>
              <a:gd name="connsiteY494" fmla="*/ 2381250 h 3117850"/>
              <a:gd name="connsiteX495" fmla="*/ 5988050 w 24072850"/>
              <a:gd name="connsiteY495" fmla="*/ 2343150 h 3117850"/>
              <a:gd name="connsiteX496" fmla="*/ 5988050 w 24072850"/>
              <a:gd name="connsiteY496" fmla="*/ 2235200 h 3117850"/>
              <a:gd name="connsiteX497" fmla="*/ 6038850 w 24072850"/>
              <a:gd name="connsiteY497" fmla="*/ 2190750 h 3117850"/>
              <a:gd name="connsiteX498" fmla="*/ 6153150 w 24072850"/>
              <a:gd name="connsiteY498" fmla="*/ 2190750 h 3117850"/>
              <a:gd name="connsiteX499" fmla="*/ 6165850 w 24072850"/>
              <a:gd name="connsiteY499" fmla="*/ 2216150 h 3117850"/>
              <a:gd name="connsiteX500" fmla="*/ 6184900 w 24072850"/>
              <a:gd name="connsiteY500" fmla="*/ 2203450 h 3117850"/>
              <a:gd name="connsiteX501" fmla="*/ 6242050 w 24072850"/>
              <a:gd name="connsiteY501" fmla="*/ 2120900 h 3117850"/>
              <a:gd name="connsiteX502" fmla="*/ 6248400 w 24072850"/>
              <a:gd name="connsiteY502" fmla="*/ 2095500 h 3117850"/>
              <a:gd name="connsiteX503" fmla="*/ 6248400 w 24072850"/>
              <a:gd name="connsiteY503" fmla="*/ 2051050 h 3117850"/>
              <a:gd name="connsiteX504" fmla="*/ 6254750 w 24072850"/>
              <a:gd name="connsiteY504" fmla="*/ 2019300 h 3117850"/>
              <a:gd name="connsiteX505" fmla="*/ 6267450 w 24072850"/>
              <a:gd name="connsiteY505" fmla="*/ 2120900 h 3117850"/>
              <a:gd name="connsiteX506" fmla="*/ 6375400 w 24072850"/>
              <a:gd name="connsiteY506" fmla="*/ 2146300 h 3117850"/>
              <a:gd name="connsiteX507" fmla="*/ 6369050 w 24072850"/>
              <a:gd name="connsiteY507" fmla="*/ 2171700 h 3117850"/>
              <a:gd name="connsiteX508" fmla="*/ 6394450 w 24072850"/>
              <a:gd name="connsiteY508" fmla="*/ 2197100 h 3117850"/>
              <a:gd name="connsiteX509" fmla="*/ 6445250 w 24072850"/>
              <a:gd name="connsiteY509" fmla="*/ 2476500 h 3117850"/>
              <a:gd name="connsiteX510" fmla="*/ 6451600 w 24072850"/>
              <a:gd name="connsiteY510" fmla="*/ 2565400 h 3117850"/>
              <a:gd name="connsiteX511" fmla="*/ 6483350 w 24072850"/>
              <a:gd name="connsiteY511" fmla="*/ 2597150 h 3117850"/>
              <a:gd name="connsiteX512" fmla="*/ 6515100 w 24072850"/>
              <a:gd name="connsiteY512" fmla="*/ 2571750 h 3117850"/>
              <a:gd name="connsiteX513" fmla="*/ 6515100 w 24072850"/>
              <a:gd name="connsiteY513" fmla="*/ 2451100 h 3117850"/>
              <a:gd name="connsiteX514" fmla="*/ 6553200 w 24072850"/>
              <a:gd name="connsiteY514" fmla="*/ 2419350 h 3117850"/>
              <a:gd name="connsiteX515" fmla="*/ 6737350 w 24072850"/>
              <a:gd name="connsiteY515" fmla="*/ 2425700 h 3117850"/>
              <a:gd name="connsiteX516" fmla="*/ 6762750 w 24072850"/>
              <a:gd name="connsiteY516" fmla="*/ 2419350 h 3117850"/>
              <a:gd name="connsiteX517" fmla="*/ 6762750 w 24072850"/>
              <a:gd name="connsiteY517" fmla="*/ 1885950 h 3117850"/>
              <a:gd name="connsiteX518" fmla="*/ 6864350 w 24072850"/>
              <a:gd name="connsiteY518" fmla="*/ 1778000 h 3117850"/>
              <a:gd name="connsiteX519" fmla="*/ 6864350 w 24072850"/>
              <a:gd name="connsiteY519" fmla="*/ 1752600 h 3117850"/>
              <a:gd name="connsiteX520" fmla="*/ 6877050 w 24072850"/>
              <a:gd name="connsiteY520" fmla="*/ 1670050 h 3117850"/>
              <a:gd name="connsiteX521" fmla="*/ 6965950 w 24072850"/>
              <a:gd name="connsiteY521" fmla="*/ 1778000 h 3117850"/>
              <a:gd name="connsiteX522" fmla="*/ 7010400 w 24072850"/>
              <a:gd name="connsiteY522" fmla="*/ 1778000 h 3117850"/>
              <a:gd name="connsiteX523" fmla="*/ 7016750 w 24072850"/>
              <a:gd name="connsiteY523" fmla="*/ 1714500 h 3117850"/>
              <a:gd name="connsiteX524" fmla="*/ 7143750 w 24072850"/>
              <a:gd name="connsiteY524" fmla="*/ 1841500 h 3117850"/>
              <a:gd name="connsiteX525" fmla="*/ 7131050 w 24072850"/>
              <a:gd name="connsiteY525" fmla="*/ 2057400 h 3117850"/>
              <a:gd name="connsiteX526" fmla="*/ 7137400 w 24072850"/>
              <a:gd name="connsiteY526" fmla="*/ 2311400 h 3117850"/>
              <a:gd name="connsiteX527" fmla="*/ 7169150 w 24072850"/>
              <a:gd name="connsiteY527" fmla="*/ 2330450 h 3117850"/>
              <a:gd name="connsiteX528" fmla="*/ 7200900 w 24072850"/>
              <a:gd name="connsiteY528" fmla="*/ 2305050 h 3117850"/>
              <a:gd name="connsiteX529" fmla="*/ 7264400 w 24072850"/>
              <a:gd name="connsiteY529" fmla="*/ 2298700 h 3117850"/>
              <a:gd name="connsiteX530" fmla="*/ 7264400 w 24072850"/>
              <a:gd name="connsiteY530" fmla="*/ 2082800 h 3117850"/>
              <a:gd name="connsiteX531" fmla="*/ 7378700 w 24072850"/>
              <a:gd name="connsiteY531" fmla="*/ 2025650 h 3117850"/>
              <a:gd name="connsiteX532" fmla="*/ 7550150 w 24072850"/>
              <a:gd name="connsiteY532" fmla="*/ 2025650 h 3117850"/>
              <a:gd name="connsiteX533" fmla="*/ 7569200 w 24072850"/>
              <a:gd name="connsiteY533" fmla="*/ 2057400 h 3117850"/>
              <a:gd name="connsiteX534" fmla="*/ 7594600 w 24072850"/>
              <a:gd name="connsiteY534" fmla="*/ 2057400 h 3117850"/>
              <a:gd name="connsiteX535" fmla="*/ 7613650 w 24072850"/>
              <a:gd name="connsiteY535" fmla="*/ 1651000 h 3117850"/>
              <a:gd name="connsiteX536" fmla="*/ 7620000 w 24072850"/>
              <a:gd name="connsiteY536" fmla="*/ 1612900 h 3117850"/>
              <a:gd name="connsiteX537" fmla="*/ 7626350 w 24072850"/>
              <a:gd name="connsiteY537" fmla="*/ 1562100 h 3117850"/>
              <a:gd name="connsiteX538" fmla="*/ 7772400 w 24072850"/>
              <a:gd name="connsiteY538" fmla="*/ 1524000 h 3117850"/>
              <a:gd name="connsiteX539" fmla="*/ 7867650 w 24072850"/>
              <a:gd name="connsiteY539" fmla="*/ 1581150 h 3117850"/>
              <a:gd name="connsiteX540" fmla="*/ 7867650 w 24072850"/>
              <a:gd name="connsiteY540" fmla="*/ 1943100 h 3117850"/>
              <a:gd name="connsiteX541" fmla="*/ 7893050 w 24072850"/>
              <a:gd name="connsiteY541" fmla="*/ 1993900 h 3117850"/>
              <a:gd name="connsiteX542" fmla="*/ 7893050 w 24072850"/>
              <a:gd name="connsiteY542" fmla="*/ 2343150 h 3117850"/>
              <a:gd name="connsiteX543" fmla="*/ 7969250 w 24072850"/>
              <a:gd name="connsiteY543" fmla="*/ 2597150 h 3117850"/>
              <a:gd name="connsiteX544" fmla="*/ 7988300 w 24072850"/>
              <a:gd name="connsiteY544" fmla="*/ 2597150 h 3117850"/>
              <a:gd name="connsiteX545" fmla="*/ 7994650 w 24072850"/>
              <a:gd name="connsiteY545" fmla="*/ 2540000 h 3117850"/>
              <a:gd name="connsiteX546" fmla="*/ 8115300 w 24072850"/>
              <a:gd name="connsiteY546" fmla="*/ 2355850 h 3117850"/>
              <a:gd name="connsiteX547" fmla="*/ 8197850 w 24072850"/>
              <a:gd name="connsiteY547" fmla="*/ 2362200 h 3117850"/>
              <a:gd name="connsiteX548" fmla="*/ 8216900 w 24072850"/>
              <a:gd name="connsiteY548" fmla="*/ 2667000 h 3117850"/>
              <a:gd name="connsiteX549" fmla="*/ 8248650 w 24072850"/>
              <a:gd name="connsiteY549" fmla="*/ 2679700 h 3117850"/>
              <a:gd name="connsiteX550" fmla="*/ 8343900 w 24072850"/>
              <a:gd name="connsiteY550" fmla="*/ 2647950 h 3117850"/>
              <a:gd name="connsiteX551" fmla="*/ 8356600 w 24072850"/>
              <a:gd name="connsiteY551" fmla="*/ 2603500 h 3117850"/>
              <a:gd name="connsiteX552" fmla="*/ 8356600 w 24072850"/>
              <a:gd name="connsiteY552" fmla="*/ 2095500 h 3117850"/>
              <a:gd name="connsiteX553" fmla="*/ 8832850 w 24072850"/>
              <a:gd name="connsiteY553" fmla="*/ 1949450 h 3117850"/>
              <a:gd name="connsiteX554" fmla="*/ 9010650 w 24072850"/>
              <a:gd name="connsiteY554" fmla="*/ 2012950 h 3117850"/>
              <a:gd name="connsiteX555" fmla="*/ 9010650 w 24072850"/>
              <a:gd name="connsiteY555" fmla="*/ 2571750 h 3117850"/>
              <a:gd name="connsiteX556" fmla="*/ 9029700 w 24072850"/>
              <a:gd name="connsiteY556" fmla="*/ 2590800 h 3117850"/>
              <a:gd name="connsiteX557" fmla="*/ 9163050 w 24072850"/>
              <a:gd name="connsiteY557" fmla="*/ 2559050 h 3117850"/>
              <a:gd name="connsiteX558" fmla="*/ 9188450 w 24072850"/>
              <a:gd name="connsiteY558" fmla="*/ 2520950 h 3117850"/>
              <a:gd name="connsiteX559" fmla="*/ 9188450 w 24072850"/>
              <a:gd name="connsiteY559" fmla="*/ 2552700 h 3117850"/>
              <a:gd name="connsiteX560" fmla="*/ 9201150 w 24072850"/>
              <a:gd name="connsiteY560" fmla="*/ 2565400 h 3117850"/>
              <a:gd name="connsiteX561" fmla="*/ 9264650 w 24072850"/>
              <a:gd name="connsiteY561" fmla="*/ 2470150 h 3117850"/>
              <a:gd name="connsiteX562" fmla="*/ 9264650 w 24072850"/>
              <a:gd name="connsiteY562" fmla="*/ 2247900 h 3117850"/>
              <a:gd name="connsiteX563" fmla="*/ 9321800 w 24072850"/>
              <a:gd name="connsiteY563" fmla="*/ 2171700 h 3117850"/>
              <a:gd name="connsiteX564" fmla="*/ 9626600 w 24072850"/>
              <a:gd name="connsiteY564" fmla="*/ 2171700 h 3117850"/>
              <a:gd name="connsiteX565" fmla="*/ 9702800 w 24072850"/>
              <a:gd name="connsiteY565" fmla="*/ 2254250 h 3117850"/>
              <a:gd name="connsiteX566" fmla="*/ 9702800 w 24072850"/>
              <a:gd name="connsiteY566" fmla="*/ 2393950 h 3117850"/>
              <a:gd name="connsiteX567" fmla="*/ 9779000 w 24072850"/>
              <a:gd name="connsiteY567" fmla="*/ 2413000 h 3117850"/>
              <a:gd name="connsiteX568" fmla="*/ 9823450 w 24072850"/>
              <a:gd name="connsiteY568" fmla="*/ 2349500 h 3117850"/>
              <a:gd name="connsiteX569" fmla="*/ 10039350 w 24072850"/>
              <a:gd name="connsiteY569" fmla="*/ 2349500 h 3117850"/>
              <a:gd name="connsiteX570" fmla="*/ 10071100 w 24072850"/>
              <a:gd name="connsiteY570" fmla="*/ 2400300 h 3117850"/>
              <a:gd name="connsiteX571" fmla="*/ 10077450 w 24072850"/>
              <a:gd name="connsiteY571" fmla="*/ 2444750 h 3117850"/>
              <a:gd name="connsiteX572" fmla="*/ 10102850 w 24072850"/>
              <a:gd name="connsiteY572" fmla="*/ 2457450 h 3117850"/>
              <a:gd name="connsiteX573" fmla="*/ 10140950 w 24072850"/>
              <a:gd name="connsiteY573" fmla="*/ 2324100 h 3117850"/>
              <a:gd name="connsiteX574" fmla="*/ 10153650 w 24072850"/>
              <a:gd name="connsiteY574" fmla="*/ 2197100 h 3117850"/>
              <a:gd name="connsiteX575" fmla="*/ 10172700 w 24072850"/>
              <a:gd name="connsiteY575" fmla="*/ 2089150 h 3117850"/>
              <a:gd name="connsiteX576" fmla="*/ 10210800 w 24072850"/>
              <a:gd name="connsiteY576" fmla="*/ 1962150 h 3117850"/>
              <a:gd name="connsiteX577" fmla="*/ 10356850 w 24072850"/>
              <a:gd name="connsiteY577" fmla="*/ 1816100 h 3117850"/>
              <a:gd name="connsiteX578" fmla="*/ 10433050 w 24072850"/>
              <a:gd name="connsiteY578" fmla="*/ 1727200 h 3117850"/>
              <a:gd name="connsiteX579" fmla="*/ 10471150 w 24072850"/>
              <a:gd name="connsiteY579" fmla="*/ 1809750 h 3117850"/>
              <a:gd name="connsiteX580" fmla="*/ 10515600 w 24072850"/>
              <a:gd name="connsiteY580" fmla="*/ 2133600 h 3117850"/>
              <a:gd name="connsiteX581" fmla="*/ 10528300 w 24072850"/>
              <a:gd name="connsiteY581" fmla="*/ 2647950 h 3117850"/>
              <a:gd name="connsiteX582" fmla="*/ 10547350 w 24072850"/>
              <a:gd name="connsiteY582" fmla="*/ 2654300 h 3117850"/>
              <a:gd name="connsiteX583" fmla="*/ 10706100 w 24072850"/>
              <a:gd name="connsiteY583" fmla="*/ 2622550 h 3117850"/>
              <a:gd name="connsiteX584" fmla="*/ 10712450 w 24072850"/>
              <a:gd name="connsiteY584" fmla="*/ 2540000 h 3117850"/>
              <a:gd name="connsiteX585" fmla="*/ 10807700 w 24072850"/>
              <a:gd name="connsiteY585" fmla="*/ 2451100 h 3117850"/>
              <a:gd name="connsiteX586" fmla="*/ 10909300 w 24072850"/>
              <a:gd name="connsiteY586" fmla="*/ 2368550 h 3117850"/>
              <a:gd name="connsiteX587" fmla="*/ 10915650 w 24072850"/>
              <a:gd name="connsiteY587" fmla="*/ 2330450 h 3117850"/>
              <a:gd name="connsiteX588" fmla="*/ 10915650 w 24072850"/>
              <a:gd name="connsiteY588" fmla="*/ 2444750 h 3117850"/>
              <a:gd name="connsiteX589" fmla="*/ 11004550 w 24072850"/>
              <a:gd name="connsiteY589" fmla="*/ 2444750 h 3117850"/>
              <a:gd name="connsiteX590" fmla="*/ 11017250 w 24072850"/>
              <a:gd name="connsiteY590" fmla="*/ 2482850 h 3117850"/>
              <a:gd name="connsiteX591" fmla="*/ 11080750 w 24072850"/>
              <a:gd name="connsiteY591" fmla="*/ 2482850 h 3117850"/>
              <a:gd name="connsiteX592" fmla="*/ 11080750 w 24072850"/>
              <a:gd name="connsiteY592" fmla="*/ 2114550 h 3117850"/>
              <a:gd name="connsiteX593" fmla="*/ 11163300 w 24072850"/>
              <a:gd name="connsiteY593" fmla="*/ 2032000 h 3117850"/>
              <a:gd name="connsiteX594" fmla="*/ 11239500 w 24072850"/>
              <a:gd name="connsiteY594" fmla="*/ 1968500 h 3117850"/>
              <a:gd name="connsiteX595" fmla="*/ 11436350 w 24072850"/>
              <a:gd name="connsiteY595" fmla="*/ 2025650 h 3117850"/>
              <a:gd name="connsiteX596" fmla="*/ 11449050 w 24072850"/>
              <a:gd name="connsiteY596" fmla="*/ 2070100 h 3117850"/>
              <a:gd name="connsiteX597" fmla="*/ 11455400 w 24072850"/>
              <a:gd name="connsiteY597" fmla="*/ 2470150 h 3117850"/>
              <a:gd name="connsiteX598" fmla="*/ 11474450 w 24072850"/>
              <a:gd name="connsiteY598" fmla="*/ 2578100 h 3117850"/>
              <a:gd name="connsiteX599" fmla="*/ 11461750 w 24072850"/>
              <a:gd name="connsiteY599" fmla="*/ 2679700 h 3117850"/>
              <a:gd name="connsiteX600" fmla="*/ 11512550 w 24072850"/>
              <a:gd name="connsiteY600" fmla="*/ 2762250 h 3117850"/>
              <a:gd name="connsiteX601" fmla="*/ 11576050 w 24072850"/>
              <a:gd name="connsiteY601" fmla="*/ 2749550 h 3117850"/>
              <a:gd name="connsiteX602" fmla="*/ 11874500 w 24072850"/>
              <a:gd name="connsiteY602" fmla="*/ 2755900 h 3117850"/>
              <a:gd name="connsiteX603" fmla="*/ 11963400 w 24072850"/>
              <a:gd name="connsiteY603" fmla="*/ 2736850 h 3117850"/>
              <a:gd name="connsiteX604" fmla="*/ 12026900 w 24072850"/>
              <a:gd name="connsiteY604" fmla="*/ 2736850 h 3117850"/>
              <a:gd name="connsiteX605" fmla="*/ 12052300 w 24072850"/>
              <a:gd name="connsiteY605" fmla="*/ 2711450 h 3117850"/>
              <a:gd name="connsiteX606" fmla="*/ 12211050 w 24072850"/>
              <a:gd name="connsiteY606" fmla="*/ 2711450 h 3117850"/>
              <a:gd name="connsiteX607" fmla="*/ 12268200 w 24072850"/>
              <a:gd name="connsiteY607" fmla="*/ 2559050 h 3117850"/>
              <a:gd name="connsiteX608" fmla="*/ 12293600 w 24072850"/>
              <a:gd name="connsiteY608" fmla="*/ 2501900 h 3117850"/>
              <a:gd name="connsiteX609" fmla="*/ 12299950 w 24072850"/>
              <a:gd name="connsiteY609" fmla="*/ 2457450 h 3117850"/>
              <a:gd name="connsiteX610" fmla="*/ 12204700 w 24072850"/>
              <a:gd name="connsiteY610" fmla="*/ 2266950 h 3117850"/>
              <a:gd name="connsiteX611" fmla="*/ 12299950 w 24072850"/>
              <a:gd name="connsiteY611" fmla="*/ 2120900 h 3117850"/>
              <a:gd name="connsiteX612" fmla="*/ 12312650 w 24072850"/>
              <a:gd name="connsiteY612" fmla="*/ 1257300 h 3117850"/>
              <a:gd name="connsiteX613" fmla="*/ 12268200 w 24072850"/>
              <a:gd name="connsiteY613" fmla="*/ 1212850 h 3117850"/>
              <a:gd name="connsiteX614" fmla="*/ 12230100 w 24072850"/>
              <a:gd name="connsiteY614" fmla="*/ 1117600 h 3117850"/>
              <a:gd name="connsiteX615" fmla="*/ 12395200 w 24072850"/>
              <a:gd name="connsiteY615" fmla="*/ 914400 h 3117850"/>
              <a:gd name="connsiteX616" fmla="*/ 12376150 w 24072850"/>
              <a:gd name="connsiteY616" fmla="*/ 889000 h 3117850"/>
              <a:gd name="connsiteX617" fmla="*/ 12401550 w 24072850"/>
              <a:gd name="connsiteY617" fmla="*/ 863600 h 3117850"/>
              <a:gd name="connsiteX618" fmla="*/ 12401550 w 24072850"/>
              <a:gd name="connsiteY618" fmla="*/ 736600 h 3117850"/>
              <a:gd name="connsiteX619" fmla="*/ 12376150 w 24072850"/>
              <a:gd name="connsiteY619" fmla="*/ 692150 h 3117850"/>
              <a:gd name="connsiteX620" fmla="*/ 12382500 w 24072850"/>
              <a:gd name="connsiteY620" fmla="*/ 635000 h 3117850"/>
              <a:gd name="connsiteX621" fmla="*/ 12414250 w 24072850"/>
              <a:gd name="connsiteY621" fmla="*/ 571500 h 3117850"/>
              <a:gd name="connsiteX622" fmla="*/ 12420600 w 24072850"/>
              <a:gd name="connsiteY622" fmla="*/ 514350 h 3117850"/>
              <a:gd name="connsiteX623" fmla="*/ 12401550 w 24072850"/>
              <a:gd name="connsiteY623" fmla="*/ 469900 h 3117850"/>
              <a:gd name="connsiteX624" fmla="*/ 12433300 w 24072850"/>
              <a:gd name="connsiteY624" fmla="*/ 457200 h 3117850"/>
              <a:gd name="connsiteX625" fmla="*/ 12433300 w 24072850"/>
              <a:gd name="connsiteY625" fmla="*/ 311150 h 3117850"/>
              <a:gd name="connsiteX626" fmla="*/ 12420600 w 24072850"/>
              <a:gd name="connsiteY626" fmla="*/ 304800 h 3117850"/>
              <a:gd name="connsiteX627" fmla="*/ 12433300 w 24072850"/>
              <a:gd name="connsiteY627" fmla="*/ 273050 h 3117850"/>
              <a:gd name="connsiteX628" fmla="*/ 12433300 w 24072850"/>
              <a:gd name="connsiteY628" fmla="*/ 241300 h 3117850"/>
              <a:gd name="connsiteX629" fmla="*/ 12439650 w 24072850"/>
              <a:gd name="connsiteY629" fmla="*/ 203200 h 3117850"/>
              <a:gd name="connsiteX630" fmla="*/ 12446000 w 24072850"/>
              <a:gd name="connsiteY630" fmla="*/ 0 h 3117850"/>
              <a:gd name="connsiteX631" fmla="*/ 12458700 w 24072850"/>
              <a:gd name="connsiteY631" fmla="*/ 6350 h 3117850"/>
              <a:gd name="connsiteX0-1" fmla="*/ 12109450 w 24072850"/>
              <a:gd name="connsiteY0-2" fmla="*/ 2749550 h 3117850"/>
              <a:gd name="connsiteX1-3" fmla="*/ 12039600 w 24072850"/>
              <a:gd name="connsiteY1-4" fmla="*/ 2736850 h 3117850"/>
              <a:gd name="connsiteX2-5" fmla="*/ 12192000 w 24072850"/>
              <a:gd name="connsiteY2-6" fmla="*/ 2749550 h 3117850"/>
              <a:gd name="connsiteX3-7" fmla="*/ 12109450 w 24072850"/>
              <a:gd name="connsiteY3-8" fmla="*/ 2749550 h 3117850"/>
              <a:gd name="connsiteX4-9" fmla="*/ 12750800 w 24072850"/>
              <a:gd name="connsiteY4-10" fmla="*/ 2736850 h 3117850"/>
              <a:gd name="connsiteX5-11" fmla="*/ 12674600 w 24072850"/>
              <a:gd name="connsiteY5-12" fmla="*/ 2730500 h 3117850"/>
              <a:gd name="connsiteX6-13" fmla="*/ 12649200 w 24072850"/>
              <a:gd name="connsiteY6-14" fmla="*/ 2755900 h 3117850"/>
              <a:gd name="connsiteX7-15" fmla="*/ 12528550 w 24072850"/>
              <a:gd name="connsiteY7-16" fmla="*/ 2749550 h 3117850"/>
              <a:gd name="connsiteX8-17" fmla="*/ 12642850 w 24072850"/>
              <a:gd name="connsiteY8-18" fmla="*/ 2603500 h 3117850"/>
              <a:gd name="connsiteX9-19" fmla="*/ 12750800 w 24072850"/>
              <a:gd name="connsiteY9-20" fmla="*/ 2736850 h 3117850"/>
              <a:gd name="connsiteX10-21" fmla="*/ 12420600 w 24072850"/>
              <a:gd name="connsiteY10-22" fmla="*/ 2730500 h 3117850"/>
              <a:gd name="connsiteX11-23" fmla="*/ 12376150 w 24072850"/>
              <a:gd name="connsiteY11-24" fmla="*/ 2616200 h 3117850"/>
              <a:gd name="connsiteX12-25" fmla="*/ 12382500 w 24072850"/>
              <a:gd name="connsiteY12-26" fmla="*/ 2603500 h 3117850"/>
              <a:gd name="connsiteX13-27" fmla="*/ 12420600 w 24072850"/>
              <a:gd name="connsiteY13-28" fmla="*/ 2609850 h 3117850"/>
              <a:gd name="connsiteX14-29" fmla="*/ 12420600 w 24072850"/>
              <a:gd name="connsiteY14-30" fmla="*/ 2730500 h 3117850"/>
              <a:gd name="connsiteX15-31" fmla="*/ 12420600 w 24072850"/>
              <a:gd name="connsiteY15-32" fmla="*/ 2451100 h 3117850"/>
              <a:gd name="connsiteX16-33" fmla="*/ 12414250 w 24072850"/>
              <a:gd name="connsiteY16-34" fmla="*/ 2559050 h 3117850"/>
              <a:gd name="connsiteX17-35" fmla="*/ 12388850 w 24072850"/>
              <a:gd name="connsiteY17-36" fmla="*/ 2559050 h 3117850"/>
              <a:gd name="connsiteX18-37" fmla="*/ 12376150 w 24072850"/>
              <a:gd name="connsiteY18-38" fmla="*/ 2546350 h 3117850"/>
              <a:gd name="connsiteX19-39" fmla="*/ 12401550 w 24072850"/>
              <a:gd name="connsiteY19-40" fmla="*/ 2444750 h 3117850"/>
              <a:gd name="connsiteX20-41" fmla="*/ 12420600 w 24072850"/>
              <a:gd name="connsiteY20-42" fmla="*/ 2451100 h 3117850"/>
              <a:gd name="connsiteX21-43" fmla="*/ 12617450 w 24072850"/>
              <a:gd name="connsiteY21-44" fmla="*/ 2559050 h 3117850"/>
              <a:gd name="connsiteX22-45" fmla="*/ 12522200 w 24072850"/>
              <a:gd name="connsiteY22-46" fmla="*/ 2667000 h 3117850"/>
              <a:gd name="connsiteX23-47" fmla="*/ 12528550 w 24072850"/>
              <a:gd name="connsiteY23-48" fmla="*/ 2432050 h 3117850"/>
              <a:gd name="connsiteX24-49" fmla="*/ 12617450 w 24072850"/>
              <a:gd name="connsiteY24-50" fmla="*/ 2559050 h 3117850"/>
              <a:gd name="connsiteX25-51" fmla="*/ 12426950 w 24072850"/>
              <a:gd name="connsiteY25-52" fmla="*/ 2025650 h 3117850"/>
              <a:gd name="connsiteX26-53" fmla="*/ 12420600 w 24072850"/>
              <a:gd name="connsiteY26-54" fmla="*/ 2057400 h 3117850"/>
              <a:gd name="connsiteX27-55" fmla="*/ 12388850 w 24072850"/>
              <a:gd name="connsiteY27-56" fmla="*/ 2057400 h 3117850"/>
              <a:gd name="connsiteX28-57" fmla="*/ 12388850 w 24072850"/>
              <a:gd name="connsiteY28-58" fmla="*/ 1987550 h 3117850"/>
              <a:gd name="connsiteX29-59" fmla="*/ 12426950 w 24072850"/>
              <a:gd name="connsiteY29-60" fmla="*/ 2025650 h 3117850"/>
              <a:gd name="connsiteX30-61" fmla="*/ 17576800 w 24072850"/>
              <a:gd name="connsiteY30-62" fmla="*/ 1866900 h 3117850"/>
              <a:gd name="connsiteX31-63" fmla="*/ 17570450 w 24072850"/>
              <a:gd name="connsiteY31-64" fmla="*/ 1835150 h 3117850"/>
              <a:gd name="connsiteX32-65" fmla="*/ 17589500 w 24072850"/>
              <a:gd name="connsiteY32-66" fmla="*/ 1854200 h 3117850"/>
              <a:gd name="connsiteX33-67" fmla="*/ 17576800 w 24072850"/>
              <a:gd name="connsiteY33-68" fmla="*/ 1866900 h 3117850"/>
              <a:gd name="connsiteX34-69" fmla="*/ 12426950 w 24072850"/>
              <a:gd name="connsiteY34-70" fmla="*/ 1879600 h 3117850"/>
              <a:gd name="connsiteX35-71" fmla="*/ 12388850 w 24072850"/>
              <a:gd name="connsiteY35-72" fmla="*/ 1930400 h 3117850"/>
              <a:gd name="connsiteX36-73" fmla="*/ 12388850 w 24072850"/>
              <a:gd name="connsiteY36-74" fmla="*/ 1828800 h 3117850"/>
              <a:gd name="connsiteX37-75" fmla="*/ 12426950 w 24072850"/>
              <a:gd name="connsiteY37-76" fmla="*/ 1879600 h 3117850"/>
              <a:gd name="connsiteX38-77" fmla="*/ 17595850 w 24072850"/>
              <a:gd name="connsiteY38-78" fmla="*/ 1866900 h 3117850"/>
              <a:gd name="connsiteX39-79" fmla="*/ 17576800 w 24072850"/>
              <a:gd name="connsiteY39-80" fmla="*/ 1892300 h 3117850"/>
              <a:gd name="connsiteX40-81" fmla="*/ 17557750 w 24072850"/>
              <a:gd name="connsiteY40-82" fmla="*/ 1847850 h 3117850"/>
              <a:gd name="connsiteX41-83" fmla="*/ 17570450 w 24072850"/>
              <a:gd name="connsiteY41-84" fmla="*/ 1809750 h 3117850"/>
              <a:gd name="connsiteX42-85" fmla="*/ 17557750 w 24072850"/>
              <a:gd name="connsiteY42-86" fmla="*/ 1797050 h 3117850"/>
              <a:gd name="connsiteX43-87" fmla="*/ 17557750 w 24072850"/>
              <a:gd name="connsiteY43-88" fmla="*/ 1778000 h 3117850"/>
              <a:gd name="connsiteX44-89" fmla="*/ 17576800 w 24072850"/>
              <a:gd name="connsiteY44-90" fmla="*/ 1797050 h 3117850"/>
              <a:gd name="connsiteX45-91" fmla="*/ 17595850 w 24072850"/>
              <a:gd name="connsiteY45-92" fmla="*/ 1771650 h 3117850"/>
              <a:gd name="connsiteX46-93" fmla="*/ 17595850 w 24072850"/>
              <a:gd name="connsiteY46-94" fmla="*/ 1866900 h 3117850"/>
              <a:gd name="connsiteX47-95" fmla="*/ 12426950 w 24072850"/>
              <a:gd name="connsiteY47-96" fmla="*/ 1727200 h 3117850"/>
              <a:gd name="connsiteX48-97" fmla="*/ 12388850 w 24072850"/>
              <a:gd name="connsiteY48-98" fmla="*/ 1778000 h 3117850"/>
              <a:gd name="connsiteX49-99" fmla="*/ 12388850 w 24072850"/>
              <a:gd name="connsiteY49-100" fmla="*/ 1689100 h 3117850"/>
              <a:gd name="connsiteX50-101" fmla="*/ 12426950 w 24072850"/>
              <a:gd name="connsiteY50-102" fmla="*/ 1727200 h 3117850"/>
              <a:gd name="connsiteX51-103" fmla="*/ 15011400 w 24072850"/>
              <a:gd name="connsiteY51-104" fmla="*/ 1708150 h 3117850"/>
              <a:gd name="connsiteX52-105" fmla="*/ 15011400 w 24072850"/>
              <a:gd name="connsiteY52-106" fmla="*/ 1682750 h 3117850"/>
              <a:gd name="connsiteX53-107" fmla="*/ 15011400 w 24072850"/>
              <a:gd name="connsiteY53-108" fmla="*/ 1708150 h 3117850"/>
              <a:gd name="connsiteX54-109" fmla="*/ 15303500 w 24072850"/>
              <a:gd name="connsiteY54-110" fmla="*/ 1708150 h 3117850"/>
              <a:gd name="connsiteX55-111" fmla="*/ 15303500 w 24072850"/>
              <a:gd name="connsiteY55-112" fmla="*/ 1612900 h 3117850"/>
              <a:gd name="connsiteX56-113" fmla="*/ 15303500 w 24072850"/>
              <a:gd name="connsiteY56-114" fmla="*/ 1708150 h 3117850"/>
              <a:gd name="connsiteX57-115" fmla="*/ 15011400 w 24072850"/>
              <a:gd name="connsiteY57-116" fmla="*/ 1651000 h 3117850"/>
              <a:gd name="connsiteX58-117" fmla="*/ 15011400 w 24072850"/>
              <a:gd name="connsiteY58-118" fmla="*/ 1606550 h 3117850"/>
              <a:gd name="connsiteX59-119" fmla="*/ 15011400 w 24072850"/>
              <a:gd name="connsiteY59-120" fmla="*/ 1651000 h 3117850"/>
              <a:gd name="connsiteX60-121" fmla="*/ 12426950 w 24072850"/>
              <a:gd name="connsiteY60-122" fmla="*/ 1587500 h 3117850"/>
              <a:gd name="connsiteX61-123" fmla="*/ 12388850 w 24072850"/>
              <a:gd name="connsiteY61-124" fmla="*/ 1631950 h 3117850"/>
              <a:gd name="connsiteX62-125" fmla="*/ 12388850 w 24072850"/>
              <a:gd name="connsiteY62-126" fmla="*/ 1543050 h 3117850"/>
              <a:gd name="connsiteX63-127" fmla="*/ 12426950 w 24072850"/>
              <a:gd name="connsiteY63-128" fmla="*/ 1587500 h 3117850"/>
              <a:gd name="connsiteX64-129" fmla="*/ 12426950 w 24072850"/>
              <a:gd name="connsiteY64-130" fmla="*/ 1454150 h 3117850"/>
              <a:gd name="connsiteX65-131" fmla="*/ 12388850 w 24072850"/>
              <a:gd name="connsiteY65-132" fmla="*/ 1492250 h 3117850"/>
              <a:gd name="connsiteX66-133" fmla="*/ 12395200 w 24072850"/>
              <a:gd name="connsiteY66-134" fmla="*/ 1416050 h 3117850"/>
              <a:gd name="connsiteX67-135" fmla="*/ 12426950 w 24072850"/>
              <a:gd name="connsiteY67-136" fmla="*/ 1454150 h 3117850"/>
              <a:gd name="connsiteX68-137" fmla="*/ 12426950 w 24072850"/>
              <a:gd name="connsiteY68-138" fmla="*/ 1282700 h 3117850"/>
              <a:gd name="connsiteX69-139" fmla="*/ 12433300 w 24072850"/>
              <a:gd name="connsiteY69-140" fmla="*/ 1314450 h 3117850"/>
              <a:gd name="connsiteX70-141" fmla="*/ 12395200 w 24072850"/>
              <a:gd name="connsiteY70-142" fmla="*/ 1365250 h 3117850"/>
              <a:gd name="connsiteX71-143" fmla="*/ 12395200 w 24072850"/>
              <a:gd name="connsiteY71-144" fmla="*/ 1282700 h 3117850"/>
              <a:gd name="connsiteX72-145" fmla="*/ 12426950 w 24072850"/>
              <a:gd name="connsiteY72-146" fmla="*/ 1282700 h 3117850"/>
              <a:gd name="connsiteX73-147" fmla="*/ 21869400 w 24072850"/>
              <a:gd name="connsiteY73-148" fmla="*/ 209550 h 3117850"/>
              <a:gd name="connsiteX74-149" fmla="*/ 21818600 w 24072850"/>
              <a:gd name="connsiteY74-150" fmla="*/ 387350 h 3117850"/>
              <a:gd name="connsiteX75-151" fmla="*/ 21786850 w 24072850"/>
              <a:gd name="connsiteY75-152" fmla="*/ 393700 h 3117850"/>
              <a:gd name="connsiteX76-153" fmla="*/ 21532850 w 24072850"/>
              <a:gd name="connsiteY76-154" fmla="*/ 387350 h 3117850"/>
              <a:gd name="connsiteX77-155" fmla="*/ 21501100 w 24072850"/>
              <a:gd name="connsiteY77-156" fmla="*/ 196850 h 3117850"/>
              <a:gd name="connsiteX78-157" fmla="*/ 21863050 w 24072850"/>
              <a:gd name="connsiteY78-158" fmla="*/ 196850 h 3117850"/>
              <a:gd name="connsiteX79-159" fmla="*/ 21869400 w 24072850"/>
              <a:gd name="connsiteY79-160" fmla="*/ 209550 h 3117850"/>
              <a:gd name="connsiteX80-161" fmla="*/ 12458700 w 24072850"/>
              <a:gd name="connsiteY80-162" fmla="*/ 6350 h 3117850"/>
              <a:gd name="connsiteX81-163" fmla="*/ 12452350 w 24072850"/>
              <a:gd name="connsiteY81-164" fmla="*/ 247650 h 3117850"/>
              <a:gd name="connsiteX82-165" fmla="*/ 12452350 w 24072850"/>
              <a:gd name="connsiteY82-166" fmla="*/ 285750 h 3117850"/>
              <a:gd name="connsiteX83-167" fmla="*/ 12471400 w 24072850"/>
              <a:gd name="connsiteY83-168" fmla="*/ 304800 h 3117850"/>
              <a:gd name="connsiteX84-169" fmla="*/ 12458700 w 24072850"/>
              <a:gd name="connsiteY84-170" fmla="*/ 317500 h 3117850"/>
              <a:gd name="connsiteX85-171" fmla="*/ 12458700 w 24072850"/>
              <a:gd name="connsiteY85-172" fmla="*/ 457200 h 3117850"/>
              <a:gd name="connsiteX86-173" fmla="*/ 12484100 w 24072850"/>
              <a:gd name="connsiteY86-174" fmla="*/ 476250 h 3117850"/>
              <a:gd name="connsiteX87-175" fmla="*/ 12465050 w 24072850"/>
              <a:gd name="connsiteY87-176" fmla="*/ 609600 h 3117850"/>
              <a:gd name="connsiteX88-177" fmla="*/ 12496800 w 24072850"/>
              <a:gd name="connsiteY88-178" fmla="*/ 641350 h 3117850"/>
              <a:gd name="connsiteX89-179" fmla="*/ 12509500 w 24072850"/>
              <a:gd name="connsiteY89-180" fmla="*/ 692150 h 3117850"/>
              <a:gd name="connsiteX90-181" fmla="*/ 12484100 w 24072850"/>
              <a:gd name="connsiteY90-182" fmla="*/ 730250 h 3117850"/>
              <a:gd name="connsiteX91-183" fmla="*/ 12484100 w 24072850"/>
              <a:gd name="connsiteY91-184" fmla="*/ 863600 h 3117850"/>
              <a:gd name="connsiteX92-185" fmla="*/ 12503150 w 24072850"/>
              <a:gd name="connsiteY92-186" fmla="*/ 889000 h 3117850"/>
              <a:gd name="connsiteX93-187" fmla="*/ 12484100 w 24072850"/>
              <a:gd name="connsiteY93-188" fmla="*/ 920750 h 3117850"/>
              <a:gd name="connsiteX94-189" fmla="*/ 12636500 w 24072850"/>
              <a:gd name="connsiteY94-190" fmla="*/ 1117600 h 3117850"/>
              <a:gd name="connsiteX95-191" fmla="*/ 12630150 w 24072850"/>
              <a:gd name="connsiteY95-192" fmla="*/ 1149350 h 3117850"/>
              <a:gd name="connsiteX96-193" fmla="*/ 12528550 w 24072850"/>
              <a:gd name="connsiteY96-194" fmla="*/ 1263650 h 3117850"/>
              <a:gd name="connsiteX97-195" fmla="*/ 12522200 w 24072850"/>
              <a:gd name="connsiteY97-196" fmla="*/ 1333500 h 3117850"/>
              <a:gd name="connsiteX98-197" fmla="*/ 12522200 w 24072850"/>
              <a:gd name="connsiteY98-198" fmla="*/ 2101850 h 3117850"/>
              <a:gd name="connsiteX99-199" fmla="*/ 12655550 w 24072850"/>
              <a:gd name="connsiteY99-200" fmla="*/ 2266950 h 3117850"/>
              <a:gd name="connsiteX100-201" fmla="*/ 12585700 w 24072850"/>
              <a:gd name="connsiteY100-202" fmla="*/ 2400300 h 3117850"/>
              <a:gd name="connsiteX101-203" fmla="*/ 12833350 w 24072850"/>
              <a:gd name="connsiteY101-204" fmla="*/ 2749550 h 3117850"/>
              <a:gd name="connsiteX102-205" fmla="*/ 12896850 w 24072850"/>
              <a:gd name="connsiteY102-206" fmla="*/ 2749550 h 3117850"/>
              <a:gd name="connsiteX103-207" fmla="*/ 12928600 w 24072850"/>
              <a:gd name="connsiteY103-208" fmla="*/ 2622550 h 3117850"/>
              <a:gd name="connsiteX104-209" fmla="*/ 13112750 w 24072850"/>
              <a:gd name="connsiteY104-210" fmla="*/ 2622550 h 3117850"/>
              <a:gd name="connsiteX105-211" fmla="*/ 13138150 w 24072850"/>
              <a:gd name="connsiteY105-212" fmla="*/ 2660650 h 3117850"/>
              <a:gd name="connsiteX106-213" fmla="*/ 13519150 w 24072850"/>
              <a:gd name="connsiteY106-214" fmla="*/ 2660650 h 3117850"/>
              <a:gd name="connsiteX107-215" fmla="*/ 13519150 w 24072850"/>
              <a:gd name="connsiteY107-216" fmla="*/ 2463800 h 3117850"/>
              <a:gd name="connsiteX108-217" fmla="*/ 12890500 w 24072850"/>
              <a:gd name="connsiteY108-218" fmla="*/ 2222500 h 3117850"/>
              <a:gd name="connsiteX109-219" fmla="*/ 12915900 w 24072850"/>
              <a:gd name="connsiteY109-220" fmla="*/ 2209800 h 3117850"/>
              <a:gd name="connsiteX110-221" fmla="*/ 13271500 w 24072850"/>
              <a:gd name="connsiteY110-222" fmla="*/ 2216150 h 3117850"/>
              <a:gd name="connsiteX111-223" fmla="*/ 13373100 w 24072850"/>
              <a:gd name="connsiteY111-224" fmla="*/ 2228850 h 3117850"/>
              <a:gd name="connsiteX112-225" fmla="*/ 14446250 w 24072850"/>
              <a:gd name="connsiteY112-226" fmla="*/ 2235200 h 3117850"/>
              <a:gd name="connsiteX113-227" fmla="*/ 14471650 w 24072850"/>
              <a:gd name="connsiteY113-228" fmla="*/ 2222500 h 3117850"/>
              <a:gd name="connsiteX114-229" fmla="*/ 14852650 w 24072850"/>
              <a:gd name="connsiteY114-230" fmla="*/ 2222500 h 3117850"/>
              <a:gd name="connsiteX115-231" fmla="*/ 14852650 w 24072850"/>
              <a:gd name="connsiteY115-232" fmla="*/ 2241550 h 3117850"/>
              <a:gd name="connsiteX116-233" fmla="*/ 14712950 w 24072850"/>
              <a:gd name="connsiteY116-234" fmla="*/ 2311400 h 3117850"/>
              <a:gd name="connsiteX117-235" fmla="*/ 14249400 w 24072850"/>
              <a:gd name="connsiteY117-236" fmla="*/ 2463800 h 3117850"/>
              <a:gd name="connsiteX118-237" fmla="*/ 14236700 w 24072850"/>
              <a:gd name="connsiteY118-238" fmla="*/ 2514600 h 3117850"/>
              <a:gd name="connsiteX119-239" fmla="*/ 14249400 w 24072850"/>
              <a:gd name="connsiteY119-240" fmla="*/ 2565400 h 3117850"/>
              <a:gd name="connsiteX120-241" fmla="*/ 14763750 w 24072850"/>
              <a:gd name="connsiteY120-242" fmla="*/ 2565400 h 3117850"/>
              <a:gd name="connsiteX121-243" fmla="*/ 14763750 w 24072850"/>
              <a:gd name="connsiteY121-244" fmla="*/ 2635250 h 3117850"/>
              <a:gd name="connsiteX122-245" fmla="*/ 14890750 w 24072850"/>
              <a:gd name="connsiteY122-246" fmla="*/ 2635250 h 3117850"/>
              <a:gd name="connsiteX123-247" fmla="*/ 14941550 w 24072850"/>
              <a:gd name="connsiteY123-248" fmla="*/ 2540000 h 3117850"/>
              <a:gd name="connsiteX124-249" fmla="*/ 14941550 w 24072850"/>
              <a:gd name="connsiteY124-250" fmla="*/ 1949450 h 3117850"/>
              <a:gd name="connsiteX125-251" fmla="*/ 14973300 w 24072850"/>
              <a:gd name="connsiteY125-252" fmla="*/ 1905000 h 3117850"/>
              <a:gd name="connsiteX126-253" fmla="*/ 14973300 w 24072850"/>
              <a:gd name="connsiteY126-254" fmla="*/ 1790700 h 3117850"/>
              <a:gd name="connsiteX127-255" fmla="*/ 14986000 w 24072850"/>
              <a:gd name="connsiteY127-256" fmla="*/ 1733550 h 3117850"/>
              <a:gd name="connsiteX128-257" fmla="*/ 15036800 w 24072850"/>
              <a:gd name="connsiteY128-258" fmla="*/ 1733550 h 3117850"/>
              <a:gd name="connsiteX129-259" fmla="*/ 15043150 w 24072850"/>
              <a:gd name="connsiteY129-260" fmla="*/ 1784350 h 3117850"/>
              <a:gd name="connsiteX130-261" fmla="*/ 15252700 w 24072850"/>
              <a:gd name="connsiteY130-262" fmla="*/ 1784350 h 3117850"/>
              <a:gd name="connsiteX131-263" fmla="*/ 15265400 w 24072850"/>
              <a:gd name="connsiteY131-264" fmla="*/ 1739900 h 3117850"/>
              <a:gd name="connsiteX132-265" fmla="*/ 15303500 w 24072850"/>
              <a:gd name="connsiteY132-266" fmla="*/ 1733550 h 3117850"/>
              <a:gd name="connsiteX133-267" fmla="*/ 15316200 w 24072850"/>
              <a:gd name="connsiteY133-268" fmla="*/ 1739900 h 3117850"/>
              <a:gd name="connsiteX134-269" fmla="*/ 15335250 w 24072850"/>
              <a:gd name="connsiteY134-270" fmla="*/ 1803400 h 3117850"/>
              <a:gd name="connsiteX135-271" fmla="*/ 15328900 w 24072850"/>
              <a:gd name="connsiteY135-272" fmla="*/ 1924050 h 3117850"/>
              <a:gd name="connsiteX136-273" fmla="*/ 15354300 w 24072850"/>
              <a:gd name="connsiteY136-274" fmla="*/ 1949450 h 3117850"/>
              <a:gd name="connsiteX137-275" fmla="*/ 15360650 w 24072850"/>
              <a:gd name="connsiteY137-276" fmla="*/ 2012950 h 3117850"/>
              <a:gd name="connsiteX138-277" fmla="*/ 15373350 w 24072850"/>
              <a:gd name="connsiteY138-278" fmla="*/ 2019300 h 3117850"/>
              <a:gd name="connsiteX139-279" fmla="*/ 15411450 w 24072850"/>
              <a:gd name="connsiteY139-280" fmla="*/ 2000250 h 3117850"/>
              <a:gd name="connsiteX140-281" fmla="*/ 15411450 w 24072850"/>
              <a:gd name="connsiteY140-282" fmla="*/ 1555750 h 3117850"/>
              <a:gd name="connsiteX141-283" fmla="*/ 15436850 w 24072850"/>
              <a:gd name="connsiteY141-284" fmla="*/ 1555750 h 3117850"/>
              <a:gd name="connsiteX142-285" fmla="*/ 15887700 w 24072850"/>
              <a:gd name="connsiteY142-286" fmla="*/ 1631950 h 3117850"/>
              <a:gd name="connsiteX143-287" fmla="*/ 15894050 w 24072850"/>
              <a:gd name="connsiteY143-288" fmla="*/ 1682750 h 3117850"/>
              <a:gd name="connsiteX144-289" fmla="*/ 15894050 w 24072850"/>
              <a:gd name="connsiteY144-290" fmla="*/ 1974850 h 3117850"/>
              <a:gd name="connsiteX145-291" fmla="*/ 16141700 w 24072850"/>
              <a:gd name="connsiteY145-292" fmla="*/ 2012950 h 3117850"/>
              <a:gd name="connsiteX146-293" fmla="*/ 16141700 w 24072850"/>
              <a:gd name="connsiteY146-294" fmla="*/ 2044700 h 3117850"/>
              <a:gd name="connsiteX147-295" fmla="*/ 16141700 w 24072850"/>
              <a:gd name="connsiteY147-296" fmla="*/ 2762250 h 3117850"/>
              <a:gd name="connsiteX148-297" fmla="*/ 16160750 w 24072850"/>
              <a:gd name="connsiteY148-298" fmla="*/ 2768600 h 3117850"/>
              <a:gd name="connsiteX149-299" fmla="*/ 16186150 w 24072850"/>
              <a:gd name="connsiteY149-300" fmla="*/ 2724150 h 3117850"/>
              <a:gd name="connsiteX150-301" fmla="*/ 16154400 w 24072850"/>
              <a:gd name="connsiteY150-302" fmla="*/ 1441450 h 3117850"/>
              <a:gd name="connsiteX151-303" fmla="*/ 16617950 w 24072850"/>
              <a:gd name="connsiteY151-304" fmla="*/ 1441450 h 3117850"/>
              <a:gd name="connsiteX152-305" fmla="*/ 16617950 w 24072850"/>
              <a:gd name="connsiteY152-306" fmla="*/ 2622550 h 3117850"/>
              <a:gd name="connsiteX153-307" fmla="*/ 16630650 w 24072850"/>
              <a:gd name="connsiteY153-308" fmla="*/ 2628900 h 3117850"/>
              <a:gd name="connsiteX154-309" fmla="*/ 16725900 w 24072850"/>
              <a:gd name="connsiteY154-310" fmla="*/ 2578100 h 3117850"/>
              <a:gd name="connsiteX155-311" fmla="*/ 16700500 w 24072850"/>
              <a:gd name="connsiteY155-312" fmla="*/ 1479550 h 3117850"/>
              <a:gd name="connsiteX156-313" fmla="*/ 16789400 w 24072850"/>
              <a:gd name="connsiteY156-314" fmla="*/ 1479550 h 3117850"/>
              <a:gd name="connsiteX157-315" fmla="*/ 16789400 w 24072850"/>
              <a:gd name="connsiteY157-316" fmla="*/ 1295400 h 3117850"/>
              <a:gd name="connsiteX158-317" fmla="*/ 16871950 w 24072850"/>
              <a:gd name="connsiteY158-318" fmla="*/ 1257300 h 3117850"/>
              <a:gd name="connsiteX159-319" fmla="*/ 16871950 w 24072850"/>
              <a:gd name="connsiteY159-320" fmla="*/ 1193800 h 3117850"/>
              <a:gd name="connsiteX160-321" fmla="*/ 16884650 w 24072850"/>
              <a:gd name="connsiteY160-322" fmla="*/ 1181100 h 3117850"/>
              <a:gd name="connsiteX161-323" fmla="*/ 17233900 w 24072850"/>
              <a:gd name="connsiteY161-324" fmla="*/ 1174750 h 3117850"/>
              <a:gd name="connsiteX162-325" fmla="*/ 17233900 w 24072850"/>
              <a:gd name="connsiteY162-326" fmla="*/ 1143000 h 3117850"/>
              <a:gd name="connsiteX163-327" fmla="*/ 17233900 w 24072850"/>
              <a:gd name="connsiteY163-328" fmla="*/ 1123950 h 3117850"/>
              <a:gd name="connsiteX164-329" fmla="*/ 17233900 w 24072850"/>
              <a:gd name="connsiteY164-330" fmla="*/ 1111250 h 3117850"/>
              <a:gd name="connsiteX165-331" fmla="*/ 17265650 w 24072850"/>
              <a:gd name="connsiteY165-332" fmla="*/ 1092200 h 3117850"/>
              <a:gd name="connsiteX166-333" fmla="*/ 17265650 w 24072850"/>
              <a:gd name="connsiteY166-334" fmla="*/ 1073150 h 3117850"/>
              <a:gd name="connsiteX167-335" fmla="*/ 17278350 w 24072850"/>
              <a:gd name="connsiteY167-336" fmla="*/ 1060450 h 3117850"/>
              <a:gd name="connsiteX168-337" fmla="*/ 17278350 w 24072850"/>
              <a:gd name="connsiteY168-338" fmla="*/ 920750 h 3117850"/>
              <a:gd name="connsiteX169-339" fmla="*/ 17297400 w 24072850"/>
              <a:gd name="connsiteY169-340" fmla="*/ 920750 h 3117850"/>
              <a:gd name="connsiteX170-341" fmla="*/ 17297400 w 24072850"/>
              <a:gd name="connsiteY170-342" fmla="*/ 1054100 h 3117850"/>
              <a:gd name="connsiteX171-343" fmla="*/ 17303750 w 24072850"/>
              <a:gd name="connsiteY171-344" fmla="*/ 1098550 h 3117850"/>
              <a:gd name="connsiteX172-345" fmla="*/ 17329150 w 24072850"/>
              <a:gd name="connsiteY172-346" fmla="*/ 1111250 h 3117850"/>
              <a:gd name="connsiteX173-347" fmla="*/ 17335500 w 24072850"/>
              <a:gd name="connsiteY173-348" fmla="*/ 1187450 h 3117850"/>
              <a:gd name="connsiteX174-349" fmla="*/ 17373600 w 24072850"/>
              <a:gd name="connsiteY174-350" fmla="*/ 1206500 h 3117850"/>
              <a:gd name="connsiteX175-351" fmla="*/ 17379950 w 24072850"/>
              <a:gd name="connsiteY175-352" fmla="*/ 1301750 h 3117850"/>
              <a:gd name="connsiteX176-353" fmla="*/ 17405350 w 24072850"/>
              <a:gd name="connsiteY176-354" fmla="*/ 1339850 h 3117850"/>
              <a:gd name="connsiteX177-355" fmla="*/ 17405350 w 24072850"/>
              <a:gd name="connsiteY177-356" fmla="*/ 1498600 h 3117850"/>
              <a:gd name="connsiteX178-357" fmla="*/ 17430750 w 24072850"/>
              <a:gd name="connsiteY178-358" fmla="*/ 1517650 h 3117850"/>
              <a:gd name="connsiteX179-359" fmla="*/ 17430750 w 24072850"/>
              <a:gd name="connsiteY179-360" fmla="*/ 2197100 h 3117850"/>
              <a:gd name="connsiteX180-361" fmla="*/ 17545050 w 24072850"/>
              <a:gd name="connsiteY180-362" fmla="*/ 2127250 h 3117850"/>
              <a:gd name="connsiteX181-363" fmla="*/ 17545050 w 24072850"/>
              <a:gd name="connsiteY181-364" fmla="*/ 1924050 h 3117850"/>
              <a:gd name="connsiteX182-365" fmla="*/ 17564100 w 24072850"/>
              <a:gd name="connsiteY182-366" fmla="*/ 1905000 h 3117850"/>
              <a:gd name="connsiteX183-367" fmla="*/ 17576800 w 24072850"/>
              <a:gd name="connsiteY183-368" fmla="*/ 1911350 h 3117850"/>
              <a:gd name="connsiteX184-369" fmla="*/ 17580166 w 24072850"/>
              <a:gd name="connsiteY184-370" fmla="*/ 1914144 h 3117850"/>
              <a:gd name="connsiteX185-371" fmla="*/ 17589500 w 24072850"/>
              <a:gd name="connsiteY185-372" fmla="*/ 1911350 h 3117850"/>
              <a:gd name="connsiteX186-373" fmla="*/ 17843500 w 24072850"/>
              <a:gd name="connsiteY186-374" fmla="*/ 2095500 h 3117850"/>
              <a:gd name="connsiteX187-375" fmla="*/ 17843500 w 24072850"/>
              <a:gd name="connsiteY187-376" fmla="*/ 1771650 h 3117850"/>
              <a:gd name="connsiteX188-377" fmla="*/ 17983200 w 24072850"/>
              <a:gd name="connsiteY188-378" fmla="*/ 1720850 h 3117850"/>
              <a:gd name="connsiteX189-379" fmla="*/ 18053050 w 24072850"/>
              <a:gd name="connsiteY189-380" fmla="*/ 1727200 h 3117850"/>
              <a:gd name="connsiteX190-381" fmla="*/ 18072100 w 24072850"/>
              <a:gd name="connsiteY190-382" fmla="*/ 1752600 h 3117850"/>
              <a:gd name="connsiteX191-383" fmla="*/ 18192750 w 24072850"/>
              <a:gd name="connsiteY191-384" fmla="*/ 1701800 h 3117850"/>
              <a:gd name="connsiteX192-385" fmla="*/ 18351500 w 24072850"/>
              <a:gd name="connsiteY192-386" fmla="*/ 1670050 h 3117850"/>
              <a:gd name="connsiteX193-387" fmla="*/ 18357850 w 24072850"/>
              <a:gd name="connsiteY193-388" fmla="*/ 1714500 h 3117850"/>
              <a:gd name="connsiteX194-389" fmla="*/ 18395950 w 24072850"/>
              <a:gd name="connsiteY194-390" fmla="*/ 1778000 h 3117850"/>
              <a:gd name="connsiteX195-391" fmla="*/ 18389600 w 24072850"/>
              <a:gd name="connsiteY195-392" fmla="*/ 2159000 h 3117850"/>
              <a:gd name="connsiteX196-393" fmla="*/ 18402300 w 24072850"/>
              <a:gd name="connsiteY196-394" fmla="*/ 2165350 h 3117850"/>
              <a:gd name="connsiteX197-395" fmla="*/ 18440400 w 24072850"/>
              <a:gd name="connsiteY197-396" fmla="*/ 2076450 h 3117850"/>
              <a:gd name="connsiteX198-397" fmla="*/ 18446750 w 24072850"/>
              <a:gd name="connsiteY198-398" fmla="*/ 1993900 h 3117850"/>
              <a:gd name="connsiteX199-399" fmla="*/ 18446750 w 24072850"/>
              <a:gd name="connsiteY199-400" fmla="*/ 1866900 h 3117850"/>
              <a:gd name="connsiteX200-401" fmla="*/ 18491200 w 24072850"/>
              <a:gd name="connsiteY200-402" fmla="*/ 1866900 h 3117850"/>
              <a:gd name="connsiteX201-403" fmla="*/ 18491200 w 24072850"/>
              <a:gd name="connsiteY201-404" fmla="*/ 1530350 h 3117850"/>
              <a:gd name="connsiteX202-405" fmla="*/ 18503900 w 24072850"/>
              <a:gd name="connsiteY202-406" fmla="*/ 1524000 h 3117850"/>
              <a:gd name="connsiteX203-407" fmla="*/ 18503900 w 24072850"/>
              <a:gd name="connsiteY203-408" fmla="*/ 1866900 h 3117850"/>
              <a:gd name="connsiteX204-409" fmla="*/ 18567400 w 24072850"/>
              <a:gd name="connsiteY204-410" fmla="*/ 1873250 h 3117850"/>
              <a:gd name="connsiteX205-411" fmla="*/ 18637250 w 24072850"/>
              <a:gd name="connsiteY205-412" fmla="*/ 1860550 h 3117850"/>
              <a:gd name="connsiteX206-413" fmla="*/ 18643600 w 24072850"/>
              <a:gd name="connsiteY206-414" fmla="*/ 1524000 h 3117850"/>
              <a:gd name="connsiteX207-415" fmla="*/ 18649950 w 24072850"/>
              <a:gd name="connsiteY207-416" fmla="*/ 1860550 h 3117850"/>
              <a:gd name="connsiteX208-417" fmla="*/ 18694400 w 24072850"/>
              <a:gd name="connsiteY208-418" fmla="*/ 1873250 h 3117850"/>
              <a:gd name="connsiteX209-419" fmla="*/ 18688050 w 24072850"/>
              <a:gd name="connsiteY209-420" fmla="*/ 2120900 h 3117850"/>
              <a:gd name="connsiteX210-421" fmla="*/ 18732500 w 24072850"/>
              <a:gd name="connsiteY210-422" fmla="*/ 2178050 h 3117850"/>
              <a:gd name="connsiteX211-423" fmla="*/ 18745200 w 24072850"/>
              <a:gd name="connsiteY211-424" fmla="*/ 2133600 h 3117850"/>
              <a:gd name="connsiteX212-425" fmla="*/ 18751550 w 24072850"/>
              <a:gd name="connsiteY212-426" fmla="*/ 1708150 h 3117850"/>
              <a:gd name="connsiteX213-427" fmla="*/ 18776950 w 24072850"/>
              <a:gd name="connsiteY213-428" fmla="*/ 1689100 h 3117850"/>
              <a:gd name="connsiteX214-429" fmla="*/ 18751550 w 24072850"/>
              <a:gd name="connsiteY214-430" fmla="*/ 1663700 h 3117850"/>
              <a:gd name="connsiteX215-431" fmla="*/ 19081750 w 24072850"/>
              <a:gd name="connsiteY215-432" fmla="*/ 1587500 h 3117850"/>
              <a:gd name="connsiteX216-433" fmla="*/ 19240500 w 24072850"/>
              <a:gd name="connsiteY216-434" fmla="*/ 1562100 h 3117850"/>
              <a:gd name="connsiteX217-435" fmla="*/ 19304000 w 24072850"/>
              <a:gd name="connsiteY217-436" fmla="*/ 1574800 h 3117850"/>
              <a:gd name="connsiteX218-437" fmla="*/ 19227800 w 24072850"/>
              <a:gd name="connsiteY218-438" fmla="*/ 1644650 h 3117850"/>
              <a:gd name="connsiteX219-439" fmla="*/ 19240500 w 24072850"/>
              <a:gd name="connsiteY219-440" fmla="*/ 1701800 h 3117850"/>
              <a:gd name="connsiteX220-441" fmla="*/ 19227800 w 24072850"/>
              <a:gd name="connsiteY220-442" fmla="*/ 2139950 h 3117850"/>
              <a:gd name="connsiteX221-443" fmla="*/ 19240500 w 24072850"/>
              <a:gd name="connsiteY221-444" fmla="*/ 2171700 h 3117850"/>
              <a:gd name="connsiteX222-445" fmla="*/ 19253200 w 24072850"/>
              <a:gd name="connsiteY222-446" fmla="*/ 2165350 h 3117850"/>
              <a:gd name="connsiteX223-447" fmla="*/ 19259550 w 24072850"/>
              <a:gd name="connsiteY223-448" fmla="*/ 2127250 h 3117850"/>
              <a:gd name="connsiteX224-449" fmla="*/ 19424650 w 24072850"/>
              <a:gd name="connsiteY224-450" fmla="*/ 2076450 h 3117850"/>
              <a:gd name="connsiteX225-451" fmla="*/ 19621500 w 24072850"/>
              <a:gd name="connsiteY225-452" fmla="*/ 2139950 h 3117850"/>
              <a:gd name="connsiteX226-453" fmla="*/ 19634200 w 24072850"/>
              <a:gd name="connsiteY226-454" fmla="*/ 2101850 h 3117850"/>
              <a:gd name="connsiteX227-455" fmla="*/ 19634200 w 24072850"/>
              <a:gd name="connsiteY227-456" fmla="*/ 1384300 h 3117850"/>
              <a:gd name="connsiteX228-457" fmla="*/ 19723100 w 24072850"/>
              <a:gd name="connsiteY228-458" fmla="*/ 1339850 h 3117850"/>
              <a:gd name="connsiteX229-459" fmla="*/ 19754850 w 24072850"/>
              <a:gd name="connsiteY229-460" fmla="*/ 1339850 h 3117850"/>
              <a:gd name="connsiteX230-461" fmla="*/ 19773900 w 24072850"/>
              <a:gd name="connsiteY230-462" fmla="*/ 1289050 h 3117850"/>
              <a:gd name="connsiteX231-463" fmla="*/ 19812000 w 24072850"/>
              <a:gd name="connsiteY231-464" fmla="*/ 1181100 h 3117850"/>
              <a:gd name="connsiteX232-465" fmla="*/ 19939000 w 24072850"/>
              <a:gd name="connsiteY232-466" fmla="*/ 1155700 h 3117850"/>
              <a:gd name="connsiteX233-467" fmla="*/ 20046950 w 24072850"/>
              <a:gd name="connsiteY233-468" fmla="*/ 1187450 h 3117850"/>
              <a:gd name="connsiteX234-469" fmla="*/ 20046950 w 24072850"/>
              <a:gd name="connsiteY234-470" fmla="*/ 1308100 h 3117850"/>
              <a:gd name="connsiteX235-471" fmla="*/ 20078700 w 24072850"/>
              <a:gd name="connsiteY235-472" fmla="*/ 1333500 h 3117850"/>
              <a:gd name="connsiteX236-473" fmla="*/ 20046950 w 24072850"/>
              <a:gd name="connsiteY236-474" fmla="*/ 1390650 h 3117850"/>
              <a:gd name="connsiteX237-475" fmla="*/ 20066000 w 24072850"/>
              <a:gd name="connsiteY237-476" fmla="*/ 1428750 h 3117850"/>
              <a:gd name="connsiteX238-477" fmla="*/ 20066000 w 24072850"/>
              <a:gd name="connsiteY238-478" fmla="*/ 2673350 h 3117850"/>
              <a:gd name="connsiteX239-479" fmla="*/ 20129500 w 24072850"/>
              <a:gd name="connsiteY239-480" fmla="*/ 2692400 h 3117850"/>
              <a:gd name="connsiteX240-481" fmla="*/ 20154900 w 24072850"/>
              <a:gd name="connsiteY240-482" fmla="*/ 1612900 h 3117850"/>
              <a:gd name="connsiteX241-483" fmla="*/ 20135850 w 24072850"/>
              <a:gd name="connsiteY241-484" fmla="*/ 1555750 h 3117850"/>
              <a:gd name="connsiteX242-485" fmla="*/ 20135850 w 24072850"/>
              <a:gd name="connsiteY242-486" fmla="*/ 1422400 h 3117850"/>
              <a:gd name="connsiteX243-487" fmla="*/ 20173950 w 24072850"/>
              <a:gd name="connsiteY243-488" fmla="*/ 1428750 h 3117850"/>
              <a:gd name="connsiteX244-489" fmla="*/ 20370800 w 24072850"/>
              <a:gd name="connsiteY244-490" fmla="*/ 1422400 h 3117850"/>
              <a:gd name="connsiteX245-491" fmla="*/ 20637500 w 24072850"/>
              <a:gd name="connsiteY245-492" fmla="*/ 1454150 h 3117850"/>
              <a:gd name="connsiteX246-493" fmla="*/ 20612100 w 24072850"/>
              <a:gd name="connsiteY246-494" fmla="*/ 1454150 h 3117850"/>
              <a:gd name="connsiteX247-495" fmla="*/ 20593050 w 24072850"/>
              <a:gd name="connsiteY247-496" fmla="*/ 1498600 h 3117850"/>
              <a:gd name="connsiteX248-497" fmla="*/ 20548600 w 24072850"/>
              <a:gd name="connsiteY248-498" fmla="*/ 1460500 h 3117850"/>
              <a:gd name="connsiteX249-499" fmla="*/ 20154900 w 24072850"/>
              <a:gd name="connsiteY249-500" fmla="*/ 1447800 h 3117850"/>
              <a:gd name="connsiteX250-501" fmla="*/ 20142200 w 24072850"/>
              <a:gd name="connsiteY250-502" fmla="*/ 1460500 h 3117850"/>
              <a:gd name="connsiteX251-503" fmla="*/ 20167600 w 24072850"/>
              <a:gd name="connsiteY251-504" fmla="*/ 1517650 h 3117850"/>
              <a:gd name="connsiteX252-505" fmla="*/ 20193000 w 24072850"/>
              <a:gd name="connsiteY252-506" fmla="*/ 1473200 h 3117850"/>
              <a:gd name="connsiteX253-507" fmla="*/ 20212050 w 24072850"/>
              <a:gd name="connsiteY253-508" fmla="*/ 1479550 h 3117850"/>
              <a:gd name="connsiteX254-509" fmla="*/ 20224750 w 24072850"/>
              <a:gd name="connsiteY254-510" fmla="*/ 1498600 h 3117850"/>
              <a:gd name="connsiteX255-511" fmla="*/ 20358100 w 24072850"/>
              <a:gd name="connsiteY255-512" fmla="*/ 1504950 h 3117850"/>
              <a:gd name="connsiteX256-513" fmla="*/ 20510500 w 24072850"/>
              <a:gd name="connsiteY256-514" fmla="*/ 1504950 h 3117850"/>
              <a:gd name="connsiteX257-515" fmla="*/ 20618450 w 24072850"/>
              <a:gd name="connsiteY257-516" fmla="*/ 1530350 h 3117850"/>
              <a:gd name="connsiteX258-517" fmla="*/ 20618450 w 24072850"/>
              <a:gd name="connsiteY258-518" fmla="*/ 2724150 h 3117850"/>
              <a:gd name="connsiteX259-519" fmla="*/ 20631150 w 24072850"/>
              <a:gd name="connsiteY259-520" fmla="*/ 2736850 h 3117850"/>
              <a:gd name="connsiteX260-521" fmla="*/ 20656550 w 24072850"/>
              <a:gd name="connsiteY260-522" fmla="*/ 2717800 h 3117850"/>
              <a:gd name="connsiteX261-523" fmla="*/ 20662900 w 24072850"/>
              <a:gd name="connsiteY261-524" fmla="*/ 2152650 h 3117850"/>
              <a:gd name="connsiteX262-525" fmla="*/ 20650200 w 24072850"/>
              <a:gd name="connsiteY262-526" fmla="*/ 2095500 h 3117850"/>
              <a:gd name="connsiteX263-527" fmla="*/ 20669250 w 24072850"/>
              <a:gd name="connsiteY263-528" fmla="*/ 2076450 h 3117850"/>
              <a:gd name="connsiteX264-529" fmla="*/ 20681950 w 24072850"/>
              <a:gd name="connsiteY264-530" fmla="*/ 1346200 h 3117850"/>
              <a:gd name="connsiteX265-531" fmla="*/ 20694650 w 24072850"/>
              <a:gd name="connsiteY265-532" fmla="*/ 1308100 h 3117850"/>
              <a:gd name="connsiteX266-533" fmla="*/ 20701000 w 24072850"/>
              <a:gd name="connsiteY266-534" fmla="*/ 1276350 h 3117850"/>
              <a:gd name="connsiteX267-535" fmla="*/ 20688300 w 24072850"/>
              <a:gd name="connsiteY267-536" fmla="*/ 1206500 h 3117850"/>
              <a:gd name="connsiteX268-537" fmla="*/ 20707350 w 24072850"/>
              <a:gd name="connsiteY268-538" fmla="*/ 1162050 h 3117850"/>
              <a:gd name="connsiteX269-539" fmla="*/ 20713700 w 24072850"/>
              <a:gd name="connsiteY269-540" fmla="*/ 1066800 h 3117850"/>
              <a:gd name="connsiteX270-541" fmla="*/ 20713700 w 24072850"/>
              <a:gd name="connsiteY270-542" fmla="*/ 1047750 h 3117850"/>
              <a:gd name="connsiteX271-543" fmla="*/ 20713700 w 24072850"/>
              <a:gd name="connsiteY271-544" fmla="*/ 914400 h 3117850"/>
              <a:gd name="connsiteX272-545" fmla="*/ 20726400 w 24072850"/>
              <a:gd name="connsiteY272-546" fmla="*/ 863600 h 3117850"/>
              <a:gd name="connsiteX273-547" fmla="*/ 20713700 w 24072850"/>
              <a:gd name="connsiteY273-548" fmla="*/ 838200 h 3117850"/>
              <a:gd name="connsiteX274-549" fmla="*/ 20726400 w 24072850"/>
              <a:gd name="connsiteY274-550" fmla="*/ 812800 h 3117850"/>
              <a:gd name="connsiteX275-551" fmla="*/ 20713700 w 24072850"/>
              <a:gd name="connsiteY275-552" fmla="*/ 793750 h 3117850"/>
              <a:gd name="connsiteX276-553" fmla="*/ 20726400 w 24072850"/>
              <a:gd name="connsiteY276-554" fmla="*/ 774700 h 3117850"/>
              <a:gd name="connsiteX277-555" fmla="*/ 20713700 w 24072850"/>
              <a:gd name="connsiteY277-556" fmla="*/ 755650 h 3117850"/>
              <a:gd name="connsiteX278-557" fmla="*/ 20720050 w 24072850"/>
              <a:gd name="connsiteY278-558" fmla="*/ 736600 h 3117850"/>
              <a:gd name="connsiteX279-559" fmla="*/ 20720050 w 24072850"/>
              <a:gd name="connsiteY279-560" fmla="*/ 711200 h 3117850"/>
              <a:gd name="connsiteX280-561" fmla="*/ 20745450 w 24072850"/>
              <a:gd name="connsiteY280-562" fmla="*/ 685800 h 3117850"/>
              <a:gd name="connsiteX281-563" fmla="*/ 20745450 w 24072850"/>
              <a:gd name="connsiteY281-564" fmla="*/ 654050 h 3117850"/>
              <a:gd name="connsiteX282-565" fmla="*/ 20764500 w 24072850"/>
              <a:gd name="connsiteY282-566" fmla="*/ 635000 h 3117850"/>
              <a:gd name="connsiteX283-567" fmla="*/ 20764500 w 24072850"/>
              <a:gd name="connsiteY283-568" fmla="*/ 615950 h 3117850"/>
              <a:gd name="connsiteX284-569" fmla="*/ 20796250 w 24072850"/>
              <a:gd name="connsiteY284-570" fmla="*/ 577850 h 3117850"/>
              <a:gd name="connsiteX285-571" fmla="*/ 20834350 w 24072850"/>
              <a:gd name="connsiteY285-572" fmla="*/ 577850 h 3117850"/>
              <a:gd name="connsiteX286-573" fmla="*/ 20834350 w 24072850"/>
              <a:gd name="connsiteY286-574" fmla="*/ 552450 h 3117850"/>
              <a:gd name="connsiteX287-575" fmla="*/ 20866100 w 24072850"/>
              <a:gd name="connsiteY287-576" fmla="*/ 533400 h 3117850"/>
              <a:gd name="connsiteX288-577" fmla="*/ 20891500 w 24072850"/>
              <a:gd name="connsiteY288-578" fmla="*/ 463550 h 3117850"/>
              <a:gd name="connsiteX289-579" fmla="*/ 20878800 w 24072850"/>
              <a:gd name="connsiteY289-580" fmla="*/ 393700 h 3117850"/>
              <a:gd name="connsiteX290-581" fmla="*/ 20923250 w 24072850"/>
              <a:gd name="connsiteY290-582" fmla="*/ 311150 h 3117850"/>
              <a:gd name="connsiteX291-583" fmla="*/ 20929600 w 24072850"/>
              <a:gd name="connsiteY291-584" fmla="*/ 393700 h 3117850"/>
              <a:gd name="connsiteX292-585" fmla="*/ 20955000 w 24072850"/>
              <a:gd name="connsiteY292-586" fmla="*/ 387350 h 3117850"/>
              <a:gd name="connsiteX293-587" fmla="*/ 20955000 w 24072850"/>
              <a:gd name="connsiteY293-588" fmla="*/ 514350 h 3117850"/>
              <a:gd name="connsiteX294-589" fmla="*/ 21005800 w 24072850"/>
              <a:gd name="connsiteY294-590" fmla="*/ 571500 h 3117850"/>
              <a:gd name="connsiteX295-591" fmla="*/ 21088350 w 24072850"/>
              <a:gd name="connsiteY295-592" fmla="*/ 730250 h 3117850"/>
              <a:gd name="connsiteX296-593" fmla="*/ 21113750 w 24072850"/>
              <a:gd name="connsiteY296-594" fmla="*/ 755650 h 3117850"/>
              <a:gd name="connsiteX297-595" fmla="*/ 21120100 w 24072850"/>
              <a:gd name="connsiteY297-596" fmla="*/ 901700 h 3117850"/>
              <a:gd name="connsiteX298-597" fmla="*/ 21120100 w 24072850"/>
              <a:gd name="connsiteY298-598" fmla="*/ 958850 h 3117850"/>
              <a:gd name="connsiteX299-599" fmla="*/ 21132800 w 24072850"/>
              <a:gd name="connsiteY299-600" fmla="*/ 977900 h 3117850"/>
              <a:gd name="connsiteX300-601" fmla="*/ 21120100 w 24072850"/>
              <a:gd name="connsiteY300-602" fmla="*/ 1054100 h 3117850"/>
              <a:gd name="connsiteX301-603" fmla="*/ 21132800 w 24072850"/>
              <a:gd name="connsiteY301-604" fmla="*/ 1073150 h 3117850"/>
              <a:gd name="connsiteX302-605" fmla="*/ 21145500 w 24072850"/>
              <a:gd name="connsiteY302-606" fmla="*/ 1352550 h 3117850"/>
              <a:gd name="connsiteX303-607" fmla="*/ 21145500 w 24072850"/>
              <a:gd name="connsiteY303-608" fmla="*/ 1511300 h 3117850"/>
              <a:gd name="connsiteX304-609" fmla="*/ 21164550 w 24072850"/>
              <a:gd name="connsiteY304-610" fmla="*/ 1536700 h 3117850"/>
              <a:gd name="connsiteX305-611" fmla="*/ 21151850 w 24072850"/>
              <a:gd name="connsiteY305-612" fmla="*/ 1568450 h 3117850"/>
              <a:gd name="connsiteX306-613" fmla="*/ 21164550 w 24072850"/>
              <a:gd name="connsiteY306-614" fmla="*/ 1587500 h 3117850"/>
              <a:gd name="connsiteX307-615" fmla="*/ 21386800 w 24072850"/>
              <a:gd name="connsiteY307-616" fmla="*/ 1587500 h 3117850"/>
              <a:gd name="connsiteX308-617" fmla="*/ 21412200 w 24072850"/>
              <a:gd name="connsiteY308-618" fmla="*/ 127000 h 3117850"/>
              <a:gd name="connsiteX309-619" fmla="*/ 21945600 w 24072850"/>
              <a:gd name="connsiteY309-620" fmla="*/ 127000 h 3117850"/>
              <a:gd name="connsiteX310-621" fmla="*/ 21945600 w 24072850"/>
              <a:gd name="connsiteY310-622" fmla="*/ 1593850 h 3117850"/>
              <a:gd name="connsiteX311-623" fmla="*/ 22199600 w 24072850"/>
              <a:gd name="connsiteY311-624" fmla="*/ 1593850 h 3117850"/>
              <a:gd name="connsiteX312-625" fmla="*/ 22199600 w 24072850"/>
              <a:gd name="connsiteY312-626" fmla="*/ 1314450 h 3117850"/>
              <a:gd name="connsiteX313-627" fmla="*/ 22205950 w 24072850"/>
              <a:gd name="connsiteY313-628" fmla="*/ 1238250 h 3117850"/>
              <a:gd name="connsiteX314-629" fmla="*/ 22205950 w 24072850"/>
              <a:gd name="connsiteY314-630" fmla="*/ 1174750 h 3117850"/>
              <a:gd name="connsiteX315-631" fmla="*/ 22205950 w 24072850"/>
              <a:gd name="connsiteY315-632" fmla="*/ 1149350 h 3117850"/>
              <a:gd name="connsiteX316-633" fmla="*/ 22269450 w 24072850"/>
              <a:gd name="connsiteY316-634" fmla="*/ 1092200 h 3117850"/>
              <a:gd name="connsiteX317-635" fmla="*/ 22269450 w 24072850"/>
              <a:gd name="connsiteY317-636" fmla="*/ 914400 h 3117850"/>
              <a:gd name="connsiteX318-637" fmla="*/ 22472650 w 24072850"/>
              <a:gd name="connsiteY318-638" fmla="*/ 869950 h 3117850"/>
              <a:gd name="connsiteX319-639" fmla="*/ 22720300 w 24072850"/>
              <a:gd name="connsiteY319-640" fmla="*/ 927100 h 3117850"/>
              <a:gd name="connsiteX320-641" fmla="*/ 22720300 w 24072850"/>
              <a:gd name="connsiteY320-642" fmla="*/ 1092200 h 3117850"/>
              <a:gd name="connsiteX321-643" fmla="*/ 22752050 w 24072850"/>
              <a:gd name="connsiteY321-644" fmla="*/ 1162050 h 3117850"/>
              <a:gd name="connsiteX322-645" fmla="*/ 22752050 w 24072850"/>
              <a:gd name="connsiteY322-646" fmla="*/ 2387600 h 3117850"/>
              <a:gd name="connsiteX323-647" fmla="*/ 22777450 w 24072850"/>
              <a:gd name="connsiteY323-648" fmla="*/ 2387600 h 3117850"/>
              <a:gd name="connsiteX324-649" fmla="*/ 22783800 w 24072850"/>
              <a:gd name="connsiteY324-650" fmla="*/ 2311400 h 3117850"/>
              <a:gd name="connsiteX325-651" fmla="*/ 22815550 w 24072850"/>
              <a:gd name="connsiteY325-652" fmla="*/ 2228850 h 3117850"/>
              <a:gd name="connsiteX326-653" fmla="*/ 22860000 w 24072850"/>
              <a:gd name="connsiteY326-654" fmla="*/ 2228850 h 3117850"/>
              <a:gd name="connsiteX327-655" fmla="*/ 22879050 w 24072850"/>
              <a:gd name="connsiteY327-656" fmla="*/ 2120900 h 3117850"/>
              <a:gd name="connsiteX328-657" fmla="*/ 22980650 w 24072850"/>
              <a:gd name="connsiteY328-658" fmla="*/ 2146300 h 3117850"/>
              <a:gd name="connsiteX329-659" fmla="*/ 23133050 w 24072850"/>
              <a:gd name="connsiteY329-660" fmla="*/ 2133600 h 3117850"/>
              <a:gd name="connsiteX330-661" fmla="*/ 23145750 w 24072850"/>
              <a:gd name="connsiteY330-662" fmla="*/ 2101850 h 3117850"/>
              <a:gd name="connsiteX331-663" fmla="*/ 23145750 w 24072850"/>
              <a:gd name="connsiteY331-664" fmla="*/ 2044700 h 3117850"/>
              <a:gd name="connsiteX332-665" fmla="*/ 23348950 w 24072850"/>
              <a:gd name="connsiteY332-666" fmla="*/ 2044700 h 3117850"/>
              <a:gd name="connsiteX333-667" fmla="*/ 23361650 w 24072850"/>
              <a:gd name="connsiteY333-668" fmla="*/ 2127250 h 3117850"/>
              <a:gd name="connsiteX334-669" fmla="*/ 23488650 w 24072850"/>
              <a:gd name="connsiteY334-670" fmla="*/ 2146300 h 3117850"/>
              <a:gd name="connsiteX335-671" fmla="*/ 23526750 w 24072850"/>
              <a:gd name="connsiteY335-672" fmla="*/ 2152650 h 3117850"/>
              <a:gd name="connsiteX336-673" fmla="*/ 23583900 w 24072850"/>
              <a:gd name="connsiteY336-674" fmla="*/ 2133600 h 3117850"/>
              <a:gd name="connsiteX337-675" fmla="*/ 23647400 w 24072850"/>
              <a:gd name="connsiteY337-676" fmla="*/ 2133600 h 3117850"/>
              <a:gd name="connsiteX338-677" fmla="*/ 23647400 w 24072850"/>
              <a:gd name="connsiteY338-678" fmla="*/ 2216150 h 3117850"/>
              <a:gd name="connsiteX339-679" fmla="*/ 23679150 w 24072850"/>
              <a:gd name="connsiteY339-680" fmla="*/ 2235200 h 3117850"/>
              <a:gd name="connsiteX340-681" fmla="*/ 23685500 w 24072850"/>
              <a:gd name="connsiteY340-682" fmla="*/ 2273300 h 3117850"/>
              <a:gd name="connsiteX341-683" fmla="*/ 23710900 w 24072850"/>
              <a:gd name="connsiteY341-684" fmla="*/ 2286000 h 3117850"/>
              <a:gd name="connsiteX342-685" fmla="*/ 23729950 w 24072850"/>
              <a:gd name="connsiteY342-686" fmla="*/ 2400300 h 3117850"/>
              <a:gd name="connsiteX343-687" fmla="*/ 23729950 w 24072850"/>
              <a:gd name="connsiteY343-688" fmla="*/ 1555750 h 3117850"/>
              <a:gd name="connsiteX344-689" fmla="*/ 23768050 w 24072850"/>
              <a:gd name="connsiteY344-690" fmla="*/ 1117600 h 3117850"/>
              <a:gd name="connsiteX345-691" fmla="*/ 23787100 w 24072850"/>
              <a:gd name="connsiteY345-692" fmla="*/ 1117600 h 3117850"/>
              <a:gd name="connsiteX346-693" fmla="*/ 23901400 w 24072850"/>
              <a:gd name="connsiteY346-694" fmla="*/ 1168400 h 3117850"/>
              <a:gd name="connsiteX347-695" fmla="*/ 23926800 w 24072850"/>
              <a:gd name="connsiteY347-696" fmla="*/ 1168400 h 3117850"/>
              <a:gd name="connsiteX348-697" fmla="*/ 23939500 w 24072850"/>
              <a:gd name="connsiteY348-698" fmla="*/ 1143000 h 3117850"/>
              <a:gd name="connsiteX349-699" fmla="*/ 24047450 w 24072850"/>
              <a:gd name="connsiteY349-700" fmla="*/ 1117600 h 3117850"/>
              <a:gd name="connsiteX350-701" fmla="*/ 24072850 w 24072850"/>
              <a:gd name="connsiteY350-702" fmla="*/ 1117600 h 3117850"/>
              <a:gd name="connsiteX351-703" fmla="*/ 24072850 w 24072850"/>
              <a:gd name="connsiteY351-704" fmla="*/ 3117850 h 3117850"/>
              <a:gd name="connsiteX352-705" fmla="*/ 14393558 w 24072850"/>
              <a:gd name="connsiteY352-706" fmla="*/ 3096838 h 3117850"/>
              <a:gd name="connsiteX353-707" fmla="*/ 0 w 24072850"/>
              <a:gd name="connsiteY353-708" fmla="*/ 3117850 h 3117850"/>
              <a:gd name="connsiteX354-709" fmla="*/ 0 w 24072850"/>
              <a:gd name="connsiteY354-710" fmla="*/ 2222500 h 3117850"/>
              <a:gd name="connsiteX355-711" fmla="*/ 127000 w 24072850"/>
              <a:gd name="connsiteY355-712" fmla="*/ 2228850 h 3117850"/>
              <a:gd name="connsiteX356-713" fmla="*/ 63500 w 24072850"/>
              <a:gd name="connsiteY356-714" fmla="*/ 2286000 h 3117850"/>
              <a:gd name="connsiteX357-715" fmla="*/ 196850 w 24072850"/>
              <a:gd name="connsiteY357-716" fmla="*/ 2336800 h 3117850"/>
              <a:gd name="connsiteX358-717" fmla="*/ 107950 w 24072850"/>
              <a:gd name="connsiteY358-718" fmla="*/ 2393950 h 3117850"/>
              <a:gd name="connsiteX359-719" fmla="*/ 311150 w 24072850"/>
              <a:gd name="connsiteY359-720" fmla="*/ 2444750 h 3117850"/>
              <a:gd name="connsiteX360-721" fmla="*/ 311150 w 24072850"/>
              <a:gd name="connsiteY360-722" fmla="*/ 2527300 h 3117850"/>
              <a:gd name="connsiteX361-723" fmla="*/ 349250 w 24072850"/>
              <a:gd name="connsiteY361-724" fmla="*/ 2533650 h 3117850"/>
              <a:gd name="connsiteX362-725" fmla="*/ 596900 w 24072850"/>
              <a:gd name="connsiteY362-726" fmla="*/ 2489200 h 3117850"/>
              <a:gd name="connsiteX363-727" fmla="*/ 742950 w 24072850"/>
              <a:gd name="connsiteY363-728" fmla="*/ 2501900 h 3117850"/>
              <a:gd name="connsiteX364-729" fmla="*/ 800100 w 24072850"/>
              <a:gd name="connsiteY364-730" fmla="*/ 2489200 h 3117850"/>
              <a:gd name="connsiteX365-731" fmla="*/ 895350 w 24072850"/>
              <a:gd name="connsiteY365-732" fmla="*/ 2584450 h 3117850"/>
              <a:gd name="connsiteX366-733" fmla="*/ 920750 w 24072850"/>
              <a:gd name="connsiteY366-734" fmla="*/ 2584450 h 3117850"/>
              <a:gd name="connsiteX367-735" fmla="*/ 933450 w 24072850"/>
              <a:gd name="connsiteY367-736" fmla="*/ 2514600 h 3117850"/>
              <a:gd name="connsiteX368-737" fmla="*/ 933450 w 24072850"/>
              <a:gd name="connsiteY368-738" fmla="*/ 2355850 h 3117850"/>
              <a:gd name="connsiteX369-739" fmla="*/ 939800 w 24072850"/>
              <a:gd name="connsiteY369-740" fmla="*/ 2279650 h 3117850"/>
              <a:gd name="connsiteX370-741" fmla="*/ 946150 w 24072850"/>
              <a:gd name="connsiteY370-742" fmla="*/ 2184400 h 3117850"/>
              <a:gd name="connsiteX371-743" fmla="*/ 952500 w 24072850"/>
              <a:gd name="connsiteY371-744" fmla="*/ 2114550 h 3117850"/>
              <a:gd name="connsiteX372-745" fmla="*/ 1092200 w 24072850"/>
              <a:gd name="connsiteY372-746" fmla="*/ 2038350 h 3117850"/>
              <a:gd name="connsiteX373-747" fmla="*/ 1193800 w 24072850"/>
              <a:gd name="connsiteY373-748" fmla="*/ 2114550 h 3117850"/>
              <a:gd name="connsiteX374-749" fmla="*/ 1206500 w 24072850"/>
              <a:gd name="connsiteY374-750" fmla="*/ 2247900 h 3117850"/>
              <a:gd name="connsiteX375-751" fmla="*/ 1206500 w 24072850"/>
              <a:gd name="connsiteY375-752" fmla="*/ 2635250 h 3117850"/>
              <a:gd name="connsiteX376-753" fmla="*/ 1270000 w 24072850"/>
              <a:gd name="connsiteY376-754" fmla="*/ 2768600 h 3117850"/>
              <a:gd name="connsiteX377-755" fmla="*/ 1289050 w 24072850"/>
              <a:gd name="connsiteY377-756" fmla="*/ 2768600 h 3117850"/>
              <a:gd name="connsiteX378-757" fmla="*/ 1295400 w 24072850"/>
              <a:gd name="connsiteY378-758" fmla="*/ 2711450 h 3117850"/>
              <a:gd name="connsiteX379-759" fmla="*/ 1282700 w 24072850"/>
              <a:gd name="connsiteY379-760" fmla="*/ 2533650 h 3117850"/>
              <a:gd name="connsiteX380-761" fmla="*/ 1447800 w 24072850"/>
              <a:gd name="connsiteY380-762" fmla="*/ 2533650 h 3117850"/>
              <a:gd name="connsiteX381-763" fmla="*/ 1422400 w 24072850"/>
              <a:gd name="connsiteY381-764" fmla="*/ 2387600 h 3117850"/>
              <a:gd name="connsiteX382-765" fmla="*/ 1657350 w 24072850"/>
              <a:gd name="connsiteY382-766" fmla="*/ 2393950 h 3117850"/>
              <a:gd name="connsiteX383-767" fmla="*/ 1689100 w 24072850"/>
              <a:gd name="connsiteY383-768" fmla="*/ 2413000 h 3117850"/>
              <a:gd name="connsiteX384-769" fmla="*/ 1714500 w 24072850"/>
              <a:gd name="connsiteY384-770" fmla="*/ 2413000 h 3117850"/>
              <a:gd name="connsiteX385-771" fmla="*/ 1720850 w 24072850"/>
              <a:gd name="connsiteY385-772" fmla="*/ 2273300 h 3117850"/>
              <a:gd name="connsiteX386-773" fmla="*/ 1746250 w 24072850"/>
              <a:gd name="connsiteY386-774" fmla="*/ 2279650 h 3117850"/>
              <a:gd name="connsiteX387-775" fmla="*/ 1790700 w 24072850"/>
              <a:gd name="connsiteY387-776" fmla="*/ 2235200 h 3117850"/>
              <a:gd name="connsiteX388-777" fmla="*/ 1930400 w 24072850"/>
              <a:gd name="connsiteY388-778" fmla="*/ 2241550 h 3117850"/>
              <a:gd name="connsiteX389-779" fmla="*/ 1955800 w 24072850"/>
              <a:gd name="connsiteY389-780" fmla="*/ 2273300 h 3117850"/>
              <a:gd name="connsiteX390-781" fmla="*/ 2095500 w 24072850"/>
              <a:gd name="connsiteY390-782" fmla="*/ 2292350 h 3117850"/>
              <a:gd name="connsiteX391-783" fmla="*/ 2095500 w 24072850"/>
              <a:gd name="connsiteY391-784" fmla="*/ 2317750 h 3117850"/>
              <a:gd name="connsiteX392-785" fmla="*/ 2095500 w 24072850"/>
              <a:gd name="connsiteY392-786" fmla="*/ 2736850 h 3117850"/>
              <a:gd name="connsiteX393-787" fmla="*/ 2108200 w 24072850"/>
              <a:gd name="connsiteY393-788" fmla="*/ 2825750 h 3117850"/>
              <a:gd name="connsiteX394-789" fmla="*/ 2203450 w 24072850"/>
              <a:gd name="connsiteY394-790" fmla="*/ 2825750 h 3117850"/>
              <a:gd name="connsiteX395-791" fmla="*/ 2222500 w 24072850"/>
              <a:gd name="connsiteY395-792" fmla="*/ 2724150 h 3117850"/>
              <a:gd name="connsiteX396-793" fmla="*/ 2241550 w 24072850"/>
              <a:gd name="connsiteY396-794" fmla="*/ 2527300 h 3117850"/>
              <a:gd name="connsiteX397-795" fmla="*/ 2209800 w 24072850"/>
              <a:gd name="connsiteY397-796" fmla="*/ 2273300 h 3117850"/>
              <a:gd name="connsiteX398-797" fmla="*/ 2336800 w 24072850"/>
              <a:gd name="connsiteY398-798" fmla="*/ 2273300 h 3117850"/>
              <a:gd name="connsiteX399-799" fmla="*/ 2336800 w 24072850"/>
              <a:gd name="connsiteY399-800" fmla="*/ 2235200 h 3117850"/>
              <a:gd name="connsiteX400-801" fmla="*/ 2482850 w 24072850"/>
              <a:gd name="connsiteY400-802" fmla="*/ 2235200 h 3117850"/>
              <a:gd name="connsiteX401-803" fmla="*/ 2584450 w 24072850"/>
              <a:gd name="connsiteY401-804" fmla="*/ 2266950 h 3117850"/>
              <a:gd name="connsiteX402-805" fmla="*/ 2755900 w 24072850"/>
              <a:gd name="connsiteY402-806" fmla="*/ 2266950 h 3117850"/>
              <a:gd name="connsiteX403-807" fmla="*/ 2711450 w 24072850"/>
              <a:gd name="connsiteY403-808" fmla="*/ 2533650 h 3117850"/>
              <a:gd name="connsiteX404-809" fmla="*/ 2730500 w 24072850"/>
              <a:gd name="connsiteY404-810" fmla="*/ 2870200 h 3117850"/>
              <a:gd name="connsiteX405-811" fmla="*/ 2787650 w 24072850"/>
              <a:gd name="connsiteY405-812" fmla="*/ 2762250 h 3117850"/>
              <a:gd name="connsiteX406-813" fmla="*/ 2889250 w 24072850"/>
              <a:gd name="connsiteY406-814" fmla="*/ 2762250 h 3117850"/>
              <a:gd name="connsiteX407-815" fmla="*/ 2914650 w 24072850"/>
              <a:gd name="connsiteY407-816" fmla="*/ 2686050 h 3117850"/>
              <a:gd name="connsiteX408-817" fmla="*/ 2927350 w 24072850"/>
              <a:gd name="connsiteY408-818" fmla="*/ 2616200 h 3117850"/>
              <a:gd name="connsiteX409-819" fmla="*/ 2940050 w 24072850"/>
              <a:gd name="connsiteY409-820" fmla="*/ 2540000 h 3117850"/>
              <a:gd name="connsiteX410-821" fmla="*/ 2990850 w 24072850"/>
              <a:gd name="connsiteY410-822" fmla="*/ 2165350 h 3117850"/>
              <a:gd name="connsiteX411-823" fmla="*/ 3009900 w 24072850"/>
              <a:gd name="connsiteY411-824" fmla="*/ 1981200 h 3117850"/>
              <a:gd name="connsiteX412-825" fmla="*/ 3009900 w 24072850"/>
              <a:gd name="connsiteY412-826" fmla="*/ 1612900 h 3117850"/>
              <a:gd name="connsiteX413-827" fmla="*/ 2971800 w 24072850"/>
              <a:gd name="connsiteY413-828" fmla="*/ 1308100 h 3117850"/>
              <a:gd name="connsiteX414-829" fmla="*/ 2940050 w 24072850"/>
              <a:gd name="connsiteY414-830" fmla="*/ 1104900 h 3117850"/>
              <a:gd name="connsiteX415-831" fmla="*/ 3060700 w 24072850"/>
              <a:gd name="connsiteY415-832" fmla="*/ 1041400 h 3117850"/>
              <a:gd name="connsiteX416-833" fmla="*/ 3073400 w 24072850"/>
              <a:gd name="connsiteY416-834" fmla="*/ 977900 h 3117850"/>
              <a:gd name="connsiteX417-835" fmla="*/ 3073400 w 24072850"/>
              <a:gd name="connsiteY417-836" fmla="*/ 933450 h 3117850"/>
              <a:gd name="connsiteX418-837" fmla="*/ 3086100 w 24072850"/>
              <a:gd name="connsiteY418-838" fmla="*/ 774700 h 3117850"/>
              <a:gd name="connsiteX419-839" fmla="*/ 3111500 w 24072850"/>
              <a:gd name="connsiteY419-840" fmla="*/ 1047750 h 3117850"/>
              <a:gd name="connsiteX420-841" fmla="*/ 3206750 w 24072850"/>
              <a:gd name="connsiteY420-842" fmla="*/ 1143000 h 3117850"/>
              <a:gd name="connsiteX421-843" fmla="*/ 3149600 w 24072850"/>
              <a:gd name="connsiteY421-844" fmla="*/ 1714500 h 3117850"/>
              <a:gd name="connsiteX422-845" fmla="*/ 3149600 w 24072850"/>
              <a:gd name="connsiteY422-846" fmla="*/ 2063750 h 3117850"/>
              <a:gd name="connsiteX423-847" fmla="*/ 3194050 w 24072850"/>
              <a:gd name="connsiteY423-848" fmla="*/ 2768600 h 3117850"/>
              <a:gd name="connsiteX424-849" fmla="*/ 3416300 w 24072850"/>
              <a:gd name="connsiteY424-850" fmla="*/ 2768600 h 3117850"/>
              <a:gd name="connsiteX425-851" fmla="*/ 3448050 w 24072850"/>
              <a:gd name="connsiteY425-852" fmla="*/ 1809750 h 3117850"/>
              <a:gd name="connsiteX426-853" fmla="*/ 3403600 w 24072850"/>
              <a:gd name="connsiteY426-854" fmla="*/ 1778000 h 3117850"/>
              <a:gd name="connsiteX427-855" fmla="*/ 3409950 w 24072850"/>
              <a:gd name="connsiteY427-856" fmla="*/ 1765300 h 3117850"/>
              <a:gd name="connsiteX428-857" fmla="*/ 3479800 w 24072850"/>
              <a:gd name="connsiteY428-858" fmla="*/ 1733550 h 3117850"/>
              <a:gd name="connsiteX429-859" fmla="*/ 3771900 w 24072850"/>
              <a:gd name="connsiteY429-860" fmla="*/ 1733550 h 3117850"/>
              <a:gd name="connsiteX430-861" fmla="*/ 3841750 w 24072850"/>
              <a:gd name="connsiteY430-862" fmla="*/ 1771650 h 3117850"/>
              <a:gd name="connsiteX431-863" fmla="*/ 3810000 w 24072850"/>
              <a:gd name="connsiteY431-864" fmla="*/ 1822450 h 3117850"/>
              <a:gd name="connsiteX432-865" fmla="*/ 3822700 w 24072850"/>
              <a:gd name="connsiteY432-866" fmla="*/ 1841500 h 3117850"/>
              <a:gd name="connsiteX433-867" fmla="*/ 3803650 w 24072850"/>
              <a:gd name="connsiteY433-868" fmla="*/ 1892300 h 3117850"/>
              <a:gd name="connsiteX434-869" fmla="*/ 3822700 w 24072850"/>
              <a:gd name="connsiteY434-870" fmla="*/ 1936750 h 3117850"/>
              <a:gd name="connsiteX435-871" fmla="*/ 3822700 w 24072850"/>
              <a:gd name="connsiteY435-872" fmla="*/ 2146300 h 3117850"/>
              <a:gd name="connsiteX436-873" fmla="*/ 3810000 w 24072850"/>
              <a:gd name="connsiteY436-874" fmla="*/ 2216150 h 3117850"/>
              <a:gd name="connsiteX437-875" fmla="*/ 3822700 w 24072850"/>
              <a:gd name="connsiteY437-876" fmla="*/ 2247900 h 3117850"/>
              <a:gd name="connsiteX438-877" fmla="*/ 3810000 w 24072850"/>
              <a:gd name="connsiteY438-878" fmla="*/ 2266950 h 3117850"/>
              <a:gd name="connsiteX439-879" fmla="*/ 3810000 w 24072850"/>
              <a:gd name="connsiteY439-880" fmla="*/ 2768600 h 3117850"/>
              <a:gd name="connsiteX440-881" fmla="*/ 3924300 w 24072850"/>
              <a:gd name="connsiteY440-882" fmla="*/ 2768600 h 3117850"/>
              <a:gd name="connsiteX441-883" fmla="*/ 3943350 w 24072850"/>
              <a:gd name="connsiteY441-884" fmla="*/ 1987550 h 3117850"/>
              <a:gd name="connsiteX442-885" fmla="*/ 3930650 w 24072850"/>
              <a:gd name="connsiteY442-886" fmla="*/ 1962150 h 3117850"/>
              <a:gd name="connsiteX443-887" fmla="*/ 3949700 w 24072850"/>
              <a:gd name="connsiteY443-888" fmla="*/ 1924050 h 3117850"/>
              <a:gd name="connsiteX444-889" fmla="*/ 3949700 w 24072850"/>
              <a:gd name="connsiteY444-890" fmla="*/ 1879600 h 3117850"/>
              <a:gd name="connsiteX445-891" fmla="*/ 3949700 w 24072850"/>
              <a:gd name="connsiteY445-892" fmla="*/ 1847850 h 3117850"/>
              <a:gd name="connsiteX446-893" fmla="*/ 4222750 w 24072850"/>
              <a:gd name="connsiteY446-894" fmla="*/ 1847850 h 3117850"/>
              <a:gd name="connsiteX447-895" fmla="*/ 4222750 w 24072850"/>
              <a:gd name="connsiteY447-896" fmla="*/ 1943100 h 3117850"/>
              <a:gd name="connsiteX448-897" fmla="*/ 4260850 w 24072850"/>
              <a:gd name="connsiteY448-898" fmla="*/ 2006600 h 3117850"/>
              <a:gd name="connsiteX449-899" fmla="*/ 4260850 w 24072850"/>
              <a:gd name="connsiteY449-900" fmla="*/ 2768600 h 3117850"/>
              <a:gd name="connsiteX450-901" fmla="*/ 4279900 w 24072850"/>
              <a:gd name="connsiteY450-902" fmla="*/ 2774950 h 3117850"/>
              <a:gd name="connsiteX451-903" fmla="*/ 4311650 w 24072850"/>
              <a:gd name="connsiteY451-904" fmla="*/ 2616200 h 3117850"/>
              <a:gd name="connsiteX452-905" fmla="*/ 4311650 w 24072850"/>
              <a:gd name="connsiteY452-906" fmla="*/ 1511300 h 3117850"/>
              <a:gd name="connsiteX453-907" fmla="*/ 4584700 w 24072850"/>
              <a:gd name="connsiteY453-908" fmla="*/ 1511300 h 3117850"/>
              <a:gd name="connsiteX454-909" fmla="*/ 4616450 w 24072850"/>
              <a:gd name="connsiteY454-910" fmla="*/ 1593850 h 3117850"/>
              <a:gd name="connsiteX455-911" fmla="*/ 4610100 w 24072850"/>
              <a:gd name="connsiteY455-912" fmla="*/ 2647950 h 3117850"/>
              <a:gd name="connsiteX456-913" fmla="*/ 4660900 w 24072850"/>
              <a:gd name="connsiteY456-914" fmla="*/ 2673350 h 3117850"/>
              <a:gd name="connsiteX457-915" fmla="*/ 4699000 w 24072850"/>
              <a:gd name="connsiteY457-916" fmla="*/ 2667000 h 3117850"/>
              <a:gd name="connsiteX458-917" fmla="*/ 4699000 w 24072850"/>
              <a:gd name="connsiteY458-918" fmla="*/ 1155700 h 3117850"/>
              <a:gd name="connsiteX459-919" fmla="*/ 4914900 w 24072850"/>
              <a:gd name="connsiteY459-920" fmla="*/ 1155700 h 3117850"/>
              <a:gd name="connsiteX460-921" fmla="*/ 4914900 w 24072850"/>
              <a:gd name="connsiteY460-922" fmla="*/ 2667000 h 3117850"/>
              <a:gd name="connsiteX461-923" fmla="*/ 4933950 w 24072850"/>
              <a:gd name="connsiteY461-924" fmla="*/ 2673350 h 3117850"/>
              <a:gd name="connsiteX462-925" fmla="*/ 4997450 w 24072850"/>
              <a:gd name="connsiteY462-926" fmla="*/ 2654300 h 3117850"/>
              <a:gd name="connsiteX463-927" fmla="*/ 5003800 w 24072850"/>
              <a:gd name="connsiteY463-928" fmla="*/ 1676400 h 3117850"/>
              <a:gd name="connsiteX464-929" fmla="*/ 4997450 w 24072850"/>
              <a:gd name="connsiteY464-930" fmla="*/ 1625600 h 3117850"/>
              <a:gd name="connsiteX465-931" fmla="*/ 4997450 w 24072850"/>
              <a:gd name="connsiteY465-932" fmla="*/ 1568450 h 3117850"/>
              <a:gd name="connsiteX466-933" fmla="*/ 5022850 w 24072850"/>
              <a:gd name="connsiteY466-934" fmla="*/ 1492250 h 3117850"/>
              <a:gd name="connsiteX467-935" fmla="*/ 5137150 w 24072850"/>
              <a:gd name="connsiteY467-936" fmla="*/ 1485900 h 3117850"/>
              <a:gd name="connsiteX468-937" fmla="*/ 5302250 w 24072850"/>
              <a:gd name="connsiteY468-938" fmla="*/ 1485900 h 3117850"/>
              <a:gd name="connsiteX469-939" fmla="*/ 5302250 w 24072850"/>
              <a:gd name="connsiteY469-940" fmla="*/ 2260600 h 3117850"/>
              <a:gd name="connsiteX470-941" fmla="*/ 5321300 w 24072850"/>
              <a:gd name="connsiteY470-942" fmla="*/ 2711450 h 3117850"/>
              <a:gd name="connsiteX471-943" fmla="*/ 5346700 w 24072850"/>
              <a:gd name="connsiteY471-944" fmla="*/ 2673350 h 3117850"/>
              <a:gd name="connsiteX472-945" fmla="*/ 5397500 w 24072850"/>
              <a:gd name="connsiteY472-946" fmla="*/ 2673350 h 3117850"/>
              <a:gd name="connsiteX473-947" fmla="*/ 5397500 w 24072850"/>
              <a:gd name="connsiteY473-948" fmla="*/ 2019300 h 3117850"/>
              <a:gd name="connsiteX474-949" fmla="*/ 5429250 w 24072850"/>
              <a:gd name="connsiteY474-950" fmla="*/ 1968500 h 3117850"/>
              <a:gd name="connsiteX475-951" fmla="*/ 5473700 w 24072850"/>
              <a:gd name="connsiteY475-952" fmla="*/ 1930400 h 3117850"/>
              <a:gd name="connsiteX476-953" fmla="*/ 5499100 w 24072850"/>
              <a:gd name="connsiteY476-954" fmla="*/ 1898650 h 3117850"/>
              <a:gd name="connsiteX477-955" fmla="*/ 5568950 w 24072850"/>
              <a:gd name="connsiteY477-956" fmla="*/ 1809750 h 3117850"/>
              <a:gd name="connsiteX478-957" fmla="*/ 5638800 w 24072850"/>
              <a:gd name="connsiteY478-958" fmla="*/ 1676400 h 3117850"/>
              <a:gd name="connsiteX479-959" fmla="*/ 5638800 w 24072850"/>
              <a:gd name="connsiteY479-960" fmla="*/ 1498600 h 3117850"/>
              <a:gd name="connsiteX480-961" fmla="*/ 5664200 w 24072850"/>
              <a:gd name="connsiteY480-962" fmla="*/ 1498600 h 3117850"/>
              <a:gd name="connsiteX481-963" fmla="*/ 5670550 w 24072850"/>
              <a:gd name="connsiteY481-964" fmla="*/ 1778000 h 3117850"/>
              <a:gd name="connsiteX482-965" fmla="*/ 5727700 w 24072850"/>
              <a:gd name="connsiteY482-966" fmla="*/ 1809750 h 3117850"/>
              <a:gd name="connsiteX483-967" fmla="*/ 5727700 w 24072850"/>
              <a:gd name="connsiteY483-968" fmla="*/ 1873250 h 3117850"/>
              <a:gd name="connsiteX484-969" fmla="*/ 5791200 w 24072850"/>
              <a:gd name="connsiteY484-970" fmla="*/ 1898650 h 3117850"/>
              <a:gd name="connsiteX485-971" fmla="*/ 5835650 w 24072850"/>
              <a:gd name="connsiteY485-972" fmla="*/ 1930400 h 3117850"/>
              <a:gd name="connsiteX486-973" fmla="*/ 5854700 w 24072850"/>
              <a:gd name="connsiteY486-974" fmla="*/ 2019300 h 3117850"/>
              <a:gd name="connsiteX487-975" fmla="*/ 5873750 w 24072850"/>
              <a:gd name="connsiteY487-976" fmla="*/ 2032000 h 3117850"/>
              <a:gd name="connsiteX488-977" fmla="*/ 5886450 w 24072850"/>
              <a:gd name="connsiteY488-978" fmla="*/ 2184400 h 3117850"/>
              <a:gd name="connsiteX489-979" fmla="*/ 5886450 w 24072850"/>
              <a:gd name="connsiteY489-980" fmla="*/ 2387600 h 3117850"/>
              <a:gd name="connsiteX490-981" fmla="*/ 5899150 w 24072850"/>
              <a:gd name="connsiteY490-982" fmla="*/ 2393950 h 3117850"/>
              <a:gd name="connsiteX491-983" fmla="*/ 5949950 w 24072850"/>
              <a:gd name="connsiteY491-984" fmla="*/ 2368550 h 3117850"/>
              <a:gd name="connsiteX492-985" fmla="*/ 5949950 w 24072850"/>
              <a:gd name="connsiteY492-986" fmla="*/ 2324100 h 3117850"/>
              <a:gd name="connsiteX493-987" fmla="*/ 5962650 w 24072850"/>
              <a:gd name="connsiteY493-988" fmla="*/ 2324100 h 3117850"/>
              <a:gd name="connsiteX494-989" fmla="*/ 5962650 w 24072850"/>
              <a:gd name="connsiteY494-990" fmla="*/ 2368550 h 3117850"/>
              <a:gd name="connsiteX495-991" fmla="*/ 5981700 w 24072850"/>
              <a:gd name="connsiteY495-992" fmla="*/ 2381250 h 3117850"/>
              <a:gd name="connsiteX496-993" fmla="*/ 5988050 w 24072850"/>
              <a:gd name="connsiteY496-994" fmla="*/ 2343150 h 3117850"/>
              <a:gd name="connsiteX497-995" fmla="*/ 5988050 w 24072850"/>
              <a:gd name="connsiteY497-996" fmla="*/ 2235200 h 3117850"/>
              <a:gd name="connsiteX498-997" fmla="*/ 6038850 w 24072850"/>
              <a:gd name="connsiteY498-998" fmla="*/ 2190750 h 3117850"/>
              <a:gd name="connsiteX499-999" fmla="*/ 6153150 w 24072850"/>
              <a:gd name="connsiteY499-1000" fmla="*/ 2190750 h 3117850"/>
              <a:gd name="connsiteX500-1001" fmla="*/ 6165850 w 24072850"/>
              <a:gd name="connsiteY500-1002" fmla="*/ 2216150 h 3117850"/>
              <a:gd name="connsiteX501-1003" fmla="*/ 6184900 w 24072850"/>
              <a:gd name="connsiteY501-1004" fmla="*/ 2203450 h 3117850"/>
              <a:gd name="connsiteX502-1005" fmla="*/ 6242050 w 24072850"/>
              <a:gd name="connsiteY502-1006" fmla="*/ 2120900 h 3117850"/>
              <a:gd name="connsiteX503-1007" fmla="*/ 6248400 w 24072850"/>
              <a:gd name="connsiteY503-1008" fmla="*/ 2095500 h 3117850"/>
              <a:gd name="connsiteX504-1009" fmla="*/ 6248400 w 24072850"/>
              <a:gd name="connsiteY504-1010" fmla="*/ 2051050 h 3117850"/>
              <a:gd name="connsiteX505-1011" fmla="*/ 6254750 w 24072850"/>
              <a:gd name="connsiteY505-1012" fmla="*/ 2019300 h 3117850"/>
              <a:gd name="connsiteX506-1013" fmla="*/ 6267450 w 24072850"/>
              <a:gd name="connsiteY506-1014" fmla="*/ 2120900 h 3117850"/>
              <a:gd name="connsiteX507-1015" fmla="*/ 6375400 w 24072850"/>
              <a:gd name="connsiteY507-1016" fmla="*/ 2146300 h 3117850"/>
              <a:gd name="connsiteX508-1017" fmla="*/ 6369050 w 24072850"/>
              <a:gd name="connsiteY508-1018" fmla="*/ 2171700 h 3117850"/>
              <a:gd name="connsiteX509-1019" fmla="*/ 6394450 w 24072850"/>
              <a:gd name="connsiteY509-1020" fmla="*/ 2197100 h 3117850"/>
              <a:gd name="connsiteX510-1021" fmla="*/ 6445250 w 24072850"/>
              <a:gd name="connsiteY510-1022" fmla="*/ 2476500 h 3117850"/>
              <a:gd name="connsiteX511-1023" fmla="*/ 6451600 w 24072850"/>
              <a:gd name="connsiteY511-1024" fmla="*/ 2565400 h 3117850"/>
              <a:gd name="connsiteX512-1025" fmla="*/ 6483350 w 24072850"/>
              <a:gd name="connsiteY512-1026" fmla="*/ 2597150 h 3117850"/>
              <a:gd name="connsiteX513-1027" fmla="*/ 6515100 w 24072850"/>
              <a:gd name="connsiteY513-1028" fmla="*/ 2571750 h 3117850"/>
              <a:gd name="connsiteX514-1029" fmla="*/ 6515100 w 24072850"/>
              <a:gd name="connsiteY514-1030" fmla="*/ 2451100 h 3117850"/>
              <a:gd name="connsiteX515-1031" fmla="*/ 6553200 w 24072850"/>
              <a:gd name="connsiteY515-1032" fmla="*/ 2419350 h 3117850"/>
              <a:gd name="connsiteX516-1033" fmla="*/ 6737350 w 24072850"/>
              <a:gd name="connsiteY516-1034" fmla="*/ 2425700 h 3117850"/>
              <a:gd name="connsiteX517-1035" fmla="*/ 6762750 w 24072850"/>
              <a:gd name="connsiteY517-1036" fmla="*/ 2419350 h 3117850"/>
              <a:gd name="connsiteX518-1037" fmla="*/ 6762750 w 24072850"/>
              <a:gd name="connsiteY518-1038" fmla="*/ 1885950 h 3117850"/>
              <a:gd name="connsiteX519-1039" fmla="*/ 6864350 w 24072850"/>
              <a:gd name="connsiteY519-1040" fmla="*/ 1778000 h 3117850"/>
              <a:gd name="connsiteX520-1041" fmla="*/ 6864350 w 24072850"/>
              <a:gd name="connsiteY520-1042" fmla="*/ 1752600 h 3117850"/>
              <a:gd name="connsiteX521-1043" fmla="*/ 6877050 w 24072850"/>
              <a:gd name="connsiteY521-1044" fmla="*/ 1670050 h 3117850"/>
              <a:gd name="connsiteX522-1045" fmla="*/ 6965950 w 24072850"/>
              <a:gd name="connsiteY522-1046" fmla="*/ 1778000 h 3117850"/>
              <a:gd name="connsiteX523-1047" fmla="*/ 7010400 w 24072850"/>
              <a:gd name="connsiteY523-1048" fmla="*/ 1778000 h 3117850"/>
              <a:gd name="connsiteX524-1049" fmla="*/ 7016750 w 24072850"/>
              <a:gd name="connsiteY524-1050" fmla="*/ 1714500 h 3117850"/>
              <a:gd name="connsiteX525-1051" fmla="*/ 7143750 w 24072850"/>
              <a:gd name="connsiteY525-1052" fmla="*/ 1841500 h 3117850"/>
              <a:gd name="connsiteX526-1053" fmla="*/ 7131050 w 24072850"/>
              <a:gd name="connsiteY526-1054" fmla="*/ 2057400 h 3117850"/>
              <a:gd name="connsiteX527-1055" fmla="*/ 7137400 w 24072850"/>
              <a:gd name="connsiteY527-1056" fmla="*/ 2311400 h 3117850"/>
              <a:gd name="connsiteX528-1057" fmla="*/ 7169150 w 24072850"/>
              <a:gd name="connsiteY528-1058" fmla="*/ 2330450 h 3117850"/>
              <a:gd name="connsiteX529-1059" fmla="*/ 7200900 w 24072850"/>
              <a:gd name="connsiteY529-1060" fmla="*/ 2305050 h 3117850"/>
              <a:gd name="connsiteX530-1061" fmla="*/ 7264400 w 24072850"/>
              <a:gd name="connsiteY530-1062" fmla="*/ 2298700 h 3117850"/>
              <a:gd name="connsiteX531-1063" fmla="*/ 7264400 w 24072850"/>
              <a:gd name="connsiteY531-1064" fmla="*/ 2082800 h 3117850"/>
              <a:gd name="connsiteX532-1065" fmla="*/ 7378700 w 24072850"/>
              <a:gd name="connsiteY532-1066" fmla="*/ 2025650 h 3117850"/>
              <a:gd name="connsiteX533-1067" fmla="*/ 7550150 w 24072850"/>
              <a:gd name="connsiteY533-1068" fmla="*/ 2025650 h 3117850"/>
              <a:gd name="connsiteX534-1069" fmla="*/ 7569200 w 24072850"/>
              <a:gd name="connsiteY534-1070" fmla="*/ 2057400 h 3117850"/>
              <a:gd name="connsiteX535-1071" fmla="*/ 7594600 w 24072850"/>
              <a:gd name="connsiteY535-1072" fmla="*/ 2057400 h 3117850"/>
              <a:gd name="connsiteX536-1073" fmla="*/ 7613650 w 24072850"/>
              <a:gd name="connsiteY536-1074" fmla="*/ 1651000 h 3117850"/>
              <a:gd name="connsiteX537-1075" fmla="*/ 7620000 w 24072850"/>
              <a:gd name="connsiteY537-1076" fmla="*/ 1612900 h 3117850"/>
              <a:gd name="connsiteX538-1077" fmla="*/ 7626350 w 24072850"/>
              <a:gd name="connsiteY538-1078" fmla="*/ 1562100 h 3117850"/>
              <a:gd name="connsiteX539-1079" fmla="*/ 7772400 w 24072850"/>
              <a:gd name="connsiteY539-1080" fmla="*/ 1524000 h 3117850"/>
              <a:gd name="connsiteX540-1081" fmla="*/ 7867650 w 24072850"/>
              <a:gd name="connsiteY540-1082" fmla="*/ 1581150 h 3117850"/>
              <a:gd name="connsiteX541-1083" fmla="*/ 7867650 w 24072850"/>
              <a:gd name="connsiteY541-1084" fmla="*/ 1943100 h 3117850"/>
              <a:gd name="connsiteX542-1085" fmla="*/ 7893050 w 24072850"/>
              <a:gd name="connsiteY542-1086" fmla="*/ 1993900 h 3117850"/>
              <a:gd name="connsiteX543-1087" fmla="*/ 7893050 w 24072850"/>
              <a:gd name="connsiteY543-1088" fmla="*/ 2343150 h 3117850"/>
              <a:gd name="connsiteX544-1089" fmla="*/ 7969250 w 24072850"/>
              <a:gd name="connsiteY544-1090" fmla="*/ 2597150 h 3117850"/>
              <a:gd name="connsiteX545-1091" fmla="*/ 7988300 w 24072850"/>
              <a:gd name="connsiteY545-1092" fmla="*/ 2597150 h 3117850"/>
              <a:gd name="connsiteX546-1093" fmla="*/ 7994650 w 24072850"/>
              <a:gd name="connsiteY546-1094" fmla="*/ 2540000 h 3117850"/>
              <a:gd name="connsiteX547-1095" fmla="*/ 8115300 w 24072850"/>
              <a:gd name="connsiteY547-1096" fmla="*/ 2355850 h 3117850"/>
              <a:gd name="connsiteX548-1097" fmla="*/ 8197850 w 24072850"/>
              <a:gd name="connsiteY548-1098" fmla="*/ 2362200 h 3117850"/>
              <a:gd name="connsiteX549-1099" fmla="*/ 8216900 w 24072850"/>
              <a:gd name="connsiteY549-1100" fmla="*/ 2667000 h 3117850"/>
              <a:gd name="connsiteX550-1101" fmla="*/ 8248650 w 24072850"/>
              <a:gd name="connsiteY550-1102" fmla="*/ 2679700 h 3117850"/>
              <a:gd name="connsiteX551-1103" fmla="*/ 8343900 w 24072850"/>
              <a:gd name="connsiteY551-1104" fmla="*/ 2647950 h 3117850"/>
              <a:gd name="connsiteX552-1105" fmla="*/ 8356600 w 24072850"/>
              <a:gd name="connsiteY552-1106" fmla="*/ 2603500 h 3117850"/>
              <a:gd name="connsiteX553-1107" fmla="*/ 8356600 w 24072850"/>
              <a:gd name="connsiteY553-1108" fmla="*/ 2095500 h 3117850"/>
              <a:gd name="connsiteX554-1109" fmla="*/ 8832850 w 24072850"/>
              <a:gd name="connsiteY554-1110" fmla="*/ 1949450 h 3117850"/>
              <a:gd name="connsiteX555-1111" fmla="*/ 9010650 w 24072850"/>
              <a:gd name="connsiteY555-1112" fmla="*/ 2012950 h 3117850"/>
              <a:gd name="connsiteX556-1113" fmla="*/ 9010650 w 24072850"/>
              <a:gd name="connsiteY556-1114" fmla="*/ 2571750 h 3117850"/>
              <a:gd name="connsiteX557-1115" fmla="*/ 9029700 w 24072850"/>
              <a:gd name="connsiteY557-1116" fmla="*/ 2590800 h 3117850"/>
              <a:gd name="connsiteX558-1117" fmla="*/ 9163050 w 24072850"/>
              <a:gd name="connsiteY558-1118" fmla="*/ 2559050 h 3117850"/>
              <a:gd name="connsiteX559-1119" fmla="*/ 9188450 w 24072850"/>
              <a:gd name="connsiteY559-1120" fmla="*/ 2520950 h 3117850"/>
              <a:gd name="connsiteX560-1121" fmla="*/ 9188450 w 24072850"/>
              <a:gd name="connsiteY560-1122" fmla="*/ 2552700 h 3117850"/>
              <a:gd name="connsiteX561-1123" fmla="*/ 9201150 w 24072850"/>
              <a:gd name="connsiteY561-1124" fmla="*/ 2565400 h 3117850"/>
              <a:gd name="connsiteX562-1125" fmla="*/ 9264650 w 24072850"/>
              <a:gd name="connsiteY562-1126" fmla="*/ 2470150 h 3117850"/>
              <a:gd name="connsiteX563-1127" fmla="*/ 9264650 w 24072850"/>
              <a:gd name="connsiteY563-1128" fmla="*/ 2247900 h 3117850"/>
              <a:gd name="connsiteX564-1129" fmla="*/ 9321800 w 24072850"/>
              <a:gd name="connsiteY564-1130" fmla="*/ 2171700 h 3117850"/>
              <a:gd name="connsiteX565-1131" fmla="*/ 9626600 w 24072850"/>
              <a:gd name="connsiteY565-1132" fmla="*/ 2171700 h 3117850"/>
              <a:gd name="connsiteX566-1133" fmla="*/ 9702800 w 24072850"/>
              <a:gd name="connsiteY566-1134" fmla="*/ 2254250 h 3117850"/>
              <a:gd name="connsiteX567-1135" fmla="*/ 9702800 w 24072850"/>
              <a:gd name="connsiteY567-1136" fmla="*/ 2393950 h 3117850"/>
              <a:gd name="connsiteX568-1137" fmla="*/ 9779000 w 24072850"/>
              <a:gd name="connsiteY568-1138" fmla="*/ 2413000 h 3117850"/>
              <a:gd name="connsiteX569-1139" fmla="*/ 9823450 w 24072850"/>
              <a:gd name="connsiteY569-1140" fmla="*/ 2349500 h 3117850"/>
              <a:gd name="connsiteX570-1141" fmla="*/ 10039350 w 24072850"/>
              <a:gd name="connsiteY570-1142" fmla="*/ 2349500 h 3117850"/>
              <a:gd name="connsiteX571-1143" fmla="*/ 10071100 w 24072850"/>
              <a:gd name="connsiteY571-1144" fmla="*/ 2400300 h 3117850"/>
              <a:gd name="connsiteX572-1145" fmla="*/ 10077450 w 24072850"/>
              <a:gd name="connsiteY572-1146" fmla="*/ 2444750 h 3117850"/>
              <a:gd name="connsiteX573-1147" fmla="*/ 10102850 w 24072850"/>
              <a:gd name="connsiteY573-1148" fmla="*/ 2457450 h 3117850"/>
              <a:gd name="connsiteX574-1149" fmla="*/ 10140950 w 24072850"/>
              <a:gd name="connsiteY574-1150" fmla="*/ 2324100 h 3117850"/>
              <a:gd name="connsiteX575-1151" fmla="*/ 10153650 w 24072850"/>
              <a:gd name="connsiteY575-1152" fmla="*/ 2197100 h 3117850"/>
              <a:gd name="connsiteX576-1153" fmla="*/ 10172700 w 24072850"/>
              <a:gd name="connsiteY576-1154" fmla="*/ 2089150 h 3117850"/>
              <a:gd name="connsiteX577-1155" fmla="*/ 10210800 w 24072850"/>
              <a:gd name="connsiteY577-1156" fmla="*/ 1962150 h 3117850"/>
              <a:gd name="connsiteX578-1157" fmla="*/ 10356850 w 24072850"/>
              <a:gd name="connsiteY578-1158" fmla="*/ 1816100 h 3117850"/>
              <a:gd name="connsiteX579-1159" fmla="*/ 10433050 w 24072850"/>
              <a:gd name="connsiteY579-1160" fmla="*/ 1727200 h 3117850"/>
              <a:gd name="connsiteX580-1161" fmla="*/ 10471150 w 24072850"/>
              <a:gd name="connsiteY580-1162" fmla="*/ 1809750 h 3117850"/>
              <a:gd name="connsiteX581-1163" fmla="*/ 10515600 w 24072850"/>
              <a:gd name="connsiteY581-1164" fmla="*/ 2133600 h 3117850"/>
              <a:gd name="connsiteX582-1165" fmla="*/ 10528300 w 24072850"/>
              <a:gd name="connsiteY582-1166" fmla="*/ 2647950 h 3117850"/>
              <a:gd name="connsiteX583-1167" fmla="*/ 10547350 w 24072850"/>
              <a:gd name="connsiteY583-1168" fmla="*/ 2654300 h 3117850"/>
              <a:gd name="connsiteX584-1169" fmla="*/ 10706100 w 24072850"/>
              <a:gd name="connsiteY584-1170" fmla="*/ 2622550 h 3117850"/>
              <a:gd name="connsiteX585-1171" fmla="*/ 10712450 w 24072850"/>
              <a:gd name="connsiteY585-1172" fmla="*/ 2540000 h 3117850"/>
              <a:gd name="connsiteX586-1173" fmla="*/ 10807700 w 24072850"/>
              <a:gd name="connsiteY586-1174" fmla="*/ 2451100 h 3117850"/>
              <a:gd name="connsiteX587-1175" fmla="*/ 10909300 w 24072850"/>
              <a:gd name="connsiteY587-1176" fmla="*/ 2368550 h 3117850"/>
              <a:gd name="connsiteX588-1177" fmla="*/ 10915650 w 24072850"/>
              <a:gd name="connsiteY588-1178" fmla="*/ 2330450 h 3117850"/>
              <a:gd name="connsiteX589-1179" fmla="*/ 10915650 w 24072850"/>
              <a:gd name="connsiteY589-1180" fmla="*/ 2444750 h 3117850"/>
              <a:gd name="connsiteX590-1181" fmla="*/ 11004550 w 24072850"/>
              <a:gd name="connsiteY590-1182" fmla="*/ 2444750 h 3117850"/>
              <a:gd name="connsiteX591-1183" fmla="*/ 11017250 w 24072850"/>
              <a:gd name="connsiteY591-1184" fmla="*/ 2482850 h 3117850"/>
              <a:gd name="connsiteX592-1185" fmla="*/ 11080750 w 24072850"/>
              <a:gd name="connsiteY592-1186" fmla="*/ 2482850 h 3117850"/>
              <a:gd name="connsiteX593-1187" fmla="*/ 11080750 w 24072850"/>
              <a:gd name="connsiteY593-1188" fmla="*/ 2114550 h 3117850"/>
              <a:gd name="connsiteX594-1189" fmla="*/ 11163300 w 24072850"/>
              <a:gd name="connsiteY594-1190" fmla="*/ 2032000 h 3117850"/>
              <a:gd name="connsiteX595-1191" fmla="*/ 11239500 w 24072850"/>
              <a:gd name="connsiteY595-1192" fmla="*/ 1968500 h 3117850"/>
              <a:gd name="connsiteX596-1193" fmla="*/ 11436350 w 24072850"/>
              <a:gd name="connsiteY596-1194" fmla="*/ 2025650 h 3117850"/>
              <a:gd name="connsiteX597-1195" fmla="*/ 11449050 w 24072850"/>
              <a:gd name="connsiteY597-1196" fmla="*/ 2070100 h 3117850"/>
              <a:gd name="connsiteX598-1197" fmla="*/ 11455400 w 24072850"/>
              <a:gd name="connsiteY598-1198" fmla="*/ 2470150 h 3117850"/>
              <a:gd name="connsiteX599-1199" fmla="*/ 11474450 w 24072850"/>
              <a:gd name="connsiteY599-1200" fmla="*/ 2578100 h 3117850"/>
              <a:gd name="connsiteX600-1201" fmla="*/ 11461750 w 24072850"/>
              <a:gd name="connsiteY600-1202" fmla="*/ 2679700 h 3117850"/>
              <a:gd name="connsiteX601-1203" fmla="*/ 11512550 w 24072850"/>
              <a:gd name="connsiteY601-1204" fmla="*/ 2762250 h 3117850"/>
              <a:gd name="connsiteX602-1205" fmla="*/ 11576050 w 24072850"/>
              <a:gd name="connsiteY602-1206" fmla="*/ 2749550 h 3117850"/>
              <a:gd name="connsiteX603-1207" fmla="*/ 11874500 w 24072850"/>
              <a:gd name="connsiteY603-1208" fmla="*/ 2755900 h 3117850"/>
              <a:gd name="connsiteX604-1209" fmla="*/ 11963400 w 24072850"/>
              <a:gd name="connsiteY604-1210" fmla="*/ 2736850 h 3117850"/>
              <a:gd name="connsiteX605-1211" fmla="*/ 12026900 w 24072850"/>
              <a:gd name="connsiteY605-1212" fmla="*/ 2736850 h 3117850"/>
              <a:gd name="connsiteX606-1213" fmla="*/ 12052300 w 24072850"/>
              <a:gd name="connsiteY606-1214" fmla="*/ 2711450 h 3117850"/>
              <a:gd name="connsiteX607-1215" fmla="*/ 12211050 w 24072850"/>
              <a:gd name="connsiteY607-1216" fmla="*/ 2711450 h 3117850"/>
              <a:gd name="connsiteX608-1217" fmla="*/ 12268200 w 24072850"/>
              <a:gd name="connsiteY608-1218" fmla="*/ 2559050 h 3117850"/>
              <a:gd name="connsiteX609-1219" fmla="*/ 12293600 w 24072850"/>
              <a:gd name="connsiteY609-1220" fmla="*/ 2501900 h 3117850"/>
              <a:gd name="connsiteX610-1221" fmla="*/ 12299950 w 24072850"/>
              <a:gd name="connsiteY610-1222" fmla="*/ 2457450 h 3117850"/>
              <a:gd name="connsiteX611-1223" fmla="*/ 12204700 w 24072850"/>
              <a:gd name="connsiteY611-1224" fmla="*/ 2266950 h 3117850"/>
              <a:gd name="connsiteX612-1225" fmla="*/ 12299950 w 24072850"/>
              <a:gd name="connsiteY612-1226" fmla="*/ 2120900 h 3117850"/>
              <a:gd name="connsiteX613-1227" fmla="*/ 12312650 w 24072850"/>
              <a:gd name="connsiteY613-1228" fmla="*/ 1257300 h 3117850"/>
              <a:gd name="connsiteX614-1229" fmla="*/ 12268200 w 24072850"/>
              <a:gd name="connsiteY614-1230" fmla="*/ 1212850 h 3117850"/>
              <a:gd name="connsiteX615-1231" fmla="*/ 12230100 w 24072850"/>
              <a:gd name="connsiteY615-1232" fmla="*/ 1117600 h 3117850"/>
              <a:gd name="connsiteX616-1233" fmla="*/ 12395200 w 24072850"/>
              <a:gd name="connsiteY616-1234" fmla="*/ 914400 h 3117850"/>
              <a:gd name="connsiteX617-1235" fmla="*/ 12376150 w 24072850"/>
              <a:gd name="connsiteY617-1236" fmla="*/ 889000 h 3117850"/>
              <a:gd name="connsiteX618-1237" fmla="*/ 12401550 w 24072850"/>
              <a:gd name="connsiteY618-1238" fmla="*/ 863600 h 3117850"/>
              <a:gd name="connsiteX619-1239" fmla="*/ 12401550 w 24072850"/>
              <a:gd name="connsiteY619-1240" fmla="*/ 736600 h 3117850"/>
              <a:gd name="connsiteX620-1241" fmla="*/ 12376150 w 24072850"/>
              <a:gd name="connsiteY620-1242" fmla="*/ 692150 h 3117850"/>
              <a:gd name="connsiteX621-1243" fmla="*/ 12382500 w 24072850"/>
              <a:gd name="connsiteY621-1244" fmla="*/ 635000 h 3117850"/>
              <a:gd name="connsiteX622-1245" fmla="*/ 12414250 w 24072850"/>
              <a:gd name="connsiteY622-1246" fmla="*/ 571500 h 3117850"/>
              <a:gd name="connsiteX623-1247" fmla="*/ 12420600 w 24072850"/>
              <a:gd name="connsiteY623-1248" fmla="*/ 514350 h 3117850"/>
              <a:gd name="connsiteX624-1249" fmla="*/ 12401550 w 24072850"/>
              <a:gd name="connsiteY624-1250" fmla="*/ 469900 h 3117850"/>
              <a:gd name="connsiteX625-1251" fmla="*/ 12433300 w 24072850"/>
              <a:gd name="connsiteY625-1252" fmla="*/ 457200 h 3117850"/>
              <a:gd name="connsiteX626-1253" fmla="*/ 12433300 w 24072850"/>
              <a:gd name="connsiteY626-1254" fmla="*/ 311150 h 3117850"/>
              <a:gd name="connsiteX627-1255" fmla="*/ 12420600 w 24072850"/>
              <a:gd name="connsiteY627-1256" fmla="*/ 304800 h 3117850"/>
              <a:gd name="connsiteX628-1257" fmla="*/ 12433300 w 24072850"/>
              <a:gd name="connsiteY628-1258" fmla="*/ 273050 h 3117850"/>
              <a:gd name="connsiteX629-1259" fmla="*/ 12433300 w 24072850"/>
              <a:gd name="connsiteY629-1260" fmla="*/ 241300 h 3117850"/>
              <a:gd name="connsiteX630-1261" fmla="*/ 12439650 w 24072850"/>
              <a:gd name="connsiteY630-1262" fmla="*/ 203200 h 3117850"/>
              <a:gd name="connsiteX631-1263" fmla="*/ 12446000 w 24072850"/>
              <a:gd name="connsiteY631-1264" fmla="*/ 0 h 3117850"/>
              <a:gd name="connsiteX632" fmla="*/ 12458700 w 24072850"/>
              <a:gd name="connsiteY632" fmla="*/ 6350 h 3117850"/>
              <a:gd name="connsiteX0-1265" fmla="*/ 12109450 w 24072850"/>
              <a:gd name="connsiteY0-1266" fmla="*/ 2749550 h 4651543"/>
              <a:gd name="connsiteX1-1267" fmla="*/ 12039600 w 24072850"/>
              <a:gd name="connsiteY1-1268" fmla="*/ 2736850 h 4651543"/>
              <a:gd name="connsiteX2-1269" fmla="*/ 12192000 w 24072850"/>
              <a:gd name="connsiteY2-1270" fmla="*/ 2749550 h 4651543"/>
              <a:gd name="connsiteX3-1271" fmla="*/ 12109450 w 24072850"/>
              <a:gd name="connsiteY3-1272" fmla="*/ 2749550 h 4651543"/>
              <a:gd name="connsiteX4-1273" fmla="*/ 12750800 w 24072850"/>
              <a:gd name="connsiteY4-1274" fmla="*/ 2736850 h 4651543"/>
              <a:gd name="connsiteX5-1275" fmla="*/ 12674600 w 24072850"/>
              <a:gd name="connsiteY5-1276" fmla="*/ 2730500 h 4651543"/>
              <a:gd name="connsiteX6-1277" fmla="*/ 12649200 w 24072850"/>
              <a:gd name="connsiteY6-1278" fmla="*/ 2755900 h 4651543"/>
              <a:gd name="connsiteX7-1279" fmla="*/ 12528550 w 24072850"/>
              <a:gd name="connsiteY7-1280" fmla="*/ 2749550 h 4651543"/>
              <a:gd name="connsiteX8-1281" fmla="*/ 12642850 w 24072850"/>
              <a:gd name="connsiteY8-1282" fmla="*/ 2603500 h 4651543"/>
              <a:gd name="connsiteX9-1283" fmla="*/ 12750800 w 24072850"/>
              <a:gd name="connsiteY9-1284" fmla="*/ 2736850 h 4651543"/>
              <a:gd name="connsiteX10-1285" fmla="*/ 12420600 w 24072850"/>
              <a:gd name="connsiteY10-1286" fmla="*/ 2730500 h 4651543"/>
              <a:gd name="connsiteX11-1287" fmla="*/ 12376150 w 24072850"/>
              <a:gd name="connsiteY11-1288" fmla="*/ 2616200 h 4651543"/>
              <a:gd name="connsiteX12-1289" fmla="*/ 12382500 w 24072850"/>
              <a:gd name="connsiteY12-1290" fmla="*/ 2603500 h 4651543"/>
              <a:gd name="connsiteX13-1291" fmla="*/ 12420600 w 24072850"/>
              <a:gd name="connsiteY13-1292" fmla="*/ 2609850 h 4651543"/>
              <a:gd name="connsiteX14-1293" fmla="*/ 12420600 w 24072850"/>
              <a:gd name="connsiteY14-1294" fmla="*/ 2730500 h 4651543"/>
              <a:gd name="connsiteX15-1295" fmla="*/ 12420600 w 24072850"/>
              <a:gd name="connsiteY15-1296" fmla="*/ 2451100 h 4651543"/>
              <a:gd name="connsiteX16-1297" fmla="*/ 12414250 w 24072850"/>
              <a:gd name="connsiteY16-1298" fmla="*/ 2559050 h 4651543"/>
              <a:gd name="connsiteX17-1299" fmla="*/ 12388850 w 24072850"/>
              <a:gd name="connsiteY17-1300" fmla="*/ 2559050 h 4651543"/>
              <a:gd name="connsiteX18-1301" fmla="*/ 12376150 w 24072850"/>
              <a:gd name="connsiteY18-1302" fmla="*/ 2546350 h 4651543"/>
              <a:gd name="connsiteX19-1303" fmla="*/ 12401550 w 24072850"/>
              <a:gd name="connsiteY19-1304" fmla="*/ 2444750 h 4651543"/>
              <a:gd name="connsiteX20-1305" fmla="*/ 12420600 w 24072850"/>
              <a:gd name="connsiteY20-1306" fmla="*/ 2451100 h 4651543"/>
              <a:gd name="connsiteX21-1307" fmla="*/ 12617450 w 24072850"/>
              <a:gd name="connsiteY21-1308" fmla="*/ 2559050 h 4651543"/>
              <a:gd name="connsiteX22-1309" fmla="*/ 12522200 w 24072850"/>
              <a:gd name="connsiteY22-1310" fmla="*/ 2667000 h 4651543"/>
              <a:gd name="connsiteX23-1311" fmla="*/ 12528550 w 24072850"/>
              <a:gd name="connsiteY23-1312" fmla="*/ 2432050 h 4651543"/>
              <a:gd name="connsiteX24-1313" fmla="*/ 12617450 w 24072850"/>
              <a:gd name="connsiteY24-1314" fmla="*/ 2559050 h 4651543"/>
              <a:gd name="connsiteX25-1315" fmla="*/ 12426950 w 24072850"/>
              <a:gd name="connsiteY25-1316" fmla="*/ 2025650 h 4651543"/>
              <a:gd name="connsiteX26-1317" fmla="*/ 12420600 w 24072850"/>
              <a:gd name="connsiteY26-1318" fmla="*/ 2057400 h 4651543"/>
              <a:gd name="connsiteX27-1319" fmla="*/ 12388850 w 24072850"/>
              <a:gd name="connsiteY27-1320" fmla="*/ 2057400 h 4651543"/>
              <a:gd name="connsiteX28-1321" fmla="*/ 12388850 w 24072850"/>
              <a:gd name="connsiteY28-1322" fmla="*/ 1987550 h 4651543"/>
              <a:gd name="connsiteX29-1323" fmla="*/ 12426950 w 24072850"/>
              <a:gd name="connsiteY29-1324" fmla="*/ 2025650 h 4651543"/>
              <a:gd name="connsiteX30-1325" fmla="*/ 17576800 w 24072850"/>
              <a:gd name="connsiteY30-1326" fmla="*/ 1866900 h 4651543"/>
              <a:gd name="connsiteX31-1327" fmla="*/ 17570450 w 24072850"/>
              <a:gd name="connsiteY31-1328" fmla="*/ 1835150 h 4651543"/>
              <a:gd name="connsiteX32-1329" fmla="*/ 17589500 w 24072850"/>
              <a:gd name="connsiteY32-1330" fmla="*/ 1854200 h 4651543"/>
              <a:gd name="connsiteX33-1331" fmla="*/ 17576800 w 24072850"/>
              <a:gd name="connsiteY33-1332" fmla="*/ 1866900 h 4651543"/>
              <a:gd name="connsiteX34-1333" fmla="*/ 12426950 w 24072850"/>
              <a:gd name="connsiteY34-1334" fmla="*/ 1879600 h 4651543"/>
              <a:gd name="connsiteX35-1335" fmla="*/ 12388850 w 24072850"/>
              <a:gd name="connsiteY35-1336" fmla="*/ 1930400 h 4651543"/>
              <a:gd name="connsiteX36-1337" fmla="*/ 12388850 w 24072850"/>
              <a:gd name="connsiteY36-1338" fmla="*/ 1828800 h 4651543"/>
              <a:gd name="connsiteX37-1339" fmla="*/ 12426950 w 24072850"/>
              <a:gd name="connsiteY37-1340" fmla="*/ 1879600 h 4651543"/>
              <a:gd name="connsiteX38-1341" fmla="*/ 17595850 w 24072850"/>
              <a:gd name="connsiteY38-1342" fmla="*/ 1866900 h 4651543"/>
              <a:gd name="connsiteX39-1343" fmla="*/ 17576800 w 24072850"/>
              <a:gd name="connsiteY39-1344" fmla="*/ 1892300 h 4651543"/>
              <a:gd name="connsiteX40-1345" fmla="*/ 17557750 w 24072850"/>
              <a:gd name="connsiteY40-1346" fmla="*/ 1847850 h 4651543"/>
              <a:gd name="connsiteX41-1347" fmla="*/ 17570450 w 24072850"/>
              <a:gd name="connsiteY41-1348" fmla="*/ 1809750 h 4651543"/>
              <a:gd name="connsiteX42-1349" fmla="*/ 17557750 w 24072850"/>
              <a:gd name="connsiteY42-1350" fmla="*/ 1797050 h 4651543"/>
              <a:gd name="connsiteX43-1351" fmla="*/ 17557750 w 24072850"/>
              <a:gd name="connsiteY43-1352" fmla="*/ 1778000 h 4651543"/>
              <a:gd name="connsiteX44-1353" fmla="*/ 17576800 w 24072850"/>
              <a:gd name="connsiteY44-1354" fmla="*/ 1797050 h 4651543"/>
              <a:gd name="connsiteX45-1355" fmla="*/ 17595850 w 24072850"/>
              <a:gd name="connsiteY45-1356" fmla="*/ 1771650 h 4651543"/>
              <a:gd name="connsiteX46-1357" fmla="*/ 17595850 w 24072850"/>
              <a:gd name="connsiteY46-1358" fmla="*/ 1866900 h 4651543"/>
              <a:gd name="connsiteX47-1359" fmla="*/ 12426950 w 24072850"/>
              <a:gd name="connsiteY47-1360" fmla="*/ 1727200 h 4651543"/>
              <a:gd name="connsiteX48-1361" fmla="*/ 12388850 w 24072850"/>
              <a:gd name="connsiteY48-1362" fmla="*/ 1778000 h 4651543"/>
              <a:gd name="connsiteX49-1363" fmla="*/ 12388850 w 24072850"/>
              <a:gd name="connsiteY49-1364" fmla="*/ 1689100 h 4651543"/>
              <a:gd name="connsiteX50-1365" fmla="*/ 12426950 w 24072850"/>
              <a:gd name="connsiteY50-1366" fmla="*/ 1727200 h 4651543"/>
              <a:gd name="connsiteX51-1367" fmla="*/ 15011400 w 24072850"/>
              <a:gd name="connsiteY51-1368" fmla="*/ 1708150 h 4651543"/>
              <a:gd name="connsiteX52-1369" fmla="*/ 15011400 w 24072850"/>
              <a:gd name="connsiteY52-1370" fmla="*/ 1682750 h 4651543"/>
              <a:gd name="connsiteX53-1371" fmla="*/ 15011400 w 24072850"/>
              <a:gd name="connsiteY53-1372" fmla="*/ 1708150 h 4651543"/>
              <a:gd name="connsiteX54-1373" fmla="*/ 15303500 w 24072850"/>
              <a:gd name="connsiteY54-1374" fmla="*/ 1708150 h 4651543"/>
              <a:gd name="connsiteX55-1375" fmla="*/ 15303500 w 24072850"/>
              <a:gd name="connsiteY55-1376" fmla="*/ 1612900 h 4651543"/>
              <a:gd name="connsiteX56-1377" fmla="*/ 15303500 w 24072850"/>
              <a:gd name="connsiteY56-1378" fmla="*/ 1708150 h 4651543"/>
              <a:gd name="connsiteX57-1379" fmla="*/ 15011400 w 24072850"/>
              <a:gd name="connsiteY57-1380" fmla="*/ 1651000 h 4651543"/>
              <a:gd name="connsiteX58-1381" fmla="*/ 15011400 w 24072850"/>
              <a:gd name="connsiteY58-1382" fmla="*/ 1606550 h 4651543"/>
              <a:gd name="connsiteX59-1383" fmla="*/ 15011400 w 24072850"/>
              <a:gd name="connsiteY59-1384" fmla="*/ 1651000 h 4651543"/>
              <a:gd name="connsiteX60-1385" fmla="*/ 12426950 w 24072850"/>
              <a:gd name="connsiteY60-1386" fmla="*/ 1587500 h 4651543"/>
              <a:gd name="connsiteX61-1387" fmla="*/ 12388850 w 24072850"/>
              <a:gd name="connsiteY61-1388" fmla="*/ 1631950 h 4651543"/>
              <a:gd name="connsiteX62-1389" fmla="*/ 12388850 w 24072850"/>
              <a:gd name="connsiteY62-1390" fmla="*/ 1543050 h 4651543"/>
              <a:gd name="connsiteX63-1391" fmla="*/ 12426950 w 24072850"/>
              <a:gd name="connsiteY63-1392" fmla="*/ 1587500 h 4651543"/>
              <a:gd name="connsiteX64-1393" fmla="*/ 12426950 w 24072850"/>
              <a:gd name="connsiteY64-1394" fmla="*/ 1454150 h 4651543"/>
              <a:gd name="connsiteX65-1395" fmla="*/ 12388850 w 24072850"/>
              <a:gd name="connsiteY65-1396" fmla="*/ 1492250 h 4651543"/>
              <a:gd name="connsiteX66-1397" fmla="*/ 12395200 w 24072850"/>
              <a:gd name="connsiteY66-1398" fmla="*/ 1416050 h 4651543"/>
              <a:gd name="connsiteX67-1399" fmla="*/ 12426950 w 24072850"/>
              <a:gd name="connsiteY67-1400" fmla="*/ 1454150 h 4651543"/>
              <a:gd name="connsiteX68-1401" fmla="*/ 12426950 w 24072850"/>
              <a:gd name="connsiteY68-1402" fmla="*/ 1282700 h 4651543"/>
              <a:gd name="connsiteX69-1403" fmla="*/ 12433300 w 24072850"/>
              <a:gd name="connsiteY69-1404" fmla="*/ 1314450 h 4651543"/>
              <a:gd name="connsiteX70-1405" fmla="*/ 12395200 w 24072850"/>
              <a:gd name="connsiteY70-1406" fmla="*/ 1365250 h 4651543"/>
              <a:gd name="connsiteX71-1407" fmla="*/ 12395200 w 24072850"/>
              <a:gd name="connsiteY71-1408" fmla="*/ 1282700 h 4651543"/>
              <a:gd name="connsiteX72-1409" fmla="*/ 12426950 w 24072850"/>
              <a:gd name="connsiteY72-1410" fmla="*/ 1282700 h 4651543"/>
              <a:gd name="connsiteX73-1411" fmla="*/ 21869400 w 24072850"/>
              <a:gd name="connsiteY73-1412" fmla="*/ 209550 h 4651543"/>
              <a:gd name="connsiteX74-1413" fmla="*/ 21818600 w 24072850"/>
              <a:gd name="connsiteY74-1414" fmla="*/ 387350 h 4651543"/>
              <a:gd name="connsiteX75-1415" fmla="*/ 21786850 w 24072850"/>
              <a:gd name="connsiteY75-1416" fmla="*/ 393700 h 4651543"/>
              <a:gd name="connsiteX76-1417" fmla="*/ 21532850 w 24072850"/>
              <a:gd name="connsiteY76-1418" fmla="*/ 387350 h 4651543"/>
              <a:gd name="connsiteX77-1419" fmla="*/ 21501100 w 24072850"/>
              <a:gd name="connsiteY77-1420" fmla="*/ 196850 h 4651543"/>
              <a:gd name="connsiteX78-1421" fmla="*/ 21863050 w 24072850"/>
              <a:gd name="connsiteY78-1422" fmla="*/ 196850 h 4651543"/>
              <a:gd name="connsiteX79-1423" fmla="*/ 21869400 w 24072850"/>
              <a:gd name="connsiteY79-1424" fmla="*/ 209550 h 4651543"/>
              <a:gd name="connsiteX80-1425" fmla="*/ 12458700 w 24072850"/>
              <a:gd name="connsiteY80-1426" fmla="*/ 6350 h 4651543"/>
              <a:gd name="connsiteX81-1427" fmla="*/ 12452350 w 24072850"/>
              <a:gd name="connsiteY81-1428" fmla="*/ 247650 h 4651543"/>
              <a:gd name="connsiteX82-1429" fmla="*/ 12452350 w 24072850"/>
              <a:gd name="connsiteY82-1430" fmla="*/ 285750 h 4651543"/>
              <a:gd name="connsiteX83-1431" fmla="*/ 12471400 w 24072850"/>
              <a:gd name="connsiteY83-1432" fmla="*/ 304800 h 4651543"/>
              <a:gd name="connsiteX84-1433" fmla="*/ 12458700 w 24072850"/>
              <a:gd name="connsiteY84-1434" fmla="*/ 317500 h 4651543"/>
              <a:gd name="connsiteX85-1435" fmla="*/ 12458700 w 24072850"/>
              <a:gd name="connsiteY85-1436" fmla="*/ 457200 h 4651543"/>
              <a:gd name="connsiteX86-1437" fmla="*/ 12484100 w 24072850"/>
              <a:gd name="connsiteY86-1438" fmla="*/ 476250 h 4651543"/>
              <a:gd name="connsiteX87-1439" fmla="*/ 12465050 w 24072850"/>
              <a:gd name="connsiteY87-1440" fmla="*/ 609600 h 4651543"/>
              <a:gd name="connsiteX88-1441" fmla="*/ 12496800 w 24072850"/>
              <a:gd name="connsiteY88-1442" fmla="*/ 641350 h 4651543"/>
              <a:gd name="connsiteX89-1443" fmla="*/ 12509500 w 24072850"/>
              <a:gd name="connsiteY89-1444" fmla="*/ 692150 h 4651543"/>
              <a:gd name="connsiteX90-1445" fmla="*/ 12484100 w 24072850"/>
              <a:gd name="connsiteY90-1446" fmla="*/ 730250 h 4651543"/>
              <a:gd name="connsiteX91-1447" fmla="*/ 12484100 w 24072850"/>
              <a:gd name="connsiteY91-1448" fmla="*/ 863600 h 4651543"/>
              <a:gd name="connsiteX92-1449" fmla="*/ 12503150 w 24072850"/>
              <a:gd name="connsiteY92-1450" fmla="*/ 889000 h 4651543"/>
              <a:gd name="connsiteX93-1451" fmla="*/ 12484100 w 24072850"/>
              <a:gd name="connsiteY93-1452" fmla="*/ 920750 h 4651543"/>
              <a:gd name="connsiteX94-1453" fmla="*/ 12636500 w 24072850"/>
              <a:gd name="connsiteY94-1454" fmla="*/ 1117600 h 4651543"/>
              <a:gd name="connsiteX95-1455" fmla="*/ 12630150 w 24072850"/>
              <a:gd name="connsiteY95-1456" fmla="*/ 1149350 h 4651543"/>
              <a:gd name="connsiteX96-1457" fmla="*/ 12528550 w 24072850"/>
              <a:gd name="connsiteY96-1458" fmla="*/ 1263650 h 4651543"/>
              <a:gd name="connsiteX97-1459" fmla="*/ 12522200 w 24072850"/>
              <a:gd name="connsiteY97-1460" fmla="*/ 1333500 h 4651543"/>
              <a:gd name="connsiteX98-1461" fmla="*/ 12522200 w 24072850"/>
              <a:gd name="connsiteY98-1462" fmla="*/ 2101850 h 4651543"/>
              <a:gd name="connsiteX99-1463" fmla="*/ 12655550 w 24072850"/>
              <a:gd name="connsiteY99-1464" fmla="*/ 2266950 h 4651543"/>
              <a:gd name="connsiteX100-1465" fmla="*/ 12585700 w 24072850"/>
              <a:gd name="connsiteY100-1466" fmla="*/ 2400300 h 4651543"/>
              <a:gd name="connsiteX101-1467" fmla="*/ 12833350 w 24072850"/>
              <a:gd name="connsiteY101-1468" fmla="*/ 2749550 h 4651543"/>
              <a:gd name="connsiteX102-1469" fmla="*/ 12896850 w 24072850"/>
              <a:gd name="connsiteY102-1470" fmla="*/ 2749550 h 4651543"/>
              <a:gd name="connsiteX103-1471" fmla="*/ 12928600 w 24072850"/>
              <a:gd name="connsiteY103-1472" fmla="*/ 2622550 h 4651543"/>
              <a:gd name="connsiteX104-1473" fmla="*/ 13112750 w 24072850"/>
              <a:gd name="connsiteY104-1474" fmla="*/ 2622550 h 4651543"/>
              <a:gd name="connsiteX105-1475" fmla="*/ 13138150 w 24072850"/>
              <a:gd name="connsiteY105-1476" fmla="*/ 2660650 h 4651543"/>
              <a:gd name="connsiteX106-1477" fmla="*/ 13519150 w 24072850"/>
              <a:gd name="connsiteY106-1478" fmla="*/ 2660650 h 4651543"/>
              <a:gd name="connsiteX107-1479" fmla="*/ 13519150 w 24072850"/>
              <a:gd name="connsiteY107-1480" fmla="*/ 2463800 h 4651543"/>
              <a:gd name="connsiteX108-1481" fmla="*/ 12890500 w 24072850"/>
              <a:gd name="connsiteY108-1482" fmla="*/ 2222500 h 4651543"/>
              <a:gd name="connsiteX109-1483" fmla="*/ 12915900 w 24072850"/>
              <a:gd name="connsiteY109-1484" fmla="*/ 2209800 h 4651543"/>
              <a:gd name="connsiteX110-1485" fmla="*/ 13271500 w 24072850"/>
              <a:gd name="connsiteY110-1486" fmla="*/ 2216150 h 4651543"/>
              <a:gd name="connsiteX111-1487" fmla="*/ 13373100 w 24072850"/>
              <a:gd name="connsiteY111-1488" fmla="*/ 2228850 h 4651543"/>
              <a:gd name="connsiteX112-1489" fmla="*/ 14446250 w 24072850"/>
              <a:gd name="connsiteY112-1490" fmla="*/ 2235200 h 4651543"/>
              <a:gd name="connsiteX113-1491" fmla="*/ 14471650 w 24072850"/>
              <a:gd name="connsiteY113-1492" fmla="*/ 2222500 h 4651543"/>
              <a:gd name="connsiteX114-1493" fmla="*/ 14852650 w 24072850"/>
              <a:gd name="connsiteY114-1494" fmla="*/ 2222500 h 4651543"/>
              <a:gd name="connsiteX115-1495" fmla="*/ 14852650 w 24072850"/>
              <a:gd name="connsiteY115-1496" fmla="*/ 2241550 h 4651543"/>
              <a:gd name="connsiteX116-1497" fmla="*/ 14712950 w 24072850"/>
              <a:gd name="connsiteY116-1498" fmla="*/ 2311400 h 4651543"/>
              <a:gd name="connsiteX117-1499" fmla="*/ 14249400 w 24072850"/>
              <a:gd name="connsiteY117-1500" fmla="*/ 2463800 h 4651543"/>
              <a:gd name="connsiteX118-1501" fmla="*/ 14236700 w 24072850"/>
              <a:gd name="connsiteY118-1502" fmla="*/ 2514600 h 4651543"/>
              <a:gd name="connsiteX119-1503" fmla="*/ 14249400 w 24072850"/>
              <a:gd name="connsiteY119-1504" fmla="*/ 2565400 h 4651543"/>
              <a:gd name="connsiteX120-1505" fmla="*/ 14763750 w 24072850"/>
              <a:gd name="connsiteY120-1506" fmla="*/ 2565400 h 4651543"/>
              <a:gd name="connsiteX121-1507" fmla="*/ 14763750 w 24072850"/>
              <a:gd name="connsiteY121-1508" fmla="*/ 2635250 h 4651543"/>
              <a:gd name="connsiteX122-1509" fmla="*/ 14890750 w 24072850"/>
              <a:gd name="connsiteY122-1510" fmla="*/ 2635250 h 4651543"/>
              <a:gd name="connsiteX123-1511" fmla="*/ 14941550 w 24072850"/>
              <a:gd name="connsiteY123-1512" fmla="*/ 2540000 h 4651543"/>
              <a:gd name="connsiteX124-1513" fmla="*/ 14941550 w 24072850"/>
              <a:gd name="connsiteY124-1514" fmla="*/ 1949450 h 4651543"/>
              <a:gd name="connsiteX125-1515" fmla="*/ 14973300 w 24072850"/>
              <a:gd name="connsiteY125-1516" fmla="*/ 1905000 h 4651543"/>
              <a:gd name="connsiteX126-1517" fmla="*/ 14973300 w 24072850"/>
              <a:gd name="connsiteY126-1518" fmla="*/ 1790700 h 4651543"/>
              <a:gd name="connsiteX127-1519" fmla="*/ 14986000 w 24072850"/>
              <a:gd name="connsiteY127-1520" fmla="*/ 1733550 h 4651543"/>
              <a:gd name="connsiteX128-1521" fmla="*/ 15036800 w 24072850"/>
              <a:gd name="connsiteY128-1522" fmla="*/ 1733550 h 4651543"/>
              <a:gd name="connsiteX129-1523" fmla="*/ 15043150 w 24072850"/>
              <a:gd name="connsiteY129-1524" fmla="*/ 1784350 h 4651543"/>
              <a:gd name="connsiteX130-1525" fmla="*/ 15252700 w 24072850"/>
              <a:gd name="connsiteY130-1526" fmla="*/ 1784350 h 4651543"/>
              <a:gd name="connsiteX131-1527" fmla="*/ 15265400 w 24072850"/>
              <a:gd name="connsiteY131-1528" fmla="*/ 1739900 h 4651543"/>
              <a:gd name="connsiteX132-1529" fmla="*/ 15303500 w 24072850"/>
              <a:gd name="connsiteY132-1530" fmla="*/ 1733550 h 4651543"/>
              <a:gd name="connsiteX133-1531" fmla="*/ 15316200 w 24072850"/>
              <a:gd name="connsiteY133-1532" fmla="*/ 1739900 h 4651543"/>
              <a:gd name="connsiteX134-1533" fmla="*/ 15335250 w 24072850"/>
              <a:gd name="connsiteY134-1534" fmla="*/ 1803400 h 4651543"/>
              <a:gd name="connsiteX135-1535" fmla="*/ 15328900 w 24072850"/>
              <a:gd name="connsiteY135-1536" fmla="*/ 1924050 h 4651543"/>
              <a:gd name="connsiteX136-1537" fmla="*/ 15354300 w 24072850"/>
              <a:gd name="connsiteY136-1538" fmla="*/ 1949450 h 4651543"/>
              <a:gd name="connsiteX137-1539" fmla="*/ 15360650 w 24072850"/>
              <a:gd name="connsiteY137-1540" fmla="*/ 2012950 h 4651543"/>
              <a:gd name="connsiteX138-1541" fmla="*/ 15373350 w 24072850"/>
              <a:gd name="connsiteY138-1542" fmla="*/ 2019300 h 4651543"/>
              <a:gd name="connsiteX139-1543" fmla="*/ 15411450 w 24072850"/>
              <a:gd name="connsiteY139-1544" fmla="*/ 2000250 h 4651543"/>
              <a:gd name="connsiteX140-1545" fmla="*/ 15411450 w 24072850"/>
              <a:gd name="connsiteY140-1546" fmla="*/ 1555750 h 4651543"/>
              <a:gd name="connsiteX141-1547" fmla="*/ 15436850 w 24072850"/>
              <a:gd name="connsiteY141-1548" fmla="*/ 1555750 h 4651543"/>
              <a:gd name="connsiteX142-1549" fmla="*/ 15887700 w 24072850"/>
              <a:gd name="connsiteY142-1550" fmla="*/ 1631950 h 4651543"/>
              <a:gd name="connsiteX143-1551" fmla="*/ 15894050 w 24072850"/>
              <a:gd name="connsiteY143-1552" fmla="*/ 1682750 h 4651543"/>
              <a:gd name="connsiteX144-1553" fmla="*/ 15894050 w 24072850"/>
              <a:gd name="connsiteY144-1554" fmla="*/ 1974850 h 4651543"/>
              <a:gd name="connsiteX145-1555" fmla="*/ 16141700 w 24072850"/>
              <a:gd name="connsiteY145-1556" fmla="*/ 2012950 h 4651543"/>
              <a:gd name="connsiteX146-1557" fmla="*/ 16141700 w 24072850"/>
              <a:gd name="connsiteY146-1558" fmla="*/ 2044700 h 4651543"/>
              <a:gd name="connsiteX147-1559" fmla="*/ 16141700 w 24072850"/>
              <a:gd name="connsiteY147-1560" fmla="*/ 2762250 h 4651543"/>
              <a:gd name="connsiteX148-1561" fmla="*/ 16160750 w 24072850"/>
              <a:gd name="connsiteY148-1562" fmla="*/ 2768600 h 4651543"/>
              <a:gd name="connsiteX149-1563" fmla="*/ 16186150 w 24072850"/>
              <a:gd name="connsiteY149-1564" fmla="*/ 2724150 h 4651543"/>
              <a:gd name="connsiteX150-1565" fmla="*/ 16154400 w 24072850"/>
              <a:gd name="connsiteY150-1566" fmla="*/ 1441450 h 4651543"/>
              <a:gd name="connsiteX151-1567" fmla="*/ 16617950 w 24072850"/>
              <a:gd name="connsiteY151-1568" fmla="*/ 1441450 h 4651543"/>
              <a:gd name="connsiteX152-1569" fmla="*/ 16617950 w 24072850"/>
              <a:gd name="connsiteY152-1570" fmla="*/ 2622550 h 4651543"/>
              <a:gd name="connsiteX153-1571" fmla="*/ 16630650 w 24072850"/>
              <a:gd name="connsiteY153-1572" fmla="*/ 2628900 h 4651543"/>
              <a:gd name="connsiteX154-1573" fmla="*/ 16725900 w 24072850"/>
              <a:gd name="connsiteY154-1574" fmla="*/ 2578100 h 4651543"/>
              <a:gd name="connsiteX155-1575" fmla="*/ 16700500 w 24072850"/>
              <a:gd name="connsiteY155-1576" fmla="*/ 1479550 h 4651543"/>
              <a:gd name="connsiteX156-1577" fmla="*/ 16789400 w 24072850"/>
              <a:gd name="connsiteY156-1578" fmla="*/ 1479550 h 4651543"/>
              <a:gd name="connsiteX157-1579" fmla="*/ 16789400 w 24072850"/>
              <a:gd name="connsiteY157-1580" fmla="*/ 1295400 h 4651543"/>
              <a:gd name="connsiteX158-1581" fmla="*/ 16871950 w 24072850"/>
              <a:gd name="connsiteY158-1582" fmla="*/ 1257300 h 4651543"/>
              <a:gd name="connsiteX159-1583" fmla="*/ 16871950 w 24072850"/>
              <a:gd name="connsiteY159-1584" fmla="*/ 1193800 h 4651543"/>
              <a:gd name="connsiteX160-1585" fmla="*/ 16884650 w 24072850"/>
              <a:gd name="connsiteY160-1586" fmla="*/ 1181100 h 4651543"/>
              <a:gd name="connsiteX161-1587" fmla="*/ 17233900 w 24072850"/>
              <a:gd name="connsiteY161-1588" fmla="*/ 1174750 h 4651543"/>
              <a:gd name="connsiteX162-1589" fmla="*/ 17233900 w 24072850"/>
              <a:gd name="connsiteY162-1590" fmla="*/ 1143000 h 4651543"/>
              <a:gd name="connsiteX163-1591" fmla="*/ 17233900 w 24072850"/>
              <a:gd name="connsiteY163-1592" fmla="*/ 1123950 h 4651543"/>
              <a:gd name="connsiteX164-1593" fmla="*/ 17233900 w 24072850"/>
              <a:gd name="connsiteY164-1594" fmla="*/ 1111250 h 4651543"/>
              <a:gd name="connsiteX165-1595" fmla="*/ 17265650 w 24072850"/>
              <a:gd name="connsiteY165-1596" fmla="*/ 1092200 h 4651543"/>
              <a:gd name="connsiteX166-1597" fmla="*/ 17265650 w 24072850"/>
              <a:gd name="connsiteY166-1598" fmla="*/ 1073150 h 4651543"/>
              <a:gd name="connsiteX167-1599" fmla="*/ 17278350 w 24072850"/>
              <a:gd name="connsiteY167-1600" fmla="*/ 1060450 h 4651543"/>
              <a:gd name="connsiteX168-1601" fmla="*/ 17278350 w 24072850"/>
              <a:gd name="connsiteY168-1602" fmla="*/ 920750 h 4651543"/>
              <a:gd name="connsiteX169-1603" fmla="*/ 17297400 w 24072850"/>
              <a:gd name="connsiteY169-1604" fmla="*/ 920750 h 4651543"/>
              <a:gd name="connsiteX170-1605" fmla="*/ 17297400 w 24072850"/>
              <a:gd name="connsiteY170-1606" fmla="*/ 1054100 h 4651543"/>
              <a:gd name="connsiteX171-1607" fmla="*/ 17303750 w 24072850"/>
              <a:gd name="connsiteY171-1608" fmla="*/ 1098550 h 4651543"/>
              <a:gd name="connsiteX172-1609" fmla="*/ 17329150 w 24072850"/>
              <a:gd name="connsiteY172-1610" fmla="*/ 1111250 h 4651543"/>
              <a:gd name="connsiteX173-1611" fmla="*/ 17335500 w 24072850"/>
              <a:gd name="connsiteY173-1612" fmla="*/ 1187450 h 4651543"/>
              <a:gd name="connsiteX174-1613" fmla="*/ 17373600 w 24072850"/>
              <a:gd name="connsiteY174-1614" fmla="*/ 1206500 h 4651543"/>
              <a:gd name="connsiteX175-1615" fmla="*/ 17379950 w 24072850"/>
              <a:gd name="connsiteY175-1616" fmla="*/ 1301750 h 4651543"/>
              <a:gd name="connsiteX176-1617" fmla="*/ 17405350 w 24072850"/>
              <a:gd name="connsiteY176-1618" fmla="*/ 1339850 h 4651543"/>
              <a:gd name="connsiteX177-1619" fmla="*/ 17405350 w 24072850"/>
              <a:gd name="connsiteY177-1620" fmla="*/ 1498600 h 4651543"/>
              <a:gd name="connsiteX178-1621" fmla="*/ 17430750 w 24072850"/>
              <a:gd name="connsiteY178-1622" fmla="*/ 1517650 h 4651543"/>
              <a:gd name="connsiteX179-1623" fmla="*/ 17430750 w 24072850"/>
              <a:gd name="connsiteY179-1624" fmla="*/ 2197100 h 4651543"/>
              <a:gd name="connsiteX180-1625" fmla="*/ 17545050 w 24072850"/>
              <a:gd name="connsiteY180-1626" fmla="*/ 2127250 h 4651543"/>
              <a:gd name="connsiteX181-1627" fmla="*/ 17545050 w 24072850"/>
              <a:gd name="connsiteY181-1628" fmla="*/ 1924050 h 4651543"/>
              <a:gd name="connsiteX182-1629" fmla="*/ 17564100 w 24072850"/>
              <a:gd name="connsiteY182-1630" fmla="*/ 1905000 h 4651543"/>
              <a:gd name="connsiteX183-1631" fmla="*/ 17576800 w 24072850"/>
              <a:gd name="connsiteY183-1632" fmla="*/ 1911350 h 4651543"/>
              <a:gd name="connsiteX184-1633" fmla="*/ 17580166 w 24072850"/>
              <a:gd name="connsiteY184-1634" fmla="*/ 1914144 h 4651543"/>
              <a:gd name="connsiteX185-1635" fmla="*/ 17589500 w 24072850"/>
              <a:gd name="connsiteY185-1636" fmla="*/ 1911350 h 4651543"/>
              <a:gd name="connsiteX186-1637" fmla="*/ 17843500 w 24072850"/>
              <a:gd name="connsiteY186-1638" fmla="*/ 2095500 h 4651543"/>
              <a:gd name="connsiteX187-1639" fmla="*/ 17843500 w 24072850"/>
              <a:gd name="connsiteY187-1640" fmla="*/ 1771650 h 4651543"/>
              <a:gd name="connsiteX188-1641" fmla="*/ 17983200 w 24072850"/>
              <a:gd name="connsiteY188-1642" fmla="*/ 1720850 h 4651543"/>
              <a:gd name="connsiteX189-1643" fmla="*/ 18053050 w 24072850"/>
              <a:gd name="connsiteY189-1644" fmla="*/ 1727200 h 4651543"/>
              <a:gd name="connsiteX190-1645" fmla="*/ 18072100 w 24072850"/>
              <a:gd name="connsiteY190-1646" fmla="*/ 1752600 h 4651543"/>
              <a:gd name="connsiteX191-1647" fmla="*/ 18192750 w 24072850"/>
              <a:gd name="connsiteY191-1648" fmla="*/ 1701800 h 4651543"/>
              <a:gd name="connsiteX192-1649" fmla="*/ 18351500 w 24072850"/>
              <a:gd name="connsiteY192-1650" fmla="*/ 1670050 h 4651543"/>
              <a:gd name="connsiteX193-1651" fmla="*/ 18357850 w 24072850"/>
              <a:gd name="connsiteY193-1652" fmla="*/ 1714500 h 4651543"/>
              <a:gd name="connsiteX194-1653" fmla="*/ 18395950 w 24072850"/>
              <a:gd name="connsiteY194-1654" fmla="*/ 1778000 h 4651543"/>
              <a:gd name="connsiteX195-1655" fmla="*/ 18389600 w 24072850"/>
              <a:gd name="connsiteY195-1656" fmla="*/ 2159000 h 4651543"/>
              <a:gd name="connsiteX196-1657" fmla="*/ 18402300 w 24072850"/>
              <a:gd name="connsiteY196-1658" fmla="*/ 2165350 h 4651543"/>
              <a:gd name="connsiteX197-1659" fmla="*/ 18440400 w 24072850"/>
              <a:gd name="connsiteY197-1660" fmla="*/ 2076450 h 4651543"/>
              <a:gd name="connsiteX198-1661" fmla="*/ 18446750 w 24072850"/>
              <a:gd name="connsiteY198-1662" fmla="*/ 1993900 h 4651543"/>
              <a:gd name="connsiteX199-1663" fmla="*/ 18446750 w 24072850"/>
              <a:gd name="connsiteY199-1664" fmla="*/ 1866900 h 4651543"/>
              <a:gd name="connsiteX200-1665" fmla="*/ 18491200 w 24072850"/>
              <a:gd name="connsiteY200-1666" fmla="*/ 1866900 h 4651543"/>
              <a:gd name="connsiteX201-1667" fmla="*/ 18491200 w 24072850"/>
              <a:gd name="connsiteY201-1668" fmla="*/ 1530350 h 4651543"/>
              <a:gd name="connsiteX202-1669" fmla="*/ 18503900 w 24072850"/>
              <a:gd name="connsiteY202-1670" fmla="*/ 1524000 h 4651543"/>
              <a:gd name="connsiteX203-1671" fmla="*/ 18503900 w 24072850"/>
              <a:gd name="connsiteY203-1672" fmla="*/ 1866900 h 4651543"/>
              <a:gd name="connsiteX204-1673" fmla="*/ 18567400 w 24072850"/>
              <a:gd name="connsiteY204-1674" fmla="*/ 1873250 h 4651543"/>
              <a:gd name="connsiteX205-1675" fmla="*/ 18637250 w 24072850"/>
              <a:gd name="connsiteY205-1676" fmla="*/ 1860550 h 4651543"/>
              <a:gd name="connsiteX206-1677" fmla="*/ 18643600 w 24072850"/>
              <a:gd name="connsiteY206-1678" fmla="*/ 1524000 h 4651543"/>
              <a:gd name="connsiteX207-1679" fmla="*/ 18649950 w 24072850"/>
              <a:gd name="connsiteY207-1680" fmla="*/ 1860550 h 4651543"/>
              <a:gd name="connsiteX208-1681" fmla="*/ 18694400 w 24072850"/>
              <a:gd name="connsiteY208-1682" fmla="*/ 1873250 h 4651543"/>
              <a:gd name="connsiteX209-1683" fmla="*/ 18688050 w 24072850"/>
              <a:gd name="connsiteY209-1684" fmla="*/ 2120900 h 4651543"/>
              <a:gd name="connsiteX210-1685" fmla="*/ 18732500 w 24072850"/>
              <a:gd name="connsiteY210-1686" fmla="*/ 2178050 h 4651543"/>
              <a:gd name="connsiteX211-1687" fmla="*/ 18745200 w 24072850"/>
              <a:gd name="connsiteY211-1688" fmla="*/ 2133600 h 4651543"/>
              <a:gd name="connsiteX212-1689" fmla="*/ 18751550 w 24072850"/>
              <a:gd name="connsiteY212-1690" fmla="*/ 1708150 h 4651543"/>
              <a:gd name="connsiteX213-1691" fmla="*/ 18776950 w 24072850"/>
              <a:gd name="connsiteY213-1692" fmla="*/ 1689100 h 4651543"/>
              <a:gd name="connsiteX214-1693" fmla="*/ 18751550 w 24072850"/>
              <a:gd name="connsiteY214-1694" fmla="*/ 1663700 h 4651543"/>
              <a:gd name="connsiteX215-1695" fmla="*/ 19081750 w 24072850"/>
              <a:gd name="connsiteY215-1696" fmla="*/ 1587500 h 4651543"/>
              <a:gd name="connsiteX216-1697" fmla="*/ 19240500 w 24072850"/>
              <a:gd name="connsiteY216-1698" fmla="*/ 1562100 h 4651543"/>
              <a:gd name="connsiteX217-1699" fmla="*/ 19304000 w 24072850"/>
              <a:gd name="connsiteY217-1700" fmla="*/ 1574800 h 4651543"/>
              <a:gd name="connsiteX218-1701" fmla="*/ 19227800 w 24072850"/>
              <a:gd name="connsiteY218-1702" fmla="*/ 1644650 h 4651543"/>
              <a:gd name="connsiteX219-1703" fmla="*/ 19240500 w 24072850"/>
              <a:gd name="connsiteY219-1704" fmla="*/ 1701800 h 4651543"/>
              <a:gd name="connsiteX220-1705" fmla="*/ 19227800 w 24072850"/>
              <a:gd name="connsiteY220-1706" fmla="*/ 2139950 h 4651543"/>
              <a:gd name="connsiteX221-1707" fmla="*/ 19240500 w 24072850"/>
              <a:gd name="connsiteY221-1708" fmla="*/ 2171700 h 4651543"/>
              <a:gd name="connsiteX222-1709" fmla="*/ 19253200 w 24072850"/>
              <a:gd name="connsiteY222-1710" fmla="*/ 2165350 h 4651543"/>
              <a:gd name="connsiteX223-1711" fmla="*/ 19259550 w 24072850"/>
              <a:gd name="connsiteY223-1712" fmla="*/ 2127250 h 4651543"/>
              <a:gd name="connsiteX224-1713" fmla="*/ 19424650 w 24072850"/>
              <a:gd name="connsiteY224-1714" fmla="*/ 2076450 h 4651543"/>
              <a:gd name="connsiteX225-1715" fmla="*/ 19621500 w 24072850"/>
              <a:gd name="connsiteY225-1716" fmla="*/ 2139950 h 4651543"/>
              <a:gd name="connsiteX226-1717" fmla="*/ 19634200 w 24072850"/>
              <a:gd name="connsiteY226-1718" fmla="*/ 2101850 h 4651543"/>
              <a:gd name="connsiteX227-1719" fmla="*/ 19634200 w 24072850"/>
              <a:gd name="connsiteY227-1720" fmla="*/ 1384300 h 4651543"/>
              <a:gd name="connsiteX228-1721" fmla="*/ 19723100 w 24072850"/>
              <a:gd name="connsiteY228-1722" fmla="*/ 1339850 h 4651543"/>
              <a:gd name="connsiteX229-1723" fmla="*/ 19754850 w 24072850"/>
              <a:gd name="connsiteY229-1724" fmla="*/ 1339850 h 4651543"/>
              <a:gd name="connsiteX230-1725" fmla="*/ 19773900 w 24072850"/>
              <a:gd name="connsiteY230-1726" fmla="*/ 1289050 h 4651543"/>
              <a:gd name="connsiteX231-1727" fmla="*/ 19812000 w 24072850"/>
              <a:gd name="connsiteY231-1728" fmla="*/ 1181100 h 4651543"/>
              <a:gd name="connsiteX232-1729" fmla="*/ 19939000 w 24072850"/>
              <a:gd name="connsiteY232-1730" fmla="*/ 1155700 h 4651543"/>
              <a:gd name="connsiteX233-1731" fmla="*/ 20046950 w 24072850"/>
              <a:gd name="connsiteY233-1732" fmla="*/ 1187450 h 4651543"/>
              <a:gd name="connsiteX234-1733" fmla="*/ 20046950 w 24072850"/>
              <a:gd name="connsiteY234-1734" fmla="*/ 1308100 h 4651543"/>
              <a:gd name="connsiteX235-1735" fmla="*/ 20078700 w 24072850"/>
              <a:gd name="connsiteY235-1736" fmla="*/ 1333500 h 4651543"/>
              <a:gd name="connsiteX236-1737" fmla="*/ 20046950 w 24072850"/>
              <a:gd name="connsiteY236-1738" fmla="*/ 1390650 h 4651543"/>
              <a:gd name="connsiteX237-1739" fmla="*/ 20066000 w 24072850"/>
              <a:gd name="connsiteY237-1740" fmla="*/ 1428750 h 4651543"/>
              <a:gd name="connsiteX238-1741" fmla="*/ 20066000 w 24072850"/>
              <a:gd name="connsiteY238-1742" fmla="*/ 2673350 h 4651543"/>
              <a:gd name="connsiteX239-1743" fmla="*/ 20129500 w 24072850"/>
              <a:gd name="connsiteY239-1744" fmla="*/ 2692400 h 4651543"/>
              <a:gd name="connsiteX240-1745" fmla="*/ 20154900 w 24072850"/>
              <a:gd name="connsiteY240-1746" fmla="*/ 1612900 h 4651543"/>
              <a:gd name="connsiteX241-1747" fmla="*/ 20135850 w 24072850"/>
              <a:gd name="connsiteY241-1748" fmla="*/ 1555750 h 4651543"/>
              <a:gd name="connsiteX242-1749" fmla="*/ 20135850 w 24072850"/>
              <a:gd name="connsiteY242-1750" fmla="*/ 1422400 h 4651543"/>
              <a:gd name="connsiteX243-1751" fmla="*/ 20173950 w 24072850"/>
              <a:gd name="connsiteY243-1752" fmla="*/ 1428750 h 4651543"/>
              <a:gd name="connsiteX244-1753" fmla="*/ 20370800 w 24072850"/>
              <a:gd name="connsiteY244-1754" fmla="*/ 1422400 h 4651543"/>
              <a:gd name="connsiteX245-1755" fmla="*/ 20637500 w 24072850"/>
              <a:gd name="connsiteY245-1756" fmla="*/ 1454150 h 4651543"/>
              <a:gd name="connsiteX246-1757" fmla="*/ 20612100 w 24072850"/>
              <a:gd name="connsiteY246-1758" fmla="*/ 1454150 h 4651543"/>
              <a:gd name="connsiteX247-1759" fmla="*/ 20593050 w 24072850"/>
              <a:gd name="connsiteY247-1760" fmla="*/ 1498600 h 4651543"/>
              <a:gd name="connsiteX248-1761" fmla="*/ 20548600 w 24072850"/>
              <a:gd name="connsiteY248-1762" fmla="*/ 1460500 h 4651543"/>
              <a:gd name="connsiteX249-1763" fmla="*/ 20154900 w 24072850"/>
              <a:gd name="connsiteY249-1764" fmla="*/ 1447800 h 4651543"/>
              <a:gd name="connsiteX250-1765" fmla="*/ 20142200 w 24072850"/>
              <a:gd name="connsiteY250-1766" fmla="*/ 1460500 h 4651543"/>
              <a:gd name="connsiteX251-1767" fmla="*/ 20167600 w 24072850"/>
              <a:gd name="connsiteY251-1768" fmla="*/ 1517650 h 4651543"/>
              <a:gd name="connsiteX252-1769" fmla="*/ 20193000 w 24072850"/>
              <a:gd name="connsiteY252-1770" fmla="*/ 1473200 h 4651543"/>
              <a:gd name="connsiteX253-1771" fmla="*/ 20212050 w 24072850"/>
              <a:gd name="connsiteY253-1772" fmla="*/ 1479550 h 4651543"/>
              <a:gd name="connsiteX254-1773" fmla="*/ 20224750 w 24072850"/>
              <a:gd name="connsiteY254-1774" fmla="*/ 1498600 h 4651543"/>
              <a:gd name="connsiteX255-1775" fmla="*/ 20358100 w 24072850"/>
              <a:gd name="connsiteY255-1776" fmla="*/ 1504950 h 4651543"/>
              <a:gd name="connsiteX256-1777" fmla="*/ 20510500 w 24072850"/>
              <a:gd name="connsiteY256-1778" fmla="*/ 1504950 h 4651543"/>
              <a:gd name="connsiteX257-1779" fmla="*/ 20618450 w 24072850"/>
              <a:gd name="connsiteY257-1780" fmla="*/ 1530350 h 4651543"/>
              <a:gd name="connsiteX258-1781" fmla="*/ 20618450 w 24072850"/>
              <a:gd name="connsiteY258-1782" fmla="*/ 2724150 h 4651543"/>
              <a:gd name="connsiteX259-1783" fmla="*/ 20631150 w 24072850"/>
              <a:gd name="connsiteY259-1784" fmla="*/ 2736850 h 4651543"/>
              <a:gd name="connsiteX260-1785" fmla="*/ 20656550 w 24072850"/>
              <a:gd name="connsiteY260-1786" fmla="*/ 2717800 h 4651543"/>
              <a:gd name="connsiteX261-1787" fmla="*/ 20662900 w 24072850"/>
              <a:gd name="connsiteY261-1788" fmla="*/ 2152650 h 4651543"/>
              <a:gd name="connsiteX262-1789" fmla="*/ 20650200 w 24072850"/>
              <a:gd name="connsiteY262-1790" fmla="*/ 2095500 h 4651543"/>
              <a:gd name="connsiteX263-1791" fmla="*/ 20669250 w 24072850"/>
              <a:gd name="connsiteY263-1792" fmla="*/ 2076450 h 4651543"/>
              <a:gd name="connsiteX264-1793" fmla="*/ 20681950 w 24072850"/>
              <a:gd name="connsiteY264-1794" fmla="*/ 1346200 h 4651543"/>
              <a:gd name="connsiteX265-1795" fmla="*/ 20694650 w 24072850"/>
              <a:gd name="connsiteY265-1796" fmla="*/ 1308100 h 4651543"/>
              <a:gd name="connsiteX266-1797" fmla="*/ 20701000 w 24072850"/>
              <a:gd name="connsiteY266-1798" fmla="*/ 1276350 h 4651543"/>
              <a:gd name="connsiteX267-1799" fmla="*/ 20688300 w 24072850"/>
              <a:gd name="connsiteY267-1800" fmla="*/ 1206500 h 4651543"/>
              <a:gd name="connsiteX268-1801" fmla="*/ 20707350 w 24072850"/>
              <a:gd name="connsiteY268-1802" fmla="*/ 1162050 h 4651543"/>
              <a:gd name="connsiteX269-1803" fmla="*/ 20713700 w 24072850"/>
              <a:gd name="connsiteY269-1804" fmla="*/ 1066800 h 4651543"/>
              <a:gd name="connsiteX270-1805" fmla="*/ 20713700 w 24072850"/>
              <a:gd name="connsiteY270-1806" fmla="*/ 1047750 h 4651543"/>
              <a:gd name="connsiteX271-1807" fmla="*/ 20713700 w 24072850"/>
              <a:gd name="connsiteY271-1808" fmla="*/ 914400 h 4651543"/>
              <a:gd name="connsiteX272-1809" fmla="*/ 20726400 w 24072850"/>
              <a:gd name="connsiteY272-1810" fmla="*/ 863600 h 4651543"/>
              <a:gd name="connsiteX273-1811" fmla="*/ 20713700 w 24072850"/>
              <a:gd name="connsiteY273-1812" fmla="*/ 838200 h 4651543"/>
              <a:gd name="connsiteX274-1813" fmla="*/ 20726400 w 24072850"/>
              <a:gd name="connsiteY274-1814" fmla="*/ 812800 h 4651543"/>
              <a:gd name="connsiteX275-1815" fmla="*/ 20713700 w 24072850"/>
              <a:gd name="connsiteY275-1816" fmla="*/ 793750 h 4651543"/>
              <a:gd name="connsiteX276-1817" fmla="*/ 20726400 w 24072850"/>
              <a:gd name="connsiteY276-1818" fmla="*/ 774700 h 4651543"/>
              <a:gd name="connsiteX277-1819" fmla="*/ 20713700 w 24072850"/>
              <a:gd name="connsiteY277-1820" fmla="*/ 755650 h 4651543"/>
              <a:gd name="connsiteX278-1821" fmla="*/ 20720050 w 24072850"/>
              <a:gd name="connsiteY278-1822" fmla="*/ 736600 h 4651543"/>
              <a:gd name="connsiteX279-1823" fmla="*/ 20720050 w 24072850"/>
              <a:gd name="connsiteY279-1824" fmla="*/ 711200 h 4651543"/>
              <a:gd name="connsiteX280-1825" fmla="*/ 20745450 w 24072850"/>
              <a:gd name="connsiteY280-1826" fmla="*/ 685800 h 4651543"/>
              <a:gd name="connsiteX281-1827" fmla="*/ 20745450 w 24072850"/>
              <a:gd name="connsiteY281-1828" fmla="*/ 654050 h 4651543"/>
              <a:gd name="connsiteX282-1829" fmla="*/ 20764500 w 24072850"/>
              <a:gd name="connsiteY282-1830" fmla="*/ 635000 h 4651543"/>
              <a:gd name="connsiteX283-1831" fmla="*/ 20764500 w 24072850"/>
              <a:gd name="connsiteY283-1832" fmla="*/ 615950 h 4651543"/>
              <a:gd name="connsiteX284-1833" fmla="*/ 20796250 w 24072850"/>
              <a:gd name="connsiteY284-1834" fmla="*/ 577850 h 4651543"/>
              <a:gd name="connsiteX285-1835" fmla="*/ 20834350 w 24072850"/>
              <a:gd name="connsiteY285-1836" fmla="*/ 577850 h 4651543"/>
              <a:gd name="connsiteX286-1837" fmla="*/ 20834350 w 24072850"/>
              <a:gd name="connsiteY286-1838" fmla="*/ 552450 h 4651543"/>
              <a:gd name="connsiteX287-1839" fmla="*/ 20866100 w 24072850"/>
              <a:gd name="connsiteY287-1840" fmla="*/ 533400 h 4651543"/>
              <a:gd name="connsiteX288-1841" fmla="*/ 20891500 w 24072850"/>
              <a:gd name="connsiteY288-1842" fmla="*/ 463550 h 4651543"/>
              <a:gd name="connsiteX289-1843" fmla="*/ 20878800 w 24072850"/>
              <a:gd name="connsiteY289-1844" fmla="*/ 393700 h 4651543"/>
              <a:gd name="connsiteX290-1845" fmla="*/ 20923250 w 24072850"/>
              <a:gd name="connsiteY290-1846" fmla="*/ 311150 h 4651543"/>
              <a:gd name="connsiteX291-1847" fmla="*/ 20929600 w 24072850"/>
              <a:gd name="connsiteY291-1848" fmla="*/ 393700 h 4651543"/>
              <a:gd name="connsiteX292-1849" fmla="*/ 20955000 w 24072850"/>
              <a:gd name="connsiteY292-1850" fmla="*/ 387350 h 4651543"/>
              <a:gd name="connsiteX293-1851" fmla="*/ 20955000 w 24072850"/>
              <a:gd name="connsiteY293-1852" fmla="*/ 514350 h 4651543"/>
              <a:gd name="connsiteX294-1853" fmla="*/ 21005800 w 24072850"/>
              <a:gd name="connsiteY294-1854" fmla="*/ 571500 h 4651543"/>
              <a:gd name="connsiteX295-1855" fmla="*/ 21088350 w 24072850"/>
              <a:gd name="connsiteY295-1856" fmla="*/ 730250 h 4651543"/>
              <a:gd name="connsiteX296-1857" fmla="*/ 21113750 w 24072850"/>
              <a:gd name="connsiteY296-1858" fmla="*/ 755650 h 4651543"/>
              <a:gd name="connsiteX297-1859" fmla="*/ 21120100 w 24072850"/>
              <a:gd name="connsiteY297-1860" fmla="*/ 901700 h 4651543"/>
              <a:gd name="connsiteX298-1861" fmla="*/ 21120100 w 24072850"/>
              <a:gd name="connsiteY298-1862" fmla="*/ 958850 h 4651543"/>
              <a:gd name="connsiteX299-1863" fmla="*/ 21132800 w 24072850"/>
              <a:gd name="connsiteY299-1864" fmla="*/ 977900 h 4651543"/>
              <a:gd name="connsiteX300-1865" fmla="*/ 21120100 w 24072850"/>
              <a:gd name="connsiteY300-1866" fmla="*/ 1054100 h 4651543"/>
              <a:gd name="connsiteX301-1867" fmla="*/ 21132800 w 24072850"/>
              <a:gd name="connsiteY301-1868" fmla="*/ 1073150 h 4651543"/>
              <a:gd name="connsiteX302-1869" fmla="*/ 21145500 w 24072850"/>
              <a:gd name="connsiteY302-1870" fmla="*/ 1352550 h 4651543"/>
              <a:gd name="connsiteX303-1871" fmla="*/ 21145500 w 24072850"/>
              <a:gd name="connsiteY303-1872" fmla="*/ 1511300 h 4651543"/>
              <a:gd name="connsiteX304-1873" fmla="*/ 21164550 w 24072850"/>
              <a:gd name="connsiteY304-1874" fmla="*/ 1536700 h 4651543"/>
              <a:gd name="connsiteX305-1875" fmla="*/ 21151850 w 24072850"/>
              <a:gd name="connsiteY305-1876" fmla="*/ 1568450 h 4651543"/>
              <a:gd name="connsiteX306-1877" fmla="*/ 21164550 w 24072850"/>
              <a:gd name="connsiteY306-1878" fmla="*/ 1587500 h 4651543"/>
              <a:gd name="connsiteX307-1879" fmla="*/ 21386800 w 24072850"/>
              <a:gd name="connsiteY307-1880" fmla="*/ 1587500 h 4651543"/>
              <a:gd name="connsiteX308-1881" fmla="*/ 21412200 w 24072850"/>
              <a:gd name="connsiteY308-1882" fmla="*/ 127000 h 4651543"/>
              <a:gd name="connsiteX309-1883" fmla="*/ 21945600 w 24072850"/>
              <a:gd name="connsiteY309-1884" fmla="*/ 127000 h 4651543"/>
              <a:gd name="connsiteX310-1885" fmla="*/ 21945600 w 24072850"/>
              <a:gd name="connsiteY310-1886" fmla="*/ 1593850 h 4651543"/>
              <a:gd name="connsiteX311-1887" fmla="*/ 22199600 w 24072850"/>
              <a:gd name="connsiteY311-1888" fmla="*/ 1593850 h 4651543"/>
              <a:gd name="connsiteX312-1889" fmla="*/ 22199600 w 24072850"/>
              <a:gd name="connsiteY312-1890" fmla="*/ 1314450 h 4651543"/>
              <a:gd name="connsiteX313-1891" fmla="*/ 22205950 w 24072850"/>
              <a:gd name="connsiteY313-1892" fmla="*/ 1238250 h 4651543"/>
              <a:gd name="connsiteX314-1893" fmla="*/ 22205950 w 24072850"/>
              <a:gd name="connsiteY314-1894" fmla="*/ 1174750 h 4651543"/>
              <a:gd name="connsiteX315-1895" fmla="*/ 22205950 w 24072850"/>
              <a:gd name="connsiteY315-1896" fmla="*/ 1149350 h 4651543"/>
              <a:gd name="connsiteX316-1897" fmla="*/ 22269450 w 24072850"/>
              <a:gd name="connsiteY316-1898" fmla="*/ 1092200 h 4651543"/>
              <a:gd name="connsiteX317-1899" fmla="*/ 22269450 w 24072850"/>
              <a:gd name="connsiteY317-1900" fmla="*/ 914400 h 4651543"/>
              <a:gd name="connsiteX318-1901" fmla="*/ 22472650 w 24072850"/>
              <a:gd name="connsiteY318-1902" fmla="*/ 869950 h 4651543"/>
              <a:gd name="connsiteX319-1903" fmla="*/ 22720300 w 24072850"/>
              <a:gd name="connsiteY319-1904" fmla="*/ 927100 h 4651543"/>
              <a:gd name="connsiteX320-1905" fmla="*/ 22720300 w 24072850"/>
              <a:gd name="connsiteY320-1906" fmla="*/ 1092200 h 4651543"/>
              <a:gd name="connsiteX321-1907" fmla="*/ 22752050 w 24072850"/>
              <a:gd name="connsiteY321-1908" fmla="*/ 1162050 h 4651543"/>
              <a:gd name="connsiteX322-1909" fmla="*/ 22752050 w 24072850"/>
              <a:gd name="connsiteY322-1910" fmla="*/ 2387600 h 4651543"/>
              <a:gd name="connsiteX323-1911" fmla="*/ 22777450 w 24072850"/>
              <a:gd name="connsiteY323-1912" fmla="*/ 2387600 h 4651543"/>
              <a:gd name="connsiteX324-1913" fmla="*/ 22783800 w 24072850"/>
              <a:gd name="connsiteY324-1914" fmla="*/ 2311400 h 4651543"/>
              <a:gd name="connsiteX325-1915" fmla="*/ 22815550 w 24072850"/>
              <a:gd name="connsiteY325-1916" fmla="*/ 2228850 h 4651543"/>
              <a:gd name="connsiteX326-1917" fmla="*/ 22860000 w 24072850"/>
              <a:gd name="connsiteY326-1918" fmla="*/ 2228850 h 4651543"/>
              <a:gd name="connsiteX327-1919" fmla="*/ 22879050 w 24072850"/>
              <a:gd name="connsiteY327-1920" fmla="*/ 2120900 h 4651543"/>
              <a:gd name="connsiteX328-1921" fmla="*/ 22980650 w 24072850"/>
              <a:gd name="connsiteY328-1922" fmla="*/ 2146300 h 4651543"/>
              <a:gd name="connsiteX329-1923" fmla="*/ 23133050 w 24072850"/>
              <a:gd name="connsiteY329-1924" fmla="*/ 2133600 h 4651543"/>
              <a:gd name="connsiteX330-1925" fmla="*/ 23145750 w 24072850"/>
              <a:gd name="connsiteY330-1926" fmla="*/ 2101850 h 4651543"/>
              <a:gd name="connsiteX331-1927" fmla="*/ 23145750 w 24072850"/>
              <a:gd name="connsiteY331-1928" fmla="*/ 2044700 h 4651543"/>
              <a:gd name="connsiteX332-1929" fmla="*/ 23348950 w 24072850"/>
              <a:gd name="connsiteY332-1930" fmla="*/ 2044700 h 4651543"/>
              <a:gd name="connsiteX333-1931" fmla="*/ 23361650 w 24072850"/>
              <a:gd name="connsiteY333-1932" fmla="*/ 2127250 h 4651543"/>
              <a:gd name="connsiteX334-1933" fmla="*/ 23488650 w 24072850"/>
              <a:gd name="connsiteY334-1934" fmla="*/ 2146300 h 4651543"/>
              <a:gd name="connsiteX335-1935" fmla="*/ 23526750 w 24072850"/>
              <a:gd name="connsiteY335-1936" fmla="*/ 2152650 h 4651543"/>
              <a:gd name="connsiteX336-1937" fmla="*/ 23583900 w 24072850"/>
              <a:gd name="connsiteY336-1938" fmla="*/ 2133600 h 4651543"/>
              <a:gd name="connsiteX337-1939" fmla="*/ 23647400 w 24072850"/>
              <a:gd name="connsiteY337-1940" fmla="*/ 2133600 h 4651543"/>
              <a:gd name="connsiteX338-1941" fmla="*/ 23647400 w 24072850"/>
              <a:gd name="connsiteY338-1942" fmla="*/ 2216150 h 4651543"/>
              <a:gd name="connsiteX339-1943" fmla="*/ 23679150 w 24072850"/>
              <a:gd name="connsiteY339-1944" fmla="*/ 2235200 h 4651543"/>
              <a:gd name="connsiteX340-1945" fmla="*/ 23685500 w 24072850"/>
              <a:gd name="connsiteY340-1946" fmla="*/ 2273300 h 4651543"/>
              <a:gd name="connsiteX341-1947" fmla="*/ 23710900 w 24072850"/>
              <a:gd name="connsiteY341-1948" fmla="*/ 2286000 h 4651543"/>
              <a:gd name="connsiteX342-1949" fmla="*/ 23729950 w 24072850"/>
              <a:gd name="connsiteY342-1950" fmla="*/ 2400300 h 4651543"/>
              <a:gd name="connsiteX343-1951" fmla="*/ 23729950 w 24072850"/>
              <a:gd name="connsiteY343-1952" fmla="*/ 1555750 h 4651543"/>
              <a:gd name="connsiteX344-1953" fmla="*/ 23768050 w 24072850"/>
              <a:gd name="connsiteY344-1954" fmla="*/ 1117600 h 4651543"/>
              <a:gd name="connsiteX345-1955" fmla="*/ 23787100 w 24072850"/>
              <a:gd name="connsiteY345-1956" fmla="*/ 1117600 h 4651543"/>
              <a:gd name="connsiteX346-1957" fmla="*/ 23901400 w 24072850"/>
              <a:gd name="connsiteY346-1958" fmla="*/ 1168400 h 4651543"/>
              <a:gd name="connsiteX347-1959" fmla="*/ 23926800 w 24072850"/>
              <a:gd name="connsiteY347-1960" fmla="*/ 1168400 h 4651543"/>
              <a:gd name="connsiteX348-1961" fmla="*/ 23939500 w 24072850"/>
              <a:gd name="connsiteY348-1962" fmla="*/ 1143000 h 4651543"/>
              <a:gd name="connsiteX349-1963" fmla="*/ 24047450 w 24072850"/>
              <a:gd name="connsiteY349-1964" fmla="*/ 1117600 h 4651543"/>
              <a:gd name="connsiteX350-1965" fmla="*/ 24072850 w 24072850"/>
              <a:gd name="connsiteY350-1966" fmla="*/ 1117600 h 4651543"/>
              <a:gd name="connsiteX351-1967" fmla="*/ 24072850 w 24072850"/>
              <a:gd name="connsiteY351-1968" fmla="*/ 3117850 h 4651543"/>
              <a:gd name="connsiteX352-1969" fmla="*/ 14418634 w 24072850"/>
              <a:gd name="connsiteY352-1970" fmla="*/ 4651543 h 4651543"/>
              <a:gd name="connsiteX353-1971" fmla="*/ 0 w 24072850"/>
              <a:gd name="connsiteY353-1972" fmla="*/ 3117850 h 4651543"/>
              <a:gd name="connsiteX354-1973" fmla="*/ 0 w 24072850"/>
              <a:gd name="connsiteY354-1974" fmla="*/ 2222500 h 4651543"/>
              <a:gd name="connsiteX355-1975" fmla="*/ 127000 w 24072850"/>
              <a:gd name="connsiteY355-1976" fmla="*/ 2228850 h 4651543"/>
              <a:gd name="connsiteX356-1977" fmla="*/ 63500 w 24072850"/>
              <a:gd name="connsiteY356-1978" fmla="*/ 2286000 h 4651543"/>
              <a:gd name="connsiteX357-1979" fmla="*/ 196850 w 24072850"/>
              <a:gd name="connsiteY357-1980" fmla="*/ 2336800 h 4651543"/>
              <a:gd name="connsiteX358-1981" fmla="*/ 107950 w 24072850"/>
              <a:gd name="connsiteY358-1982" fmla="*/ 2393950 h 4651543"/>
              <a:gd name="connsiteX359-1983" fmla="*/ 311150 w 24072850"/>
              <a:gd name="connsiteY359-1984" fmla="*/ 2444750 h 4651543"/>
              <a:gd name="connsiteX360-1985" fmla="*/ 311150 w 24072850"/>
              <a:gd name="connsiteY360-1986" fmla="*/ 2527300 h 4651543"/>
              <a:gd name="connsiteX361-1987" fmla="*/ 349250 w 24072850"/>
              <a:gd name="connsiteY361-1988" fmla="*/ 2533650 h 4651543"/>
              <a:gd name="connsiteX362-1989" fmla="*/ 596900 w 24072850"/>
              <a:gd name="connsiteY362-1990" fmla="*/ 2489200 h 4651543"/>
              <a:gd name="connsiteX363-1991" fmla="*/ 742950 w 24072850"/>
              <a:gd name="connsiteY363-1992" fmla="*/ 2501900 h 4651543"/>
              <a:gd name="connsiteX364-1993" fmla="*/ 800100 w 24072850"/>
              <a:gd name="connsiteY364-1994" fmla="*/ 2489200 h 4651543"/>
              <a:gd name="connsiteX365-1995" fmla="*/ 895350 w 24072850"/>
              <a:gd name="connsiteY365-1996" fmla="*/ 2584450 h 4651543"/>
              <a:gd name="connsiteX366-1997" fmla="*/ 920750 w 24072850"/>
              <a:gd name="connsiteY366-1998" fmla="*/ 2584450 h 4651543"/>
              <a:gd name="connsiteX367-1999" fmla="*/ 933450 w 24072850"/>
              <a:gd name="connsiteY367-2000" fmla="*/ 2514600 h 4651543"/>
              <a:gd name="connsiteX368-2001" fmla="*/ 933450 w 24072850"/>
              <a:gd name="connsiteY368-2002" fmla="*/ 2355850 h 4651543"/>
              <a:gd name="connsiteX369-2003" fmla="*/ 939800 w 24072850"/>
              <a:gd name="connsiteY369-2004" fmla="*/ 2279650 h 4651543"/>
              <a:gd name="connsiteX370-2005" fmla="*/ 946150 w 24072850"/>
              <a:gd name="connsiteY370-2006" fmla="*/ 2184400 h 4651543"/>
              <a:gd name="connsiteX371-2007" fmla="*/ 952500 w 24072850"/>
              <a:gd name="connsiteY371-2008" fmla="*/ 2114550 h 4651543"/>
              <a:gd name="connsiteX372-2009" fmla="*/ 1092200 w 24072850"/>
              <a:gd name="connsiteY372-2010" fmla="*/ 2038350 h 4651543"/>
              <a:gd name="connsiteX373-2011" fmla="*/ 1193800 w 24072850"/>
              <a:gd name="connsiteY373-2012" fmla="*/ 2114550 h 4651543"/>
              <a:gd name="connsiteX374-2013" fmla="*/ 1206500 w 24072850"/>
              <a:gd name="connsiteY374-2014" fmla="*/ 2247900 h 4651543"/>
              <a:gd name="connsiteX375-2015" fmla="*/ 1206500 w 24072850"/>
              <a:gd name="connsiteY375-2016" fmla="*/ 2635250 h 4651543"/>
              <a:gd name="connsiteX376-2017" fmla="*/ 1270000 w 24072850"/>
              <a:gd name="connsiteY376-2018" fmla="*/ 2768600 h 4651543"/>
              <a:gd name="connsiteX377-2019" fmla="*/ 1289050 w 24072850"/>
              <a:gd name="connsiteY377-2020" fmla="*/ 2768600 h 4651543"/>
              <a:gd name="connsiteX378-2021" fmla="*/ 1295400 w 24072850"/>
              <a:gd name="connsiteY378-2022" fmla="*/ 2711450 h 4651543"/>
              <a:gd name="connsiteX379-2023" fmla="*/ 1282700 w 24072850"/>
              <a:gd name="connsiteY379-2024" fmla="*/ 2533650 h 4651543"/>
              <a:gd name="connsiteX380-2025" fmla="*/ 1447800 w 24072850"/>
              <a:gd name="connsiteY380-2026" fmla="*/ 2533650 h 4651543"/>
              <a:gd name="connsiteX381-2027" fmla="*/ 1422400 w 24072850"/>
              <a:gd name="connsiteY381-2028" fmla="*/ 2387600 h 4651543"/>
              <a:gd name="connsiteX382-2029" fmla="*/ 1657350 w 24072850"/>
              <a:gd name="connsiteY382-2030" fmla="*/ 2393950 h 4651543"/>
              <a:gd name="connsiteX383-2031" fmla="*/ 1689100 w 24072850"/>
              <a:gd name="connsiteY383-2032" fmla="*/ 2413000 h 4651543"/>
              <a:gd name="connsiteX384-2033" fmla="*/ 1714500 w 24072850"/>
              <a:gd name="connsiteY384-2034" fmla="*/ 2413000 h 4651543"/>
              <a:gd name="connsiteX385-2035" fmla="*/ 1720850 w 24072850"/>
              <a:gd name="connsiteY385-2036" fmla="*/ 2273300 h 4651543"/>
              <a:gd name="connsiteX386-2037" fmla="*/ 1746250 w 24072850"/>
              <a:gd name="connsiteY386-2038" fmla="*/ 2279650 h 4651543"/>
              <a:gd name="connsiteX387-2039" fmla="*/ 1790700 w 24072850"/>
              <a:gd name="connsiteY387-2040" fmla="*/ 2235200 h 4651543"/>
              <a:gd name="connsiteX388-2041" fmla="*/ 1930400 w 24072850"/>
              <a:gd name="connsiteY388-2042" fmla="*/ 2241550 h 4651543"/>
              <a:gd name="connsiteX389-2043" fmla="*/ 1955800 w 24072850"/>
              <a:gd name="connsiteY389-2044" fmla="*/ 2273300 h 4651543"/>
              <a:gd name="connsiteX390-2045" fmla="*/ 2095500 w 24072850"/>
              <a:gd name="connsiteY390-2046" fmla="*/ 2292350 h 4651543"/>
              <a:gd name="connsiteX391-2047" fmla="*/ 2095500 w 24072850"/>
              <a:gd name="connsiteY391-2048" fmla="*/ 2317750 h 4651543"/>
              <a:gd name="connsiteX392-2049" fmla="*/ 2095500 w 24072850"/>
              <a:gd name="connsiteY392-2050" fmla="*/ 2736850 h 4651543"/>
              <a:gd name="connsiteX393-2051" fmla="*/ 2108200 w 24072850"/>
              <a:gd name="connsiteY393-2052" fmla="*/ 2825750 h 4651543"/>
              <a:gd name="connsiteX394-2053" fmla="*/ 2203450 w 24072850"/>
              <a:gd name="connsiteY394-2054" fmla="*/ 2825750 h 4651543"/>
              <a:gd name="connsiteX395-2055" fmla="*/ 2222500 w 24072850"/>
              <a:gd name="connsiteY395-2056" fmla="*/ 2724150 h 4651543"/>
              <a:gd name="connsiteX396-2057" fmla="*/ 2241550 w 24072850"/>
              <a:gd name="connsiteY396-2058" fmla="*/ 2527300 h 4651543"/>
              <a:gd name="connsiteX397-2059" fmla="*/ 2209800 w 24072850"/>
              <a:gd name="connsiteY397-2060" fmla="*/ 2273300 h 4651543"/>
              <a:gd name="connsiteX398-2061" fmla="*/ 2336800 w 24072850"/>
              <a:gd name="connsiteY398-2062" fmla="*/ 2273300 h 4651543"/>
              <a:gd name="connsiteX399-2063" fmla="*/ 2336800 w 24072850"/>
              <a:gd name="connsiteY399-2064" fmla="*/ 2235200 h 4651543"/>
              <a:gd name="connsiteX400-2065" fmla="*/ 2482850 w 24072850"/>
              <a:gd name="connsiteY400-2066" fmla="*/ 2235200 h 4651543"/>
              <a:gd name="connsiteX401-2067" fmla="*/ 2584450 w 24072850"/>
              <a:gd name="connsiteY401-2068" fmla="*/ 2266950 h 4651543"/>
              <a:gd name="connsiteX402-2069" fmla="*/ 2755900 w 24072850"/>
              <a:gd name="connsiteY402-2070" fmla="*/ 2266950 h 4651543"/>
              <a:gd name="connsiteX403-2071" fmla="*/ 2711450 w 24072850"/>
              <a:gd name="connsiteY403-2072" fmla="*/ 2533650 h 4651543"/>
              <a:gd name="connsiteX404-2073" fmla="*/ 2730500 w 24072850"/>
              <a:gd name="connsiteY404-2074" fmla="*/ 2870200 h 4651543"/>
              <a:gd name="connsiteX405-2075" fmla="*/ 2787650 w 24072850"/>
              <a:gd name="connsiteY405-2076" fmla="*/ 2762250 h 4651543"/>
              <a:gd name="connsiteX406-2077" fmla="*/ 2889250 w 24072850"/>
              <a:gd name="connsiteY406-2078" fmla="*/ 2762250 h 4651543"/>
              <a:gd name="connsiteX407-2079" fmla="*/ 2914650 w 24072850"/>
              <a:gd name="connsiteY407-2080" fmla="*/ 2686050 h 4651543"/>
              <a:gd name="connsiteX408-2081" fmla="*/ 2927350 w 24072850"/>
              <a:gd name="connsiteY408-2082" fmla="*/ 2616200 h 4651543"/>
              <a:gd name="connsiteX409-2083" fmla="*/ 2940050 w 24072850"/>
              <a:gd name="connsiteY409-2084" fmla="*/ 2540000 h 4651543"/>
              <a:gd name="connsiteX410-2085" fmla="*/ 2990850 w 24072850"/>
              <a:gd name="connsiteY410-2086" fmla="*/ 2165350 h 4651543"/>
              <a:gd name="connsiteX411-2087" fmla="*/ 3009900 w 24072850"/>
              <a:gd name="connsiteY411-2088" fmla="*/ 1981200 h 4651543"/>
              <a:gd name="connsiteX412-2089" fmla="*/ 3009900 w 24072850"/>
              <a:gd name="connsiteY412-2090" fmla="*/ 1612900 h 4651543"/>
              <a:gd name="connsiteX413-2091" fmla="*/ 2971800 w 24072850"/>
              <a:gd name="connsiteY413-2092" fmla="*/ 1308100 h 4651543"/>
              <a:gd name="connsiteX414-2093" fmla="*/ 2940050 w 24072850"/>
              <a:gd name="connsiteY414-2094" fmla="*/ 1104900 h 4651543"/>
              <a:gd name="connsiteX415-2095" fmla="*/ 3060700 w 24072850"/>
              <a:gd name="connsiteY415-2096" fmla="*/ 1041400 h 4651543"/>
              <a:gd name="connsiteX416-2097" fmla="*/ 3073400 w 24072850"/>
              <a:gd name="connsiteY416-2098" fmla="*/ 977900 h 4651543"/>
              <a:gd name="connsiteX417-2099" fmla="*/ 3073400 w 24072850"/>
              <a:gd name="connsiteY417-2100" fmla="*/ 933450 h 4651543"/>
              <a:gd name="connsiteX418-2101" fmla="*/ 3086100 w 24072850"/>
              <a:gd name="connsiteY418-2102" fmla="*/ 774700 h 4651543"/>
              <a:gd name="connsiteX419-2103" fmla="*/ 3111500 w 24072850"/>
              <a:gd name="connsiteY419-2104" fmla="*/ 1047750 h 4651543"/>
              <a:gd name="connsiteX420-2105" fmla="*/ 3206750 w 24072850"/>
              <a:gd name="connsiteY420-2106" fmla="*/ 1143000 h 4651543"/>
              <a:gd name="connsiteX421-2107" fmla="*/ 3149600 w 24072850"/>
              <a:gd name="connsiteY421-2108" fmla="*/ 1714500 h 4651543"/>
              <a:gd name="connsiteX422-2109" fmla="*/ 3149600 w 24072850"/>
              <a:gd name="connsiteY422-2110" fmla="*/ 2063750 h 4651543"/>
              <a:gd name="connsiteX423-2111" fmla="*/ 3194050 w 24072850"/>
              <a:gd name="connsiteY423-2112" fmla="*/ 2768600 h 4651543"/>
              <a:gd name="connsiteX424-2113" fmla="*/ 3416300 w 24072850"/>
              <a:gd name="connsiteY424-2114" fmla="*/ 2768600 h 4651543"/>
              <a:gd name="connsiteX425-2115" fmla="*/ 3448050 w 24072850"/>
              <a:gd name="connsiteY425-2116" fmla="*/ 1809750 h 4651543"/>
              <a:gd name="connsiteX426-2117" fmla="*/ 3403600 w 24072850"/>
              <a:gd name="connsiteY426-2118" fmla="*/ 1778000 h 4651543"/>
              <a:gd name="connsiteX427-2119" fmla="*/ 3409950 w 24072850"/>
              <a:gd name="connsiteY427-2120" fmla="*/ 1765300 h 4651543"/>
              <a:gd name="connsiteX428-2121" fmla="*/ 3479800 w 24072850"/>
              <a:gd name="connsiteY428-2122" fmla="*/ 1733550 h 4651543"/>
              <a:gd name="connsiteX429-2123" fmla="*/ 3771900 w 24072850"/>
              <a:gd name="connsiteY429-2124" fmla="*/ 1733550 h 4651543"/>
              <a:gd name="connsiteX430-2125" fmla="*/ 3841750 w 24072850"/>
              <a:gd name="connsiteY430-2126" fmla="*/ 1771650 h 4651543"/>
              <a:gd name="connsiteX431-2127" fmla="*/ 3810000 w 24072850"/>
              <a:gd name="connsiteY431-2128" fmla="*/ 1822450 h 4651543"/>
              <a:gd name="connsiteX432-2129" fmla="*/ 3822700 w 24072850"/>
              <a:gd name="connsiteY432-2130" fmla="*/ 1841500 h 4651543"/>
              <a:gd name="connsiteX433-2131" fmla="*/ 3803650 w 24072850"/>
              <a:gd name="connsiteY433-2132" fmla="*/ 1892300 h 4651543"/>
              <a:gd name="connsiteX434-2133" fmla="*/ 3822700 w 24072850"/>
              <a:gd name="connsiteY434-2134" fmla="*/ 1936750 h 4651543"/>
              <a:gd name="connsiteX435-2135" fmla="*/ 3822700 w 24072850"/>
              <a:gd name="connsiteY435-2136" fmla="*/ 2146300 h 4651543"/>
              <a:gd name="connsiteX436-2137" fmla="*/ 3810000 w 24072850"/>
              <a:gd name="connsiteY436-2138" fmla="*/ 2216150 h 4651543"/>
              <a:gd name="connsiteX437-2139" fmla="*/ 3822700 w 24072850"/>
              <a:gd name="connsiteY437-2140" fmla="*/ 2247900 h 4651543"/>
              <a:gd name="connsiteX438-2141" fmla="*/ 3810000 w 24072850"/>
              <a:gd name="connsiteY438-2142" fmla="*/ 2266950 h 4651543"/>
              <a:gd name="connsiteX439-2143" fmla="*/ 3810000 w 24072850"/>
              <a:gd name="connsiteY439-2144" fmla="*/ 2768600 h 4651543"/>
              <a:gd name="connsiteX440-2145" fmla="*/ 3924300 w 24072850"/>
              <a:gd name="connsiteY440-2146" fmla="*/ 2768600 h 4651543"/>
              <a:gd name="connsiteX441-2147" fmla="*/ 3943350 w 24072850"/>
              <a:gd name="connsiteY441-2148" fmla="*/ 1987550 h 4651543"/>
              <a:gd name="connsiteX442-2149" fmla="*/ 3930650 w 24072850"/>
              <a:gd name="connsiteY442-2150" fmla="*/ 1962150 h 4651543"/>
              <a:gd name="connsiteX443-2151" fmla="*/ 3949700 w 24072850"/>
              <a:gd name="connsiteY443-2152" fmla="*/ 1924050 h 4651543"/>
              <a:gd name="connsiteX444-2153" fmla="*/ 3949700 w 24072850"/>
              <a:gd name="connsiteY444-2154" fmla="*/ 1879600 h 4651543"/>
              <a:gd name="connsiteX445-2155" fmla="*/ 3949700 w 24072850"/>
              <a:gd name="connsiteY445-2156" fmla="*/ 1847850 h 4651543"/>
              <a:gd name="connsiteX446-2157" fmla="*/ 4222750 w 24072850"/>
              <a:gd name="connsiteY446-2158" fmla="*/ 1847850 h 4651543"/>
              <a:gd name="connsiteX447-2159" fmla="*/ 4222750 w 24072850"/>
              <a:gd name="connsiteY447-2160" fmla="*/ 1943100 h 4651543"/>
              <a:gd name="connsiteX448-2161" fmla="*/ 4260850 w 24072850"/>
              <a:gd name="connsiteY448-2162" fmla="*/ 2006600 h 4651543"/>
              <a:gd name="connsiteX449-2163" fmla="*/ 4260850 w 24072850"/>
              <a:gd name="connsiteY449-2164" fmla="*/ 2768600 h 4651543"/>
              <a:gd name="connsiteX450-2165" fmla="*/ 4279900 w 24072850"/>
              <a:gd name="connsiteY450-2166" fmla="*/ 2774950 h 4651543"/>
              <a:gd name="connsiteX451-2167" fmla="*/ 4311650 w 24072850"/>
              <a:gd name="connsiteY451-2168" fmla="*/ 2616200 h 4651543"/>
              <a:gd name="connsiteX452-2169" fmla="*/ 4311650 w 24072850"/>
              <a:gd name="connsiteY452-2170" fmla="*/ 1511300 h 4651543"/>
              <a:gd name="connsiteX453-2171" fmla="*/ 4584700 w 24072850"/>
              <a:gd name="connsiteY453-2172" fmla="*/ 1511300 h 4651543"/>
              <a:gd name="connsiteX454-2173" fmla="*/ 4616450 w 24072850"/>
              <a:gd name="connsiteY454-2174" fmla="*/ 1593850 h 4651543"/>
              <a:gd name="connsiteX455-2175" fmla="*/ 4610100 w 24072850"/>
              <a:gd name="connsiteY455-2176" fmla="*/ 2647950 h 4651543"/>
              <a:gd name="connsiteX456-2177" fmla="*/ 4660900 w 24072850"/>
              <a:gd name="connsiteY456-2178" fmla="*/ 2673350 h 4651543"/>
              <a:gd name="connsiteX457-2179" fmla="*/ 4699000 w 24072850"/>
              <a:gd name="connsiteY457-2180" fmla="*/ 2667000 h 4651543"/>
              <a:gd name="connsiteX458-2181" fmla="*/ 4699000 w 24072850"/>
              <a:gd name="connsiteY458-2182" fmla="*/ 1155700 h 4651543"/>
              <a:gd name="connsiteX459-2183" fmla="*/ 4914900 w 24072850"/>
              <a:gd name="connsiteY459-2184" fmla="*/ 1155700 h 4651543"/>
              <a:gd name="connsiteX460-2185" fmla="*/ 4914900 w 24072850"/>
              <a:gd name="connsiteY460-2186" fmla="*/ 2667000 h 4651543"/>
              <a:gd name="connsiteX461-2187" fmla="*/ 4933950 w 24072850"/>
              <a:gd name="connsiteY461-2188" fmla="*/ 2673350 h 4651543"/>
              <a:gd name="connsiteX462-2189" fmla="*/ 4997450 w 24072850"/>
              <a:gd name="connsiteY462-2190" fmla="*/ 2654300 h 4651543"/>
              <a:gd name="connsiteX463-2191" fmla="*/ 5003800 w 24072850"/>
              <a:gd name="connsiteY463-2192" fmla="*/ 1676400 h 4651543"/>
              <a:gd name="connsiteX464-2193" fmla="*/ 4997450 w 24072850"/>
              <a:gd name="connsiteY464-2194" fmla="*/ 1625600 h 4651543"/>
              <a:gd name="connsiteX465-2195" fmla="*/ 4997450 w 24072850"/>
              <a:gd name="connsiteY465-2196" fmla="*/ 1568450 h 4651543"/>
              <a:gd name="connsiteX466-2197" fmla="*/ 5022850 w 24072850"/>
              <a:gd name="connsiteY466-2198" fmla="*/ 1492250 h 4651543"/>
              <a:gd name="connsiteX467-2199" fmla="*/ 5137150 w 24072850"/>
              <a:gd name="connsiteY467-2200" fmla="*/ 1485900 h 4651543"/>
              <a:gd name="connsiteX468-2201" fmla="*/ 5302250 w 24072850"/>
              <a:gd name="connsiteY468-2202" fmla="*/ 1485900 h 4651543"/>
              <a:gd name="connsiteX469-2203" fmla="*/ 5302250 w 24072850"/>
              <a:gd name="connsiteY469-2204" fmla="*/ 2260600 h 4651543"/>
              <a:gd name="connsiteX470-2205" fmla="*/ 5321300 w 24072850"/>
              <a:gd name="connsiteY470-2206" fmla="*/ 2711450 h 4651543"/>
              <a:gd name="connsiteX471-2207" fmla="*/ 5346700 w 24072850"/>
              <a:gd name="connsiteY471-2208" fmla="*/ 2673350 h 4651543"/>
              <a:gd name="connsiteX472-2209" fmla="*/ 5397500 w 24072850"/>
              <a:gd name="connsiteY472-2210" fmla="*/ 2673350 h 4651543"/>
              <a:gd name="connsiteX473-2211" fmla="*/ 5397500 w 24072850"/>
              <a:gd name="connsiteY473-2212" fmla="*/ 2019300 h 4651543"/>
              <a:gd name="connsiteX474-2213" fmla="*/ 5429250 w 24072850"/>
              <a:gd name="connsiteY474-2214" fmla="*/ 1968500 h 4651543"/>
              <a:gd name="connsiteX475-2215" fmla="*/ 5473700 w 24072850"/>
              <a:gd name="connsiteY475-2216" fmla="*/ 1930400 h 4651543"/>
              <a:gd name="connsiteX476-2217" fmla="*/ 5499100 w 24072850"/>
              <a:gd name="connsiteY476-2218" fmla="*/ 1898650 h 4651543"/>
              <a:gd name="connsiteX477-2219" fmla="*/ 5568950 w 24072850"/>
              <a:gd name="connsiteY477-2220" fmla="*/ 1809750 h 4651543"/>
              <a:gd name="connsiteX478-2221" fmla="*/ 5638800 w 24072850"/>
              <a:gd name="connsiteY478-2222" fmla="*/ 1676400 h 4651543"/>
              <a:gd name="connsiteX479-2223" fmla="*/ 5638800 w 24072850"/>
              <a:gd name="connsiteY479-2224" fmla="*/ 1498600 h 4651543"/>
              <a:gd name="connsiteX480-2225" fmla="*/ 5664200 w 24072850"/>
              <a:gd name="connsiteY480-2226" fmla="*/ 1498600 h 4651543"/>
              <a:gd name="connsiteX481-2227" fmla="*/ 5670550 w 24072850"/>
              <a:gd name="connsiteY481-2228" fmla="*/ 1778000 h 4651543"/>
              <a:gd name="connsiteX482-2229" fmla="*/ 5727700 w 24072850"/>
              <a:gd name="connsiteY482-2230" fmla="*/ 1809750 h 4651543"/>
              <a:gd name="connsiteX483-2231" fmla="*/ 5727700 w 24072850"/>
              <a:gd name="connsiteY483-2232" fmla="*/ 1873250 h 4651543"/>
              <a:gd name="connsiteX484-2233" fmla="*/ 5791200 w 24072850"/>
              <a:gd name="connsiteY484-2234" fmla="*/ 1898650 h 4651543"/>
              <a:gd name="connsiteX485-2235" fmla="*/ 5835650 w 24072850"/>
              <a:gd name="connsiteY485-2236" fmla="*/ 1930400 h 4651543"/>
              <a:gd name="connsiteX486-2237" fmla="*/ 5854700 w 24072850"/>
              <a:gd name="connsiteY486-2238" fmla="*/ 2019300 h 4651543"/>
              <a:gd name="connsiteX487-2239" fmla="*/ 5873750 w 24072850"/>
              <a:gd name="connsiteY487-2240" fmla="*/ 2032000 h 4651543"/>
              <a:gd name="connsiteX488-2241" fmla="*/ 5886450 w 24072850"/>
              <a:gd name="connsiteY488-2242" fmla="*/ 2184400 h 4651543"/>
              <a:gd name="connsiteX489-2243" fmla="*/ 5886450 w 24072850"/>
              <a:gd name="connsiteY489-2244" fmla="*/ 2387600 h 4651543"/>
              <a:gd name="connsiteX490-2245" fmla="*/ 5899150 w 24072850"/>
              <a:gd name="connsiteY490-2246" fmla="*/ 2393950 h 4651543"/>
              <a:gd name="connsiteX491-2247" fmla="*/ 5949950 w 24072850"/>
              <a:gd name="connsiteY491-2248" fmla="*/ 2368550 h 4651543"/>
              <a:gd name="connsiteX492-2249" fmla="*/ 5949950 w 24072850"/>
              <a:gd name="connsiteY492-2250" fmla="*/ 2324100 h 4651543"/>
              <a:gd name="connsiteX493-2251" fmla="*/ 5962650 w 24072850"/>
              <a:gd name="connsiteY493-2252" fmla="*/ 2324100 h 4651543"/>
              <a:gd name="connsiteX494-2253" fmla="*/ 5962650 w 24072850"/>
              <a:gd name="connsiteY494-2254" fmla="*/ 2368550 h 4651543"/>
              <a:gd name="connsiteX495-2255" fmla="*/ 5981700 w 24072850"/>
              <a:gd name="connsiteY495-2256" fmla="*/ 2381250 h 4651543"/>
              <a:gd name="connsiteX496-2257" fmla="*/ 5988050 w 24072850"/>
              <a:gd name="connsiteY496-2258" fmla="*/ 2343150 h 4651543"/>
              <a:gd name="connsiteX497-2259" fmla="*/ 5988050 w 24072850"/>
              <a:gd name="connsiteY497-2260" fmla="*/ 2235200 h 4651543"/>
              <a:gd name="connsiteX498-2261" fmla="*/ 6038850 w 24072850"/>
              <a:gd name="connsiteY498-2262" fmla="*/ 2190750 h 4651543"/>
              <a:gd name="connsiteX499-2263" fmla="*/ 6153150 w 24072850"/>
              <a:gd name="connsiteY499-2264" fmla="*/ 2190750 h 4651543"/>
              <a:gd name="connsiteX500-2265" fmla="*/ 6165850 w 24072850"/>
              <a:gd name="connsiteY500-2266" fmla="*/ 2216150 h 4651543"/>
              <a:gd name="connsiteX501-2267" fmla="*/ 6184900 w 24072850"/>
              <a:gd name="connsiteY501-2268" fmla="*/ 2203450 h 4651543"/>
              <a:gd name="connsiteX502-2269" fmla="*/ 6242050 w 24072850"/>
              <a:gd name="connsiteY502-2270" fmla="*/ 2120900 h 4651543"/>
              <a:gd name="connsiteX503-2271" fmla="*/ 6248400 w 24072850"/>
              <a:gd name="connsiteY503-2272" fmla="*/ 2095500 h 4651543"/>
              <a:gd name="connsiteX504-2273" fmla="*/ 6248400 w 24072850"/>
              <a:gd name="connsiteY504-2274" fmla="*/ 2051050 h 4651543"/>
              <a:gd name="connsiteX505-2275" fmla="*/ 6254750 w 24072850"/>
              <a:gd name="connsiteY505-2276" fmla="*/ 2019300 h 4651543"/>
              <a:gd name="connsiteX506-2277" fmla="*/ 6267450 w 24072850"/>
              <a:gd name="connsiteY506-2278" fmla="*/ 2120900 h 4651543"/>
              <a:gd name="connsiteX507-2279" fmla="*/ 6375400 w 24072850"/>
              <a:gd name="connsiteY507-2280" fmla="*/ 2146300 h 4651543"/>
              <a:gd name="connsiteX508-2281" fmla="*/ 6369050 w 24072850"/>
              <a:gd name="connsiteY508-2282" fmla="*/ 2171700 h 4651543"/>
              <a:gd name="connsiteX509-2283" fmla="*/ 6394450 w 24072850"/>
              <a:gd name="connsiteY509-2284" fmla="*/ 2197100 h 4651543"/>
              <a:gd name="connsiteX510-2285" fmla="*/ 6445250 w 24072850"/>
              <a:gd name="connsiteY510-2286" fmla="*/ 2476500 h 4651543"/>
              <a:gd name="connsiteX511-2287" fmla="*/ 6451600 w 24072850"/>
              <a:gd name="connsiteY511-2288" fmla="*/ 2565400 h 4651543"/>
              <a:gd name="connsiteX512-2289" fmla="*/ 6483350 w 24072850"/>
              <a:gd name="connsiteY512-2290" fmla="*/ 2597150 h 4651543"/>
              <a:gd name="connsiteX513-2291" fmla="*/ 6515100 w 24072850"/>
              <a:gd name="connsiteY513-2292" fmla="*/ 2571750 h 4651543"/>
              <a:gd name="connsiteX514-2293" fmla="*/ 6515100 w 24072850"/>
              <a:gd name="connsiteY514-2294" fmla="*/ 2451100 h 4651543"/>
              <a:gd name="connsiteX515-2295" fmla="*/ 6553200 w 24072850"/>
              <a:gd name="connsiteY515-2296" fmla="*/ 2419350 h 4651543"/>
              <a:gd name="connsiteX516-2297" fmla="*/ 6737350 w 24072850"/>
              <a:gd name="connsiteY516-2298" fmla="*/ 2425700 h 4651543"/>
              <a:gd name="connsiteX517-2299" fmla="*/ 6762750 w 24072850"/>
              <a:gd name="connsiteY517-2300" fmla="*/ 2419350 h 4651543"/>
              <a:gd name="connsiteX518-2301" fmla="*/ 6762750 w 24072850"/>
              <a:gd name="connsiteY518-2302" fmla="*/ 1885950 h 4651543"/>
              <a:gd name="connsiteX519-2303" fmla="*/ 6864350 w 24072850"/>
              <a:gd name="connsiteY519-2304" fmla="*/ 1778000 h 4651543"/>
              <a:gd name="connsiteX520-2305" fmla="*/ 6864350 w 24072850"/>
              <a:gd name="connsiteY520-2306" fmla="*/ 1752600 h 4651543"/>
              <a:gd name="connsiteX521-2307" fmla="*/ 6877050 w 24072850"/>
              <a:gd name="connsiteY521-2308" fmla="*/ 1670050 h 4651543"/>
              <a:gd name="connsiteX522-2309" fmla="*/ 6965950 w 24072850"/>
              <a:gd name="connsiteY522-2310" fmla="*/ 1778000 h 4651543"/>
              <a:gd name="connsiteX523-2311" fmla="*/ 7010400 w 24072850"/>
              <a:gd name="connsiteY523-2312" fmla="*/ 1778000 h 4651543"/>
              <a:gd name="connsiteX524-2313" fmla="*/ 7016750 w 24072850"/>
              <a:gd name="connsiteY524-2314" fmla="*/ 1714500 h 4651543"/>
              <a:gd name="connsiteX525-2315" fmla="*/ 7143750 w 24072850"/>
              <a:gd name="connsiteY525-2316" fmla="*/ 1841500 h 4651543"/>
              <a:gd name="connsiteX526-2317" fmla="*/ 7131050 w 24072850"/>
              <a:gd name="connsiteY526-2318" fmla="*/ 2057400 h 4651543"/>
              <a:gd name="connsiteX527-2319" fmla="*/ 7137400 w 24072850"/>
              <a:gd name="connsiteY527-2320" fmla="*/ 2311400 h 4651543"/>
              <a:gd name="connsiteX528-2321" fmla="*/ 7169150 w 24072850"/>
              <a:gd name="connsiteY528-2322" fmla="*/ 2330450 h 4651543"/>
              <a:gd name="connsiteX529-2323" fmla="*/ 7200900 w 24072850"/>
              <a:gd name="connsiteY529-2324" fmla="*/ 2305050 h 4651543"/>
              <a:gd name="connsiteX530-2325" fmla="*/ 7264400 w 24072850"/>
              <a:gd name="connsiteY530-2326" fmla="*/ 2298700 h 4651543"/>
              <a:gd name="connsiteX531-2327" fmla="*/ 7264400 w 24072850"/>
              <a:gd name="connsiteY531-2328" fmla="*/ 2082800 h 4651543"/>
              <a:gd name="connsiteX532-2329" fmla="*/ 7378700 w 24072850"/>
              <a:gd name="connsiteY532-2330" fmla="*/ 2025650 h 4651543"/>
              <a:gd name="connsiteX533-2331" fmla="*/ 7550150 w 24072850"/>
              <a:gd name="connsiteY533-2332" fmla="*/ 2025650 h 4651543"/>
              <a:gd name="connsiteX534-2333" fmla="*/ 7569200 w 24072850"/>
              <a:gd name="connsiteY534-2334" fmla="*/ 2057400 h 4651543"/>
              <a:gd name="connsiteX535-2335" fmla="*/ 7594600 w 24072850"/>
              <a:gd name="connsiteY535-2336" fmla="*/ 2057400 h 4651543"/>
              <a:gd name="connsiteX536-2337" fmla="*/ 7613650 w 24072850"/>
              <a:gd name="connsiteY536-2338" fmla="*/ 1651000 h 4651543"/>
              <a:gd name="connsiteX537-2339" fmla="*/ 7620000 w 24072850"/>
              <a:gd name="connsiteY537-2340" fmla="*/ 1612900 h 4651543"/>
              <a:gd name="connsiteX538-2341" fmla="*/ 7626350 w 24072850"/>
              <a:gd name="connsiteY538-2342" fmla="*/ 1562100 h 4651543"/>
              <a:gd name="connsiteX539-2343" fmla="*/ 7772400 w 24072850"/>
              <a:gd name="connsiteY539-2344" fmla="*/ 1524000 h 4651543"/>
              <a:gd name="connsiteX540-2345" fmla="*/ 7867650 w 24072850"/>
              <a:gd name="connsiteY540-2346" fmla="*/ 1581150 h 4651543"/>
              <a:gd name="connsiteX541-2347" fmla="*/ 7867650 w 24072850"/>
              <a:gd name="connsiteY541-2348" fmla="*/ 1943100 h 4651543"/>
              <a:gd name="connsiteX542-2349" fmla="*/ 7893050 w 24072850"/>
              <a:gd name="connsiteY542-2350" fmla="*/ 1993900 h 4651543"/>
              <a:gd name="connsiteX543-2351" fmla="*/ 7893050 w 24072850"/>
              <a:gd name="connsiteY543-2352" fmla="*/ 2343150 h 4651543"/>
              <a:gd name="connsiteX544-2353" fmla="*/ 7969250 w 24072850"/>
              <a:gd name="connsiteY544-2354" fmla="*/ 2597150 h 4651543"/>
              <a:gd name="connsiteX545-2355" fmla="*/ 7988300 w 24072850"/>
              <a:gd name="connsiteY545-2356" fmla="*/ 2597150 h 4651543"/>
              <a:gd name="connsiteX546-2357" fmla="*/ 7994650 w 24072850"/>
              <a:gd name="connsiteY546-2358" fmla="*/ 2540000 h 4651543"/>
              <a:gd name="connsiteX547-2359" fmla="*/ 8115300 w 24072850"/>
              <a:gd name="connsiteY547-2360" fmla="*/ 2355850 h 4651543"/>
              <a:gd name="connsiteX548-2361" fmla="*/ 8197850 w 24072850"/>
              <a:gd name="connsiteY548-2362" fmla="*/ 2362200 h 4651543"/>
              <a:gd name="connsiteX549-2363" fmla="*/ 8216900 w 24072850"/>
              <a:gd name="connsiteY549-2364" fmla="*/ 2667000 h 4651543"/>
              <a:gd name="connsiteX550-2365" fmla="*/ 8248650 w 24072850"/>
              <a:gd name="connsiteY550-2366" fmla="*/ 2679700 h 4651543"/>
              <a:gd name="connsiteX551-2367" fmla="*/ 8343900 w 24072850"/>
              <a:gd name="connsiteY551-2368" fmla="*/ 2647950 h 4651543"/>
              <a:gd name="connsiteX552-2369" fmla="*/ 8356600 w 24072850"/>
              <a:gd name="connsiteY552-2370" fmla="*/ 2603500 h 4651543"/>
              <a:gd name="connsiteX553-2371" fmla="*/ 8356600 w 24072850"/>
              <a:gd name="connsiteY553-2372" fmla="*/ 2095500 h 4651543"/>
              <a:gd name="connsiteX554-2373" fmla="*/ 8832850 w 24072850"/>
              <a:gd name="connsiteY554-2374" fmla="*/ 1949450 h 4651543"/>
              <a:gd name="connsiteX555-2375" fmla="*/ 9010650 w 24072850"/>
              <a:gd name="connsiteY555-2376" fmla="*/ 2012950 h 4651543"/>
              <a:gd name="connsiteX556-2377" fmla="*/ 9010650 w 24072850"/>
              <a:gd name="connsiteY556-2378" fmla="*/ 2571750 h 4651543"/>
              <a:gd name="connsiteX557-2379" fmla="*/ 9029700 w 24072850"/>
              <a:gd name="connsiteY557-2380" fmla="*/ 2590800 h 4651543"/>
              <a:gd name="connsiteX558-2381" fmla="*/ 9163050 w 24072850"/>
              <a:gd name="connsiteY558-2382" fmla="*/ 2559050 h 4651543"/>
              <a:gd name="connsiteX559-2383" fmla="*/ 9188450 w 24072850"/>
              <a:gd name="connsiteY559-2384" fmla="*/ 2520950 h 4651543"/>
              <a:gd name="connsiteX560-2385" fmla="*/ 9188450 w 24072850"/>
              <a:gd name="connsiteY560-2386" fmla="*/ 2552700 h 4651543"/>
              <a:gd name="connsiteX561-2387" fmla="*/ 9201150 w 24072850"/>
              <a:gd name="connsiteY561-2388" fmla="*/ 2565400 h 4651543"/>
              <a:gd name="connsiteX562-2389" fmla="*/ 9264650 w 24072850"/>
              <a:gd name="connsiteY562-2390" fmla="*/ 2470150 h 4651543"/>
              <a:gd name="connsiteX563-2391" fmla="*/ 9264650 w 24072850"/>
              <a:gd name="connsiteY563-2392" fmla="*/ 2247900 h 4651543"/>
              <a:gd name="connsiteX564-2393" fmla="*/ 9321800 w 24072850"/>
              <a:gd name="connsiteY564-2394" fmla="*/ 2171700 h 4651543"/>
              <a:gd name="connsiteX565-2395" fmla="*/ 9626600 w 24072850"/>
              <a:gd name="connsiteY565-2396" fmla="*/ 2171700 h 4651543"/>
              <a:gd name="connsiteX566-2397" fmla="*/ 9702800 w 24072850"/>
              <a:gd name="connsiteY566-2398" fmla="*/ 2254250 h 4651543"/>
              <a:gd name="connsiteX567-2399" fmla="*/ 9702800 w 24072850"/>
              <a:gd name="connsiteY567-2400" fmla="*/ 2393950 h 4651543"/>
              <a:gd name="connsiteX568-2401" fmla="*/ 9779000 w 24072850"/>
              <a:gd name="connsiteY568-2402" fmla="*/ 2413000 h 4651543"/>
              <a:gd name="connsiteX569-2403" fmla="*/ 9823450 w 24072850"/>
              <a:gd name="connsiteY569-2404" fmla="*/ 2349500 h 4651543"/>
              <a:gd name="connsiteX570-2405" fmla="*/ 10039350 w 24072850"/>
              <a:gd name="connsiteY570-2406" fmla="*/ 2349500 h 4651543"/>
              <a:gd name="connsiteX571-2407" fmla="*/ 10071100 w 24072850"/>
              <a:gd name="connsiteY571-2408" fmla="*/ 2400300 h 4651543"/>
              <a:gd name="connsiteX572-2409" fmla="*/ 10077450 w 24072850"/>
              <a:gd name="connsiteY572-2410" fmla="*/ 2444750 h 4651543"/>
              <a:gd name="connsiteX573-2411" fmla="*/ 10102850 w 24072850"/>
              <a:gd name="connsiteY573-2412" fmla="*/ 2457450 h 4651543"/>
              <a:gd name="connsiteX574-2413" fmla="*/ 10140950 w 24072850"/>
              <a:gd name="connsiteY574-2414" fmla="*/ 2324100 h 4651543"/>
              <a:gd name="connsiteX575-2415" fmla="*/ 10153650 w 24072850"/>
              <a:gd name="connsiteY575-2416" fmla="*/ 2197100 h 4651543"/>
              <a:gd name="connsiteX576-2417" fmla="*/ 10172700 w 24072850"/>
              <a:gd name="connsiteY576-2418" fmla="*/ 2089150 h 4651543"/>
              <a:gd name="connsiteX577-2419" fmla="*/ 10210800 w 24072850"/>
              <a:gd name="connsiteY577-2420" fmla="*/ 1962150 h 4651543"/>
              <a:gd name="connsiteX578-2421" fmla="*/ 10356850 w 24072850"/>
              <a:gd name="connsiteY578-2422" fmla="*/ 1816100 h 4651543"/>
              <a:gd name="connsiteX579-2423" fmla="*/ 10433050 w 24072850"/>
              <a:gd name="connsiteY579-2424" fmla="*/ 1727200 h 4651543"/>
              <a:gd name="connsiteX580-2425" fmla="*/ 10471150 w 24072850"/>
              <a:gd name="connsiteY580-2426" fmla="*/ 1809750 h 4651543"/>
              <a:gd name="connsiteX581-2427" fmla="*/ 10515600 w 24072850"/>
              <a:gd name="connsiteY581-2428" fmla="*/ 2133600 h 4651543"/>
              <a:gd name="connsiteX582-2429" fmla="*/ 10528300 w 24072850"/>
              <a:gd name="connsiteY582-2430" fmla="*/ 2647950 h 4651543"/>
              <a:gd name="connsiteX583-2431" fmla="*/ 10547350 w 24072850"/>
              <a:gd name="connsiteY583-2432" fmla="*/ 2654300 h 4651543"/>
              <a:gd name="connsiteX584-2433" fmla="*/ 10706100 w 24072850"/>
              <a:gd name="connsiteY584-2434" fmla="*/ 2622550 h 4651543"/>
              <a:gd name="connsiteX585-2435" fmla="*/ 10712450 w 24072850"/>
              <a:gd name="connsiteY585-2436" fmla="*/ 2540000 h 4651543"/>
              <a:gd name="connsiteX586-2437" fmla="*/ 10807700 w 24072850"/>
              <a:gd name="connsiteY586-2438" fmla="*/ 2451100 h 4651543"/>
              <a:gd name="connsiteX587-2439" fmla="*/ 10909300 w 24072850"/>
              <a:gd name="connsiteY587-2440" fmla="*/ 2368550 h 4651543"/>
              <a:gd name="connsiteX588-2441" fmla="*/ 10915650 w 24072850"/>
              <a:gd name="connsiteY588-2442" fmla="*/ 2330450 h 4651543"/>
              <a:gd name="connsiteX589-2443" fmla="*/ 10915650 w 24072850"/>
              <a:gd name="connsiteY589-2444" fmla="*/ 2444750 h 4651543"/>
              <a:gd name="connsiteX590-2445" fmla="*/ 11004550 w 24072850"/>
              <a:gd name="connsiteY590-2446" fmla="*/ 2444750 h 4651543"/>
              <a:gd name="connsiteX591-2447" fmla="*/ 11017250 w 24072850"/>
              <a:gd name="connsiteY591-2448" fmla="*/ 2482850 h 4651543"/>
              <a:gd name="connsiteX592-2449" fmla="*/ 11080750 w 24072850"/>
              <a:gd name="connsiteY592-2450" fmla="*/ 2482850 h 4651543"/>
              <a:gd name="connsiteX593-2451" fmla="*/ 11080750 w 24072850"/>
              <a:gd name="connsiteY593-2452" fmla="*/ 2114550 h 4651543"/>
              <a:gd name="connsiteX594-2453" fmla="*/ 11163300 w 24072850"/>
              <a:gd name="connsiteY594-2454" fmla="*/ 2032000 h 4651543"/>
              <a:gd name="connsiteX595-2455" fmla="*/ 11239500 w 24072850"/>
              <a:gd name="connsiteY595-2456" fmla="*/ 1968500 h 4651543"/>
              <a:gd name="connsiteX596-2457" fmla="*/ 11436350 w 24072850"/>
              <a:gd name="connsiteY596-2458" fmla="*/ 2025650 h 4651543"/>
              <a:gd name="connsiteX597-2459" fmla="*/ 11449050 w 24072850"/>
              <a:gd name="connsiteY597-2460" fmla="*/ 2070100 h 4651543"/>
              <a:gd name="connsiteX598-2461" fmla="*/ 11455400 w 24072850"/>
              <a:gd name="connsiteY598-2462" fmla="*/ 2470150 h 4651543"/>
              <a:gd name="connsiteX599-2463" fmla="*/ 11474450 w 24072850"/>
              <a:gd name="connsiteY599-2464" fmla="*/ 2578100 h 4651543"/>
              <a:gd name="connsiteX600-2465" fmla="*/ 11461750 w 24072850"/>
              <a:gd name="connsiteY600-2466" fmla="*/ 2679700 h 4651543"/>
              <a:gd name="connsiteX601-2467" fmla="*/ 11512550 w 24072850"/>
              <a:gd name="connsiteY601-2468" fmla="*/ 2762250 h 4651543"/>
              <a:gd name="connsiteX602-2469" fmla="*/ 11576050 w 24072850"/>
              <a:gd name="connsiteY602-2470" fmla="*/ 2749550 h 4651543"/>
              <a:gd name="connsiteX603-2471" fmla="*/ 11874500 w 24072850"/>
              <a:gd name="connsiteY603-2472" fmla="*/ 2755900 h 4651543"/>
              <a:gd name="connsiteX604-2473" fmla="*/ 11963400 w 24072850"/>
              <a:gd name="connsiteY604-2474" fmla="*/ 2736850 h 4651543"/>
              <a:gd name="connsiteX605-2475" fmla="*/ 12026900 w 24072850"/>
              <a:gd name="connsiteY605-2476" fmla="*/ 2736850 h 4651543"/>
              <a:gd name="connsiteX606-2477" fmla="*/ 12052300 w 24072850"/>
              <a:gd name="connsiteY606-2478" fmla="*/ 2711450 h 4651543"/>
              <a:gd name="connsiteX607-2479" fmla="*/ 12211050 w 24072850"/>
              <a:gd name="connsiteY607-2480" fmla="*/ 2711450 h 4651543"/>
              <a:gd name="connsiteX608-2481" fmla="*/ 12268200 w 24072850"/>
              <a:gd name="connsiteY608-2482" fmla="*/ 2559050 h 4651543"/>
              <a:gd name="connsiteX609-2483" fmla="*/ 12293600 w 24072850"/>
              <a:gd name="connsiteY609-2484" fmla="*/ 2501900 h 4651543"/>
              <a:gd name="connsiteX610-2485" fmla="*/ 12299950 w 24072850"/>
              <a:gd name="connsiteY610-2486" fmla="*/ 2457450 h 4651543"/>
              <a:gd name="connsiteX611-2487" fmla="*/ 12204700 w 24072850"/>
              <a:gd name="connsiteY611-2488" fmla="*/ 2266950 h 4651543"/>
              <a:gd name="connsiteX612-2489" fmla="*/ 12299950 w 24072850"/>
              <a:gd name="connsiteY612-2490" fmla="*/ 2120900 h 4651543"/>
              <a:gd name="connsiteX613-2491" fmla="*/ 12312650 w 24072850"/>
              <a:gd name="connsiteY613-2492" fmla="*/ 1257300 h 4651543"/>
              <a:gd name="connsiteX614-2493" fmla="*/ 12268200 w 24072850"/>
              <a:gd name="connsiteY614-2494" fmla="*/ 1212850 h 4651543"/>
              <a:gd name="connsiteX615-2495" fmla="*/ 12230100 w 24072850"/>
              <a:gd name="connsiteY615-2496" fmla="*/ 1117600 h 4651543"/>
              <a:gd name="connsiteX616-2497" fmla="*/ 12395200 w 24072850"/>
              <a:gd name="connsiteY616-2498" fmla="*/ 914400 h 4651543"/>
              <a:gd name="connsiteX617-2499" fmla="*/ 12376150 w 24072850"/>
              <a:gd name="connsiteY617-2500" fmla="*/ 889000 h 4651543"/>
              <a:gd name="connsiteX618-2501" fmla="*/ 12401550 w 24072850"/>
              <a:gd name="connsiteY618-2502" fmla="*/ 863600 h 4651543"/>
              <a:gd name="connsiteX619-2503" fmla="*/ 12401550 w 24072850"/>
              <a:gd name="connsiteY619-2504" fmla="*/ 736600 h 4651543"/>
              <a:gd name="connsiteX620-2505" fmla="*/ 12376150 w 24072850"/>
              <a:gd name="connsiteY620-2506" fmla="*/ 692150 h 4651543"/>
              <a:gd name="connsiteX621-2507" fmla="*/ 12382500 w 24072850"/>
              <a:gd name="connsiteY621-2508" fmla="*/ 635000 h 4651543"/>
              <a:gd name="connsiteX622-2509" fmla="*/ 12414250 w 24072850"/>
              <a:gd name="connsiteY622-2510" fmla="*/ 571500 h 4651543"/>
              <a:gd name="connsiteX623-2511" fmla="*/ 12420600 w 24072850"/>
              <a:gd name="connsiteY623-2512" fmla="*/ 514350 h 4651543"/>
              <a:gd name="connsiteX624-2513" fmla="*/ 12401550 w 24072850"/>
              <a:gd name="connsiteY624-2514" fmla="*/ 469900 h 4651543"/>
              <a:gd name="connsiteX625-2515" fmla="*/ 12433300 w 24072850"/>
              <a:gd name="connsiteY625-2516" fmla="*/ 457200 h 4651543"/>
              <a:gd name="connsiteX626-2517" fmla="*/ 12433300 w 24072850"/>
              <a:gd name="connsiteY626-2518" fmla="*/ 311150 h 4651543"/>
              <a:gd name="connsiteX627-2519" fmla="*/ 12420600 w 24072850"/>
              <a:gd name="connsiteY627-2520" fmla="*/ 304800 h 4651543"/>
              <a:gd name="connsiteX628-2521" fmla="*/ 12433300 w 24072850"/>
              <a:gd name="connsiteY628-2522" fmla="*/ 273050 h 4651543"/>
              <a:gd name="connsiteX629-2523" fmla="*/ 12433300 w 24072850"/>
              <a:gd name="connsiteY629-2524" fmla="*/ 241300 h 4651543"/>
              <a:gd name="connsiteX630-2525" fmla="*/ 12439650 w 24072850"/>
              <a:gd name="connsiteY630-2526" fmla="*/ 203200 h 4651543"/>
              <a:gd name="connsiteX631-2527" fmla="*/ 12446000 w 24072850"/>
              <a:gd name="connsiteY631-2528" fmla="*/ 0 h 4651543"/>
              <a:gd name="connsiteX632-2529" fmla="*/ 12458700 w 24072850"/>
              <a:gd name="connsiteY632-2530" fmla="*/ 6350 h 4651543"/>
              <a:gd name="connsiteX0-2531" fmla="*/ 12109450 w 24072850"/>
              <a:gd name="connsiteY0-2532" fmla="*/ 2749550 h 4651543"/>
              <a:gd name="connsiteX1-2533" fmla="*/ 12039600 w 24072850"/>
              <a:gd name="connsiteY1-2534" fmla="*/ 2736850 h 4651543"/>
              <a:gd name="connsiteX2-2535" fmla="*/ 12192000 w 24072850"/>
              <a:gd name="connsiteY2-2536" fmla="*/ 2749550 h 4651543"/>
              <a:gd name="connsiteX3-2537" fmla="*/ 12109450 w 24072850"/>
              <a:gd name="connsiteY3-2538" fmla="*/ 2749550 h 4651543"/>
              <a:gd name="connsiteX4-2539" fmla="*/ 12750800 w 24072850"/>
              <a:gd name="connsiteY4-2540" fmla="*/ 2736850 h 4651543"/>
              <a:gd name="connsiteX5-2541" fmla="*/ 12674600 w 24072850"/>
              <a:gd name="connsiteY5-2542" fmla="*/ 2730500 h 4651543"/>
              <a:gd name="connsiteX6-2543" fmla="*/ 12649200 w 24072850"/>
              <a:gd name="connsiteY6-2544" fmla="*/ 2755900 h 4651543"/>
              <a:gd name="connsiteX7-2545" fmla="*/ 12528550 w 24072850"/>
              <a:gd name="connsiteY7-2546" fmla="*/ 2749550 h 4651543"/>
              <a:gd name="connsiteX8-2547" fmla="*/ 12642850 w 24072850"/>
              <a:gd name="connsiteY8-2548" fmla="*/ 2603500 h 4651543"/>
              <a:gd name="connsiteX9-2549" fmla="*/ 12750800 w 24072850"/>
              <a:gd name="connsiteY9-2550" fmla="*/ 2736850 h 4651543"/>
              <a:gd name="connsiteX10-2551" fmla="*/ 12420600 w 24072850"/>
              <a:gd name="connsiteY10-2552" fmla="*/ 2730500 h 4651543"/>
              <a:gd name="connsiteX11-2553" fmla="*/ 12376150 w 24072850"/>
              <a:gd name="connsiteY11-2554" fmla="*/ 2616200 h 4651543"/>
              <a:gd name="connsiteX12-2555" fmla="*/ 12382500 w 24072850"/>
              <a:gd name="connsiteY12-2556" fmla="*/ 2603500 h 4651543"/>
              <a:gd name="connsiteX13-2557" fmla="*/ 12420600 w 24072850"/>
              <a:gd name="connsiteY13-2558" fmla="*/ 2609850 h 4651543"/>
              <a:gd name="connsiteX14-2559" fmla="*/ 12420600 w 24072850"/>
              <a:gd name="connsiteY14-2560" fmla="*/ 2730500 h 4651543"/>
              <a:gd name="connsiteX15-2561" fmla="*/ 12420600 w 24072850"/>
              <a:gd name="connsiteY15-2562" fmla="*/ 2451100 h 4651543"/>
              <a:gd name="connsiteX16-2563" fmla="*/ 12414250 w 24072850"/>
              <a:gd name="connsiteY16-2564" fmla="*/ 2559050 h 4651543"/>
              <a:gd name="connsiteX17-2565" fmla="*/ 12388850 w 24072850"/>
              <a:gd name="connsiteY17-2566" fmla="*/ 2559050 h 4651543"/>
              <a:gd name="connsiteX18-2567" fmla="*/ 12376150 w 24072850"/>
              <a:gd name="connsiteY18-2568" fmla="*/ 2546350 h 4651543"/>
              <a:gd name="connsiteX19-2569" fmla="*/ 12401550 w 24072850"/>
              <a:gd name="connsiteY19-2570" fmla="*/ 2444750 h 4651543"/>
              <a:gd name="connsiteX20-2571" fmla="*/ 12420600 w 24072850"/>
              <a:gd name="connsiteY20-2572" fmla="*/ 2451100 h 4651543"/>
              <a:gd name="connsiteX21-2573" fmla="*/ 12617450 w 24072850"/>
              <a:gd name="connsiteY21-2574" fmla="*/ 2559050 h 4651543"/>
              <a:gd name="connsiteX22-2575" fmla="*/ 12522200 w 24072850"/>
              <a:gd name="connsiteY22-2576" fmla="*/ 2667000 h 4651543"/>
              <a:gd name="connsiteX23-2577" fmla="*/ 12528550 w 24072850"/>
              <a:gd name="connsiteY23-2578" fmla="*/ 2432050 h 4651543"/>
              <a:gd name="connsiteX24-2579" fmla="*/ 12617450 w 24072850"/>
              <a:gd name="connsiteY24-2580" fmla="*/ 2559050 h 4651543"/>
              <a:gd name="connsiteX25-2581" fmla="*/ 12426950 w 24072850"/>
              <a:gd name="connsiteY25-2582" fmla="*/ 2025650 h 4651543"/>
              <a:gd name="connsiteX26-2583" fmla="*/ 12420600 w 24072850"/>
              <a:gd name="connsiteY26-2584" fmla="*/ 2057400 h 4651543"/>
              <a:gd name="connsiteX27-2585" fmla="*/ 12388850 w 24072850"/>
              <a:gd name="connsiteY27-2586" fmla="*/ 2057400 h 4651543"/>
              <a:gd name="connsiteX28-2587" fmla="*/ 12388850 w 24072850"/>
              <a:gd name="connsiteY28-2588" fmla="*/ 1987550 h 4651543"/>
              <a:gd name="connsiteX29-2589" fmla="*/ 12426950 w 24072850"/>
              <a:gd name="connsiteY29-2590" fmla="*/ 2025650 h 4651543"/>
              <a:gd name="connsiteX30-2591" fmla="*/ 17576800 w 24072850"/>
              <a:gd name="connsiteY30-2592" fmla="*/ 1866900 h 4651543"/>
              <a:gd name="connsiteX31-2593" fmla="*/ 17570450 w 24072850"/>
              <a:gd name="connsiteY31-2594" fmla="*/ 1835150 h 4651543"/>
              <a:gd name="connsiteX32-2595" fmla="*/ 17589500 w 24072850"/>
              <a:gd name="connsiteY32-2596" fmla="*/ 1854200 h 4651543"/>
              <a:gd name="connsiteX33-2597" fmla="*/ 17576800 w 24072850"/>
              <a:gd name="connsiteY33-2598" fmla="*/ 1866900 h 4651543"/>
              <a:gd name="connsiteX34-2599" fmla="*/ 12426950 w 24072850"/>
              <a:gd name="connsiteY34-2600" fmla="*/ 1879600 h 4651543"/>
              <a:gd name="connsiteX35-2601" fmla="*/ 12388850 w 24072850"/>
              <a:gd name="connsiteY35-2602" fmla="*/ 1930400 h 4651543"/>
              <a:gd name="connsiteX36-2603" fmla="*/ 12388850 w 24072850"/>
              <a:gd name="connsiteY36-2604" fmla="*/ 1828800 h 4651543"/>
              <a:gd name="connsiteX37-2605" fmla="*/ 12426950 w 24072850"/>
              <a:gd name="connsiteY37-2606" fmla="*/ 1879600 h 4651543"/>
              <a:gd name="connsiteX38-2607" fmla="*/ 17595850 w 24072850"/>
              <a:gd name="connsiteY38-2608" fmla="*/ 1866900 h 4651543"/>
              <a:gd name="connsiteX39-2609" fmla="*/ 17576800 w 24072850"/>
              <a:gd name="connsiteY39-2610" fmla="*/ 1892300 h 4651543"/>
              <a:gd name="connsiteX40-2611" fmla="*/ 17557750 w 24072850"/>
              <a:gd name="connsiteY40-2612" fmla="*/ 1847850 h 4651543"/>
              <a:gd name="connsiteX41-2613" fmla="*/ 17570450 w 24072850"/>
              <a:gd name="connsiteY41-2614" fmla="*/ 1809750 h 4651543"/>
              <a:gd name="connsiteX42-2615" fmla="*/ 17557750 w 24072850"/>
              <a:gd name="connsiteY42-2616" fmla="*/ 1797050 h 4651543"/>
              <a:gd name="connsiteX43-2617" fmla="*/ 17557750 w 24072850"/>
              <a:gd name="connsiteY43-2618" fmla="*/ 1778000 h 4651543"/>
              <a:gd name="connsiteX44-2619" fmla="*/ 17576800 w 24072850"/>
              <a:gd name="connsiteY44-2620" fmla="*/ 1797050 h 4651543"/>
              <a:gd name="connsiteX45-2621" fmla="*/ 17595850 w 24072850"/>
              <a:gd name="connsiteY45-2622" fmla="*/ 1771650 h 4651543"/>
              <a:gd name="connsiteX46-2623" fmla="*/ 17595850 w 24072850"/>
              <a:gd name="connsiteY46-2624" fmla="*/ 1866900 h 4651543"/>
              <a:gd name="connsiteX47-2625" fmla="*/ 12426950 w 24072850"/>
              <a:gd name="connsiteY47-2626" fmla="*/ 1727200 h 4651543"/>
              <a:gd name="connsiteX48-2627" fmla="*/ 12388850 w 24072850"/>
              <a:gd name="connsiteY48-2628" fmla="*/ 1778000 h 4651543"/>
              <a:gd name="connsiteX49-2629" fmla="*/ 12388850 w 24072850"/>
              <a:gd name="connsiteY49-2630" fmla="*/ 1689100 h 4651543"/>
              <a:gd name="connsiteX50-2631" fmla="*/ 12426950 w 24072850"/>
              <a:gd name="connsiteY50-2632" fmla="*/ 1727200 h 4651543"/>
              <a:gd name="connsiteX51-2633" fmla="*/ 15011400 w 24072850"/>
              <a:gd name="connsiteY51-2634" fmla="*/ 1708150 h 4651543"/>
              <a:gd name="connsiteX52-2635" fmla="*/ 15011400 w 24072850"/>
              <a:gd name="connsiteY52-2636" fmla="*/ 1682750 h 4651543"/>
              <a:gd name="connsiteX53-2637" fmla="*/ 15011400 w 24072850"/>
              <a:gd name="connsiteY53-2638" fmla="*/ 1708150 h 4651543"/>
              <a:gd name="connsiteX54-2639" fmla="*/ 15303500 w 24072850"/>
              <a:gd name="connsiteY54-2640" fmla="*/ 1708150 h 4651543"/>
              <a:gd name="connsiteX55-2641" fmla="*/ 15303500 w 24072850"/>
              <a:gd name="connsiteY55-2642" fmla="*/ 1612900 h 4651543"/>
              <a:gd name="connsiteX56-2643" fmla="*/ 15303500 w 24072850"/>
              <a:gd name="connsiteY56-2644" fmla="*/ 1708150 h 4651543"/>
              <a:gd name="connsiteX57-2645" fmla="*/ 15011400 w 24072850"/>
              <a:gd name="connsiteY57-2646" fmla="*/ 1651000 h 4651543"/>
              <a:gd name="connsiteX58-2647" fmla="*/ 15011400 w 24072850"/>
              <a:gd name="connsiteY58-2648" fmla="*/ 1606550 h 4651543"/>
              <a:gd name="connsiteX59-2649" fmla="*/ 15011400 w 24072850"/>
              <a:gd name="connsiteY59-2650" fmla="*/ 1651000 h 4651543"/>
              <a:gd name="connsiteX60-2651" fmla="*/ 12426950 w 24072850"/>
              <a:gd name="connsiteY60-2652" fmla="*/ 1587500 h 4651543"/>
              <a:gd name="connsiteX61-2653" fmla="*/ 12388850 w 24072850"/>
              <a:gd name="connsiteY61-2654" fmla="*/ 1631950 h 4651543"/>
              <a:gd name="connsiteX62-2655" fmla="*/ 12388850 w 24072850"/>
              <a:gd name="connsiteY62-2656" fmla="*/ 1543050 h 4651543"/>
              <a:gd name="connsiteX63-2657" fmla="*/ 12426950 w 24072850"/>
              <a:gd name="connsiteY63-2658" fmla="*/ 1587500 h 4651543"/>
              <a:gd name="connsiteX64-2659" fmla="*/ 12426950 w 24072850"/>
              <a:gd name="connsiteY64-2660" fmla="*/ 1454150 h 4651543"/>
              <a:gd name="connsiteX65-2661" fmla="*/ 12388850 w 24072850"/>
              <a:gd name="connsiteY65-2662" fmla="*/ 1492250 h 4651543"/>
              <a:gd name="connsiteX66-2663" fmla="*/ 12395200 w 24072850"/>
              <a:gd name="connsiteY66-2664" fmla="*/ 1416050 h 4651543"/>
              <a:gd name="connsiteX67-2665" fmla="*/ 12426950 w 24072850"/>
              <a:gd name="connsiteY67-2666" fmla="*/ 1454150 h 4651543"/>
              <a:gd name="connsiteX68-2667" fmla="*/ 12426950 w 24072850"/>
              <a:gd name="connsiteY68-2668" fmla="*/ 1282700 h 4651543"/>
              <a:gd name="connsiteX69-2669" fmla="*/ 12433300 w 24072850"/>
              <a:gd name="connsiteY69-2670" fmla="*/ 1314450 h 4651543"/>
              <a:gd name="connsiteX70-2671" fmla="*/ 12395200 w 24072850"/>
              <a:gd name="connsiteY70-2672" fmla="*/ 1365250 h 4651543"/>
              <a:gd name="connsiteX71-2673" fmla="*/ 12395200 w 24072850"/>
              <a:gd name="connsiteY71-2674" fmla="*/ 1282700 h 4651543"/>
              <a:gd name="connsiteX72-2675" fmla="*/ 12426950 w 24072850"/>
              <a:gd name="connsiteY72-2676" fmla="*/ 1282700 h 4651543"/>
              <a:gd name="connsiteX73-2677" fmla="*/ 21869400 w 24072850"/>
              <a:gd name="connsiteY73-2678" fmla="*/ 209550 h 4651543"/>
              <a:gd name="connsiteX74-2679" fmla="*/ 21818600 w 24072850"/>
              <a:gd name="connsiteY74-2680" fmla="*/ 387350 h 4651543"/>
              <a:gd name="connsiteX75-2681" fmla="*/ 21786850 w 24072850"/>
              <a:gd name="connsiteY75-2682" fmla="*/ 393700 h 4651543"/>
              <a:gd name="connsiteX76-2683" fmla="*/ 21532850 w 24072850"/>
              <a:gd name="connsiteY76-2684" fmla="*/ 387350 h 4651543"/>
              <a:gd name="connsiteX77-2685" fmla="*/ 21501100 w 24072850"/>
              <a:gd name="connsiteY77-2686" fmla="*/ 196850 h 4651543"/>
              <a:gd name="connsiteX78-2687" fmla="*/ 21863050 w 24072850"/>
              <a:gd name="connsiteY78-2688" fmla="*/ 196850 h 4651543"/>
              <a:gd name="connsiteX79-2689" fmla="*/ 21869400 w 24072850"/>
              <a:gd name="connsiteY79-2690" fmla="*/ 209550 h 4651543"/>
              <a:gd name="connsiteX80-2691" fmla="*/ 12458700 w 24072850"/>
              <a:gd name="connsiteY80-2692" fmla="*/ 6350 h 4651543"/>
              <a:gd name="connsiteX81-2693" fmla="*/ 12452350 w 24072850"/>
              <a:gd name="connsiteY81-2694" fmla="*/ 247650 h 4651543"/>
              <a:gd name="connsiteX82-2695" fmla="*/ 12452350 w 24072850"/>
              <a:gd name="connsiteY82-2696" fmla="*/ 285750 h 4651543"/>
              <a:gd name="connsiteX83-2697" fmla="*/ 12471400 w 24072850"/>
              <a:gd name="connsiteY83-2698" fmla="*/ 304800 h 4651543"/>
              <a:gd name="connsiteX84-2699" fmla="*/ 12458700 w 24072850"/>
              <a:gd name="connsiteY84-2700" fmla="*/ 317500 h 4651543"/>
              <a:gd name="connsiteX85-2701" fmla="*/ 12458700 w 24072850"/>
              <a:gd name="connsiteY85-2702" fmla="*/ 457200 h 4651543"/>
              <a:gd name="connsiteX86-2703" fmla="*/ 12484100 w 24072850"/>
              <a:gd name="connsiteY86-2704" fmla="*/ 476250 h 4651543"/>
              <a:gd name="connsiteX87-2705" fmla="*/ 12465050 w 24072850"/>
              <a:gd name="connsiteY87-2706" fmla="*/ 609600 h 4651543"/>
              <a:gd name="connsiteX88-2707" fmla="*/ 12496800 w 24072850"/>
              <a:gd name="connsiteY88-2708" fmla="*/ 641350 h 4651543"/>
              <a:gd name="connsiteX89-2709" fmla="*/ 12509500 w 24072850"/>
              <a:gd name="connsiteY89-2710" fmla="*/ 692150 h 4651543"/>
              <a:gd name="connsiteX90-2711" fmla="*/ 12484100 w 24072850"/>
              <a:gd name="connsiteY90-2712" fmla="*/ 730250 h 4651543"/>
              <a:gd name="connsiteX91-2713" fmla="*/ 12484100 w 24072850"/>
              <a:gd name="connsiteY91-2714" fmla="*/ 863600 h 4651543"/>
              <a:gd name="connsiteX92-2715" fmla="*/ 12503150 w 24072850"/>
              <a:gd name="connsiteY92-2716" fmla="*/ 889000 h 4651543"/>
              <a:gd name="connsiteX93-2717" fmla="*/ 12484100 w 24072850"/>
              <a:gd name="connsiteY93-2718" fmla="*/ 920750 h 4651543"/>
              <a:gd name="connsiteX94-2719" fmla="*/ 12636500 w 24072850"/>
              <a:gd name="connsiteY94-2720" fmla="*/ 1117600 h 4651543"/>
              <a:gd name="connsiteX95-2721" fmla="*/ 12630150 w 24072850"/>
              <a:gd name="connsiteY95-2722" fmla="*/ 1149350 h 4651543"/>
              <a:gd name="connsiteX96-2723" fmla="*/ 12528550 w 24072850"/>
              <a:gd name="connsiteY96-2724" fmla="*/ 1263650 h 4651543"/>
              <a:gd name="connsiteX97-2725" fmla="*/ 12522200 w 24072850"/>
              <a:gd name="connsiteY97-2726" fmla="*/ 1333500 h 4651543"/>
              <a:gd name="connsiteX98-2727" fmla="*/ 12522200 w 24072850"/>
              <a:gd name="connsiteY98-2728" fmla="*/ 2101850 h 4651543"/>
              <a:gd name="connsiteX99-2729" fmla="*/ 12655550 w 24072850"/>
              <a:gd name="connsiteY99-2730" fmla="*/ 2266950 h 4651543"/>
              <a:gd name="connsiteX100-2731" fmla="*/ 12585700 w 24072850"/>
              <a:gd name="connsiteY100-2732" fmla="*/ 2400300 h 4651543"/>
              <a:gd name="connsiteX101-2733" fmla="*/ 12833350 w 24072850"/>
              <a:gd name="connsiteY101-2734" fmla="*/ 2749550 h 4651543"/>
              <a:gd name="connsiteX102-2735" fmla="*/ 12896850 w 24072850"/>
              <a:gd name="connsiteY102-2736" fmla="*/ 2749550 h 4651543"/>
              <a:gd name="connsiteX103-2737" fmla="*/ 12928600 w 24072850"/>
              <a:gd name="connsiteY103-2738" fmla="*/ 2622550 h 4651543"/>
              <a:gd name="connsiteX104-2739" fmla="*/ 13112750 w 24072850"/>
              <a:gd name="connsiteY104-2740" fmla="*/ 2622550 h 4651543"/>
              <a:gd name="connsiteX105-2741" fmla="*/ 13138150 w 24072850"/>
              <a:gd name="connsiteY105-2742" fmla="*/ 2660650 h 4651543"/>
              <a:gd name="connsiteX106-2743" fmla="*/ 13519150 w 24072850"/>
              <a:gd name="connsiteY106-2744" fmla="*/ 2660650 h 4651543"/>
              <a:gd name="connsiteX107-2745" fmla="*/ 13519150 w 24072850"/>
              <a:gd name="connsiteY107-2746" fmla="*/ 2463800 h 4651543"/>
              <a:gd name="connsiteX108-2747" fmla="*/ 12890500 w 24072850"/>
              <a:gd name="connsiteY108-2748" fmla="*/ 2222500 h 4651543"/>
              <a:gd name="connsiteX109-2749" fmla="*/ 12915900 w 24072850"/>
              <a:gd name="connsiteY109-2750" fmla="*/ 2209800 h 4651543"/>
              <a:gd name="connsiteX110-2751" fmla="*/ 13271500 w 24072850"/>
              <a:gd name="connsiteY110-2752" fmla="*/ 2216150 h 4651543"/>
              <a:gd name="connsiteX111-2753" fmla="*/ 13373100 w 24072850"/>
              <a:gd name="connsiteY111-2754" fmla="*/ 2228850 h 4651543"/>
              <a:gd name="connsiteX112-2755" fmla="*/ 14446250 w 24072850"/>
              <a:gd name="connsiteY112-2756" fmla="*/ 2235200 h 4651543"/>
              <a:gd name="connsiteX113-2757" fmla="*/ 14471650 w 24072850"/>
              <a:gd name="connsiteY113-2758" fmla="*/ 2222500 h 4651543"/>
              <a:gd name="connsiteX114-2759" fmla="*/ 14852650 w 24072850"/>
              <a:gd name="connsiteY114-2760" fmla="*/ 2222500 h 4651543"/>
              <a:gd name="connsiteX115-2761" fmla="*/ 14852650 w 24072850"/>
              <a:gd name="connsiteY115-2762" fmla="*/ 2241550 h 4651543"/>
              <a:gd name="connsiteX116-2763" fmla="*/ 14712950 w 24072850"/>
              <a:gd name="connsiteY116-2764" fmla="*/ 2311400 h 4651543"/>
              <a:gd name="connsiteX117-2765" fmla="*/ 14249400 w 24072850"/>
              <a:gd name="connsiteY117-2766" fmla="*/ 2463800 h 4651543"/>
              <a:gd name="connsiteX118-2767" fmla="*/ 14236700 w 24072850"/>
              <a:gd name="connsiteY118-2768" fmla="*/ 2514600 h 4651543"/>
              <a:gd name="connsiteX119-2769" fmla="*/ 14249400 w 24072850"/>
              <a:gd name="connsiteY119-2770" fmla="*/ 2565400 h 4651543"/>
              <a:gd name="connsiteX120-2771" fmla="*/ 14763750 w 24072850"/>
              <a:gd name="connsiteY120-2772" fmla="*/ 2565400 h 4651543"/>
              <a:gd name="connsiteX121-2773" fmla="*/ 14763750 w 24072850"/>
              <a:gd name="connsiteY121-2774" fmla="*/ 2635250 h 4651543"/>
              <a:gd name="connsiteX122-2775" fmla="*/ 14890750 w 24072850"/>
              <a:gd name="connsiteY122-2776" fmla="*/ 2635250 h 4651543"/>
              <a:gd name="connsiteX123-2777" fmla="*/ 14941550 w 24072850"/>
              <a:gd name="connsiteY123-2778" fmla="*/ 2540000 h 4651543"/>
              <a:gd name="connsiteX124-2779" fmla="*/ 14941550 w 24072850"/>
              <a:gd name="connsiteY124-2780" fmla="*/ 1949450 h 4651543"/>
              <a:gd name="connsiteX125-2781" fmla="*/ 14973300 w 24072850"/>
              <a:gd name="connsiteY125-2782" fmla="*/ 1905000 h 4651543"/>
              <a:gd name="connsiteX126-2783" fmla="*/ 14973300 w 24072850"/>
              <a:gd name="connsiteY126-2784" fmla="*/ 1790700 h 4651543"/>
              <a:gd name="connsiteX127-2785" fmla="*/ 14986000 w 24072850"/>
              <a:gd name="connsiteY127-2786" fmla="*/ 1733550 h 4651543"/>
              <a:gd name="connsiteX128-2787" fmla="*/ 15036800 w 24072850"/>
              <a:gd name="connsiteY128-2788" fmla="*/ 1733550 h 4651543"/>
              <a:gd name="connsiteX129-2789" fmla="*/ 15043150 w 24072850"/>
              <a:gd name="connsiteY129-2790" fmla="*/ 1784350 h 4651543"/>
              <a:gd name="connsiteX130-2791" fmla="*/ 15252700 w 24072850"/>
              <a:gd name="connsiteY130-2792" fmla="*/ 1784350 h 4651543"/>
              <a:gd name="connsiteX131-2793" fmla="*/ 15265400 w 24072850"/>
              <a:gd name="connsiteY131-2794" fmla="*/ 1739900 h 4651543"/>
              <a:gd name="connsiteX132-2795" fmla="*/ 15303500 w 24072850"/>
              <a:gd name="connsiteY132-2796" fmla="*/ 1733550 h 4651543"/>
              <a:gd name="connsiteX133-2797" fmla="*/ 15316200 w 24072850"/>
              <a:gd name="connsiteY133-2798" fmla="*/ 1739900 h 4651543"/>
              <a:gd name="connsiteX134-2799" fmla="*/ 15335250 w 24072850"/>
              <a:gd name="connsiteY134-2800" fmla="*/ 1803400 h 4651543"/>
              <a:gd name="connsiteX135-2801" fmla="*/ 15328900 w 24072850"/>
              <a:gd name="connsiteY135-2802" fmla="*/ 1924050 h 4651543"/>
              <a:gd name="connsiteX136-2803" fmla="*/ 15354300 w 24072850"/>
              <a:gd name="connsiteY136-2804" fmla="*/ 1949450 h 4651543"/>
              <a:gd name="connsiteX137-2805" fmla="*/ 15360650 w 24072850"/>
              <a:gd name="connsiteY137-2806" fmla="*/ 2012950 h 4651543"/>
              <a:gd name="connsiteX138-2807" fmla="*/ 15373350 w 24072850"/>
              <a:gd name="connsiteY138-2808" fmla="*/ 2019300 h 4651543"/>
              <a:gd name="connsiteX139-2809" fmla="*/ 15411450 w 24072850"/>
              <a:gd name="connsiteY139-2810" fmla="*/ 2000250 h 4651543"/>
              <a:gd name="connsiteX140-2811" fmla="*/ 15411450 w 24072850"/>
              <a:gd name="connsiteY140-2812" fmla="*/ 1555750 h 4651543"/>
              <a:gd name="connsiteX141-2813" fmla="*/ 15436850 w 24072850"/>
              <a:gd name="connsiteY141-2814" fmla="*/ 1555750 h 4651543"/>
              <a:gd name="connsiteX142-2815" fmla="*/ 15887700 w 24072850"/>
              <a:gd name="connsiteY142-2816" fmla="*/ 1631950 h 4651543"/>
              <a:gd name="connsiteX143-2817" fmla="*/ 15894050 w 24072850"/>
              <a:gd name="connsiteY143-2818" fmla="*/ 1682750 h 4651543"/>
              <a:gd name="connsiteX144-2819" fmla="*/ 15894050 w 24072850"/>
              <a:gd name="connsiteY144-2820" fmla="*/ 1974850 h 4651543"/>
              <a:gd name="connsiteX145-2821" fmla="*/ 16141700 w 24072850"/>
              <a:gd name="connsiteY145-2822" fmla="*/ 2012950 h 4651543"/>
              <a:gd name="connsiteX146-2823" fmla="*/ 16141700 w 24072850"/>
              <a:gd name="connsiteY146-2824" fmla="*/ 2044700 h 4651543"/>
              <a:gd name="connsiteX147-2825" fmla="*/ 16141700 w 24072850"/>
              <a:gd name="connsiteY147-2826" fmla="*/ 2762250 h 4651543"/>
              <a:gd name="connsiteX148-2827" fmla="*/ 16160750 w 24072850"/>
              <a:gd name="connsiteY148-2828" fmla="*/ 2768600 h 4651543"/>
              <a:gd name="connsiteX149-2829" fmla="*/ 16186150 w 24072850"/>
              <a:gd name="connsiteY149-2830" fmla="*/ 2724150 h 4651543"/>
              <a:gd name="connsiteX150-2831" fmla="*/ 16154400 w 24072850"/>
              <a:gd name="connsiteY150-2832" fmla="*/ 1441450 h 4651543"/>
              <a:gd name="connsiteX151-2833" fmla="*/ 16617950 w 24072850"/>
              <a:gd name="connsiteY151-2834" fmla="*/ 1441450 h 4651543"/>
              <a:gd name="connsiteX152-2835" fmla="*/ 16617950 w 24072850"/>
              <a:gd name="connsiteY152-2836" fmla="*/ 2622550 h 4651543"/>
              <a:gd name="connsiteX153-2837" fmla="*/ 16630650 w 24072850"/>
              <a:gd name="connsiteY153-2838" fmla="*/ 2628900 h 4651543"/>
              <a:gd name="connsiteX154-2839" fmla="*/ 16725900 w 24072850"/>
              <a:gd name="connsiteY154-2840" fmla="*/ 2578100 h 4651543"/>
              <a:gd name="connsiteX155-2841" fmla="*/ 16700500 w 24072850"/>
              <a:gd name="connsiteY155-2842" fmla="*/ 1479550 h 4651543"/>
              <a:gd name="connsiteX156-2843" fmla="*/ 16789400 w 24072850"/>
              <a:gd name="connsiteY156-2844" fmla="*/ 1479550 h 4651543"/>
              <a:gd name="connsiteX157-2845" fmla="*/ 16789400 w 24072850"/>
              <a:gd name="connsiteY157-2846" fmla="*/ 1295400 h 4651543"/>
              <a:gd name="connsiteX158-2847" fmla="*/ 16871950 w 24072850"/>
              <a:gd name="connsiteY158-2848" fmla="*/ 1257300 h 4651543"/>
              <a:gd name="connsiteX159-2849" fmla="*/ 16871950 w 24072850"/>
              <a:gd name="connsiteY159-2850" fmla="*/ 1193800 h 4651543"/>
              <a:gd name="connsiteX160-2851" fmla="*/ 16884650 w 24072850"/>
              <a:gd name="connsiteY160-2852" fmla="*/ 1181100 h 4651543"/>
              <a:gd name="connsiteX161-2853" fmla="*/ 17233900 w 24072850"/>
              <a:gd name="connsiteY161-2854" fmla="*/ 1174750 h 4651543"/>
              <a:gd name="connsiteX162-2855" fmla="*/ 17233900 w 24072850"/>
              <a:gd name="connsiteY162-2856" fmla="*/ 1143000 h 4651543"/>
              <a:gd name="connsiteX163-2857" fmla="*/ 17233900 w 24072850"/>
              <a:gd name="connsiteY163-2858" fmla="*/ 1123950 h 4651543"/>
              <a:gd name="connsiteX164-2859" fmla="*/ 17233900 w 24072850"/>
              <a:gd name="connsiteY164-2860" fmla="*/ 1111250 h 4651543"/>
              <a:gd name="connsiteX165-2861" fmla="*/ 17265650 w 24072850"/>
              <a:gd name="connsiteY165-2862" fmla="*/ 1092200 h 4651543"/>
              <a:gd name="connsiteX166-2863" fmla="*/ 17265650 w 24072850"/>
              <a:gd name="connsiteY166-2864" fmla="*/ 1073150 h 4651543"/>
              <a:gd name="connsiteX167-2865" fmla="*/ 17278350 w 24072850"/>
              <a:gd name="connsiteY167-2866" fmla="*/ 1060450 h 4651543"/>
              <a:gd name="connsiteX168-2867" fmla="*/ 17278350 w 24072850"/>
              <a:gd name="connsiteY168-2868" fmla="*/ 920750 h 4651543"/>
              <a:gd name="connsiteX169-2869" fmla="*/ 17297400 w 24072850"/>
              <a:gd name="connsiteY169-2870" fmla="*/ 920750 h 4651543"/>
              <a:gd name="connsiteX170-2871" fmla="*/ 17297400 w 24072850"/>
              <a:gd name="connsiteY170-2872" fmla="*/ 1054100 h 4651543"/>
              <a:gd name="connsiteX171-2873" fmla="*/ 17303750 w 24072850"/>
              <a:gd name="connsiteY171-2874" fmla="*/ 1098550 h 4651543"/>
              <a:gd name="connsiteX172-2875" fmla="*/ 17329150 w 24072850"/>
              <a:gd name="connsiteY172-2876" fmla="*/ 1111250 h 4651543"/>
              <a:gd name="connsiteX173-2877" fmla="*/ 17335500 w 24072850"/>
              <a:gd name="connsiteY173-2878" fmla="*/ 1187450 h 4651543"/>
              <a:gd name="connsiteX174-2879" fmla="*/ 17373600 w 24072850"/>
              <a:gd name="connsiteY174-2880" fmla="*/ 1206500 h 4651543"/>
              <a:gd name="connsiteX175-2881" fmla="*/ 17379950 w 24072850"/>
              <a:gd name="connsiteY175-2882" fmla="*/ 1301750 h 4651543"/>
              <a:gd name="connsiteX176-2883" fmla="*/ 17405350 w 24072850"/>
              <a:gd name="connsiteY176-2884" fmla="*/ 1339850 h 4651543"/>
              <a:gd name="connsiteX177-2885" fmla="*/ 17405350 w 24072850"/>
              <a:gd name="connsiteY177-2886" fmla="*/ 1498600 h 4651543"/>
              <a:gd name="connsiteX178-2887" fmla="*/ 17430750 w 24072850"/>
              <a:gd name="connsiteY178-2888" fmla="*/ 1517650 h 4651543"/>
              <a:gd name="connsiteX179-2889" fmla="*/ 17430750 w 24072850"/>
              <a:gd name="connsiteY179-2890" fmla="*/ 2197100 h 4651543"/>
              <a:gd name="connsiteX180-2891" fmla="*/ 17545050 w 24072850"/>
              <a:gd name="connsiteY180-2892" fmla="*/ 2127250 h 4651543"/>
              <a:gd name="connsiteX181-2893" fmla="*/ 17545050 w 24072850"/>
              <a:gd name="connsiteY181-2894" fmla="*/ 1924050 h 4651543"/>
              <a:gd name="connsiteX182-2895" fmla="*/ 17564100 w 24072850"/>
              <a:gd name="connsiteY182-2896" fmla="*/ 1905000 h 4651543"/>
              <a:gd name="connsiteX183-2897" fmla="*/ 17576800 w 24072850"/>
              <a:gd name="connsiteY183-2898" fmla="*/ 1911350 h 4651543"/>
              <a:gd name="connsiteX184-2899" fmla="*/ 17580166 w 24072850"/>
              <a:gd name="connsiteY184-2900" fmla="*/ 1914144 h 4651543"/>
              <a:gd name="connsiteX185-2901" fmla="*/ 17589500 w 24072850"/>
              <a:gd name="connsiteY185-2902" fmla="*/ 1911350 h 4651543"/>
              <a:gd name="connsiteX186-2903" fmla="*/ 17843500 w 24072850"/>
              <a:gd name="connsiteY186-2904" fmla="*/ 2095500 h 4651543"/>
              <a:gd name="connsiteX187-2905" fmla="*/ 17843500 w 24072850"/>
              <a:gd name="connsiteY187-2906" fmla="*/ 1771650 h 4651543"/>
              <a:gd name="connsiteX188-2907" fmla="*/ 17983200 w 24072850"/>
              <a:gd name="connsiteY188-2908" fmla="*/ 1720850 h 4651543"/>
              <a:gd name="connsiteX189-2909" fmla="*/ 18053050 w 24072850"/>
              <a:gd name="connsiteY189-2910" fmla="*/ 1727200 h 4651543"/>
              <a:gd name="connsiteX190-2911" fmla="*/ 18072100 w 24072850"/>
              <a:gd name="connsiteY190-2912" fmla="*/ 1752600 h 4651543"/>
              <a:gd name="connsiteX191-2913" fmla="*/ 18192750 w 24072850"/>
              <a:gd name="connsiteY191-2914" fmla="*/ 1701800 h 4651543"/>
              <a:gd name="connsiteX192-2915" fmla="*/ 18351500 w 24072850"/>
              <a:gd name="connsiteY192-2916" fmla="*/ 1670050 h 4651543"/>
              <a:gd name="connsiteX193-2917" fmla="*/ 18357850 w 24072850"/>
              <a:gd name="connsiteY193-2918" fmla="*/ 1714500 h 4651543"/>
              <a:gd name="connsiteX194-2919" fmla="*/ 18395950 w 24072850"/>
              <a:gd name="connsiteY194-2920" fmla="*/ 1778000 h 4651543"/>
              <a:gd name="connsiteX195-2921" fmla="*/ 18389600 w 24072850"/>
              <a:gd name="connsiteY195-2922" fmla="*/ 2159000 h 4651543"/>
              <a:gd name="connsiteX196-2923" fmla="*/ 18402300 w 24072850"/>
              <a:gd name="connsiteY196-2924" fmla="*/ 2165350 h 4651543"/>
              <a:gd name="connsiteX197-2925" fmla="*/ 18440400 w 24072850"/>
              <a:gd name="connsiteY197-2926" fmla="*/ 2076450 h 4651543"/>
              <a:gd name="connsiteX198-2927" fmla="*/ 18446750 w 24072850"/>
              <a:gd name="connsiteY198-2928" fmla="*/ 1993900 h 4651543"/>
              <a:gd name="connsiteX199-2929" fmla="*/ 18446750 w 24072850"/>
              <a:gd name="connsiteY199-2930" fmla="*/ 1866900 h 4651543"/>
              <a:gd name="connsiteX200-2931" fmla="*/ 18491200 w 24072850"/>
              <a:gd name="connsiteY200-2932" fmla="*/ 1866900 h 4651543"/>
              <a:gd name="connsiteX201-2933" fmla="*/ 18491200 w 24072850"/>
              <a:gd name="connsiteY201-2934" fmla="*/ 1530350 h 4651543"/>
              <a:gd name="connsiteX202-2935" fmla="*/ 18503900 w 24072850"/>
              <a:gd name="connsiteY202-2936" fmla="*/ 1524000 h 4651543"/>
              <a:gd name="connsiteX203-2937" fmla="*/ 18503900 w 24072850"/>
              <a:gd name="connsiteY203-2938" fmla="*/ 1866900 h 4651543"/>
              <a:gd name="connsiteX204-2939" fmla="*/ 18567400 w 24072850"/>
              <a:gd name="connsiteY204-2940" fmla="*/ 1873250 h 4651543"/>
              <a:gd name="connsiteX205-2941" fmla="*/ 18637250 w 24072850"/>
              <a:gd name="connsiteY205-2942" fmla="*/ 1860550 h 4651543"/>
              <a:gd name="connsiteX206-2943" fmla="*/ 18643600 w 24072850"/>
              <a:gd name="connsiteY206-2944" fmla="*/ 1524000 h 4651543"/>
              <a:gd name="connsiteX207-2945" fmla="*/ 18649950 w 24072850"/>
              <a:gd name="connsiteY207-2946" fmla="*/ 1860550 h 4651543"/>
              <a:gd name="connsiteX208-2947" fmla="*/ 18694400 w 24072850"/>
              <a:gd name="connsiteY208-2948" fmla="*/ 1873250 h 4651543"/>
              <a:gd name="connsiteX209-2949" fmla="*/ 18688050 w 24072850"/>
              <a:gd name="connsiteY209-2950" fmla="*/ 2120900 h 4651543"/>
              <a:gd name="connsiteX210-2951" fmla="*/ 18732500 w 24072850"/>
              <a:gd name="connsiteY210-2952" fmla="*/ 2178050 h 4651543"/>
              <a:gd name="connsiteX211-2953" fmla="*/ 18745200 w 24072850"/>
              <a:gd name="connsiteY211-2954" fmla="*/ 2133600 h 4651543"/>
              <a:gd name="connsiteX212-2955" fmla="*/ 18751550 w 24072850"/>
              <a:gd name="connsiteY212-2956" fmla="*/ 1708150 h 4651543"/>
              <a:gd name="connsiteX213-2957" fmla="*/ 18776950 w 24072850"/>
              <a:gd name="connsiteY213-2958" fmla="*/ 1689100 h 4651543"/>
              <a:gd name="connsiteX214-2959" fmla="*/ 18751550 w 24072850"/>
              <a:gd name="connsiteY214-2960" fmla="*/ 1663700 h 4651543"/>
              <a:gd name="connsiteX215-2961" fmla="*/ 19081750 w 24072850"/>
              <a:gd name="connsiteY215-2962" fmla="*/ 1587500 h 4651543"/>
              <a:gd name="connsiteX216-2963" fmla="*/ 19240500 w 24072850"/>
              <a:gd name="connsiteY216-2964" fmla="*/ 1562100 h 4651543"/>
              <a:gd name="connsiteX217-2965" fmla="*/ 19304000 w 24072850"/>
              <a:gd name="connsiteY217-2966" fmla="*/ 1574800 h 4651543"/>
              <a:gd name="connsiteX218-2967" fmla="*/ 19227800 w 24072850"/>
              <a:gd name="connsiteY218-2968" fmla="*/ 1644650 h 4651543"/>
              <a:gd name="connsiteX219-2969" fmla="*/ 19240500 w 24072850"/>
              <a:gd name="connsiteY219-2970" fmla="*/ 1701800 h 4651543"/>
              <a:gd name="connsiteX220-2971" fmla="*/ 19227800 w 24072850"/>
              <a:gd name="connsiteY220-2972" fmla="*/ 2139950 h 4651543"/>
              <a:gd name="connsiteX221-2973" fmla="*/ 19240500 w 24072850"/>
              <a:gd name="connsiteY221-2974" fmla="*/ 2171700 h 4651543"/>
              <a:gd name="connsiteX222-2975" fmla="*/ 19253200 w 24072850"/>
              <a:gd name="connsiteY222-2976" fmla="*/ 2165350 h 4651543"/>
              <a:gd name="connsiteX223-2977" fmla="*/ 19259550 w 24072850"/>
              <a:gd name="connsiteY223-2978" fmla="*/ 2127250 h 4651543"/>
              <a:gd name="connsiteX224-2979" fmla="*/ 19424650 w 24072850"/>
              <a:gd name="connsiteY224-2980" fmla="*/ 2076450 h 4651543"/>
              <a:gd name="connsiteX225-2981" fmla="*/ 19621500 w 24072850"/>
              <a:gd name="connsiteY225-2982" fmla="*/ 2139950 h 4651543"/>
              <a:gd name="connsiteX226-2983" fmla="*/ 19634200 w 24072850"/>
              <a:gd name="connsiteY226-2984" fmla="*/ 2101850 h 4651543"/>
              <a:gd name="connsiteX227-2985" fmla="*/ 19634200 w 24072850"/>
              <a:gd name="connsiteY227-2986" fmla="*/ 1384300 h 4651543"/>
              <a:gd name="connsiteX228-2987" fmla="*/ 19723100 w 24072850"/>
              <a:gd name="connsiteY228-2988" fmla="*/ 1339850 h 4651543"/>
              <a:gd name="connsiteX229-2989" fmla="*/ 19754850 w 24072850"/>
              <a:gd name="connsiteY229-2990" fmla="*/ 1339850 h 4651543"/>
              <a:gd name="connsiteX230-2991" fmla="*/ 19773900 w 24072850"/>
              <a:gd name="connsiteY230-2992" fmla="*/ 1289050 h 4651543"/>
              <a:gd name="connsiteX231-2993" fmla="*/ 19812000 w 24072850"/>
              <a:gd name="connsiteY231-2994" fmla="*/ 1181100 h 4651543"/>
              <a:gd name="connsiteX232-2995" fmla="*/ 19939000 w 24072850"/>
              <a:gd name="connsiteY232-2996" fmla="*/ 1155700 h 4651543"/>
              <a:gd name="connsiteX233-2997" fmla="*/ 20046950 w 24072850"/>
              <a:gd name="connsiteY233-2998" fmla="*/ 1187450 h 4651543"/>
              <a:gd name="connsiteX234-2999" fmla="*/ 20046950 w 24072850"/>
              <a:gd name="connsiteY234-3000" fmla="*/ 1308100 h 4651543"/>
              <a:gd name="connsiteX235-3001" fmla="*/ 20078700 w 24072850"/>
              <a:gd name="connsiteY235-3002" fmla="*/ 1333500 h 4651543"/>
              <a:gd name="connsiteX236-3003" fmla="*/ 20046950 w 24072850"/>
              <a:gd name="connsiteY236-3004" fmla="*/ 1390650 h 4651543"/>
              <a:gd name="connsiteX237-3005" fmla="*/ 20066000 w 24072850"/>
              <a:gd name="connsiteY237-3006" fmla="*/ 1428750 h 4651543"/>
              <a:gd name="connsiteX238-3007" fmla="*/ 20066000 w 24072850"/>
              <a:gd name="connsiteY238-3008" fmla="*/ 2673350 h 4651543"/>
              <a:gd name="connsiteX239-3009" fmla="*/ 20129500 w 24072850"/>
              <a:gd name="connsiteY239-3010" fmla="*/ 2692400 h 4651543"/>
              <a:gd name="connsiteX240-3011" fmla="*/ 20154900 w 24072850"/>
              <a:gd name="connsiteY240-3012" fmla="*/ 1612900 h 4651543"/>
              <a:gd name="connsiteX241-3013" fmla="*/ 20135850 w 24072850"/>
              <a:gd name="connsiteY241-3014" fmla="*/ 1555750 h 4651543"/>
              <a:gd name="connsiteX242-3015" fmla="*/ 20135850 w 24072850"/>
              <a:gd name="connsiteY242-3016" fmla="*/ 1422400 h 4651543"/>
              <a:gd name="connsiteX243-3017" fmla="*/ 20173950 w 24072850"/>
              <a:gd name="connsiteY243-3018" fmla="*/ 1428750 h 4651543"/>
              <a:gd name="connsiteX244-3019" fmla="*/ 20370800 w 24072850"/>
              <a:gd name="connsiteY244-3020" fmla="*/ 1422400 h 4651543"/>
              <a:gd name="connsiteX245-3021" fmla="*/ 20637500 w 24072850"/>
              <a:gd name="connsiteY245-3022" fmla="*/ 1454150 h 4651543"/>
              <a:gd name="connsiteX246-3023" fmla="*/ 20612100 w 24072850"/>
              <a:gd name="connsiteY246-3024" fmla="*/ 1454150 h 4651543"/>
              <a:gd name="connsiteX247-3025" fmla="*/ 20593050 w 24072850"/>
              <a:gd name="connsiteY247-3026" fmla="*/ 1498600 h 4651543"/>
              <a:gd name="connsiteX248-3027" fmla="*/ 20548600 w 24072850"/>
              <a:gd name="connsiteY248-3028" fmla="*/ 1460500 h 4651543"/>
              <a:gd name="connsiteX249-3029" fmla="*/ 20154900 w 24072850"/>
              <a:gd name="connsiteY249-3030" fmla="*/ 1447800 h 4651543"/>
              <a:gd name="connsiteX250-3031" fmla="*/ 20142200 w 24072850"/>
              <a:gd name="connsiteY250-3032" fmla="*/ 1460500 h 4651543"/>
              <a:gd name="connsiteX251-3033" fmla="*/ 20167600 w 24072850"/>
              <a:gd name="connsiteY251-3034" fmla="*/ 1517650 h 4651543"/>
              <a:gd name="connsiteX252-3035" fmla="*/ 20193000 w 24072850"/>
              <a:gd name="connsiteY252-3036" fmla="*/ 1473200 h 4651543"/>
              <a:gd name="connsiteX253-3037" fmla="*/ 20212050 w 24072850"/>
              <a:gd name="connsiteY253-3038" fmla="*/ 1479550 h 4651543"/>
              <a:gd name="connsiteX254-3039" fmla="*/ 20224750 w 24072850"/>
              <a:gd name="connsiteY254-3040" fmla="*/ 1498600 h 4651543"/>
              <a:gd name="connsiteX255-3041" fmla="*/ 20358100 w 24072850"/>
              <a:gd name="connsiteY255-3042" fmla="*/ 1504950 h 4651543"/>
              <a:gd name="connsiteX256-3043" fmla="*/ 20510500 w 24072850"/>
              <a:gd name="connsiteY256-3044" fmla="*/ 1504950 h 4651543"/>
              <a:gd name="connsiteX257-3045" fmla="*/ 20618450 w 24072850"/>
              <a:gd name="connsiteY257-3046" fmla="*/ 1530350 h 4651543"/>
              <a:gd name="connsiteX258-3047" fmla="*/ 20618450 w 24072850"/>
              <a:gd name="connsiteY258-3048" fmla="*/ 2724150 h 4651543"/>
              <a:gd name="connsiteX259-3049" fmla="*/ 20631150 w 24072850"/>
              <a:gd name="connsiteY259-3050" fmla="*/ 2736850 h 4651543"/>
              <a:gd name="connsiteX260-3051" fmla="*/ 20656550 w 24072850"/>
              <a:gd name="connsiteY260-3052" fmla="*/ 2717800 h 4651543"/>
              <a:gd name="connsiteX261-3053" fmla="*/ 20662900 w 24072850"/>
              <a:gd name="connsiteY261-3054" fmla="*/ 2152650 h 4651543"/>
              <a:gd name="connsiteX262-3055" fmla="*/ 20650200 w 24072850"/>
              <a:gd name="connsiteY262-3056" fmla="*/ 2095500 h 4651543"/>
              <a:gd name="connsiteX263-3057" fmla="*/ 20669250 w 24072850"/>
              <a:gd name="connsiteY263-3058" fmla="*/ 2076450 h 4651543"/>
              <a:gd name="connsiteX264-3059" fmla="*/ 20681950 w 24072850"/>
              <a:gd name="connsiteY264-3060" fmla="*/ 1346200 h 4651543"/>
              <a:gd name="connsiteX265-3061" fmla="*/ 20694650 w 24072850"/>
              <a:gd name="connsiteY265-3062" fmla="*/ 1308100 h 4651543"/>
              <a:gd name="connsiteX266-3063" fmla="*/ 20701000 w 24072850"/>
              <a:gd name="connsiteY266-3064" fmla="*/ 1276350 h 4651543"/>
              <a:gd name="connsiteX267-3065" fmla="*/ 20688300 w 24072850"/>
              <a:gd name="connsiteY267-3066" fmla="*/ 1206500 h 4651543"/>
              <a:gd name="connsiteX268-3067" fmla="*/ 20707350 w 24072850"/>
              <a:gd name="connsiteY268-3068" fmla="*/ 1162050 h 4651543"/>
              <a:gd name="connsiteX269-3069" fmla="*/ 20713700 w 24072850"/>
              <a:gd name="connsiteY269-3070" fmla="*/ 1066800 h 4651543"/>
              <a:gd name="connsiteX270-3071" fmla="*/ 20713700 w 24072850"/>
              <a:gd name="connsiteY270-3072" fmla="*/ 1047750 h 4651543"/>
              <a:gd name="connsiteX271-3073" fmla="*/ 20713700 w 24072850"/>
              <a:gd name="connsiteY271-3074" fmla="*/ 914400 h 4651543"/>
              <a:gd name="connsiteX272-3075" fmla="*/ 20726400 w 24072850"/>
              <a:gd name="connsiteY272-3076" fmla="*/ 863600 h 4651543"/>
              <a:gd name="connsiteX273-3077" fmla="*/ 20713700 w 24072850"/>
              <a:gd name="connsiteY273-3078" fmla="*/ 838200 h 4651543"/>
              <a:gd name="connsiteX274-3079" fmla="*/ 20726400 w 24072850"/>
              <a:gd name="connsiteY274-3080" fmla="*/ 812800 h 4651543"/>
              <a:gd name="connsiteX275-3081" fmla="*/ 20713700 w 24072850"/>
              <a:gd name="connsiteY275-3082" fmla="*/ 793750 h 4651543"/>
              <a:gd name="connsiteX276-3083" fmla="*/ 20726400 w 24072850"/>
              <a:gd name="connsiteY276-3084" fmla="*/ 774700 h 4651543"/>
              <a:gd name="connsiteX277-3085" fmla="*/ 20713700 w 24072850"/>
              <a:gd name="connsiteY277-3086" fmla="*/ 755650 h 4651543"/>
              <a:gd name="connsiteX278-3087" fmla="*/ 20720050 w 24072850"/>
              <a:gd name="connsiteY278-3088" fmla="*/ 736600 h 4651543"/>
              <a:gd name="connsiteX279-3089" fmla="*/ 20720050 w 24072850"/>
              <a:gd name="connsiteY279-3090" fmla="*/ 711200 h 4651543"/>
              <a:gd name="connsiteX280-3091" fmla="*/ 20745450 w 24072850"/>
              <a:gd name="connsiteY280-3092" fmla="*/ 685800 h 4651543"/>
              <a:gd name="connsiteX281-3093" fmla="*/ 20745450 w 24072850"/>
              <a:gd name="connsiteY281-3094" fmla="*/ 654050 h 4651543"/>
              <a:gd name="connsiteX282-3095" fmla="*/ 20764500 w 24072850"/>
              <a:gd name="connsiteY282-3096" fmla="*/ 635000 h 4651543"/>
              <a:gd name="connsiteX283-3097" fmla="*/ 20764500 w 24072850"/>
              <a:gd name="connsiteY283-3098" fmla="*/ 615950 h 4651543"/>
              <a:gd name="connsiteX284-3099" fmla="*/ 20796250 w 24072850"/>
              <a:gd name="connsiteY284-3100" fmla="*/ 577850 h 4651543"/>
              <a:gd name="connsiteX285-3101" fmla="*/ 20834350 w 24072850"/>
              <a:gd name="connsiteY285-3102" fmla="*/ 577850 h 4651543"/>
              <a:gd name="connsiteX286-3103" fmla="*/ 20834350 w 24072850"/>
              <a:gd name="connsiteY286-3104" fmla="*/ 552450 h 4651543"/>
              <a:gd name="connsiteX287-3105" fmla="*/ 20866100 w 24072850"/>
              <a:gd name="connsiteY287-3106" fmla="*/ 533400 h 4651543"/>
              <a:gd name="connsiteX288-3107" fmla="*/ 20891500 w 24072850"/>
              <a:gd name="connsiteY288-3108" fmla="*/ 463550 h 4651543"/>
              <a:gd name="connsiteX289-3109" fmla="*/ 20878800 w 24072850"/>
              <a:gd name="connsiteY289-3110" fmla="*/ 393700 h 4651543"/>
              <a:gd name="connsiteX290-3111" fmla="*/ 20923250 w 24072850"/>
              <a:gd name="connsiteY290-3112" fmla="*/ 311150 h 4651543"/>
              <a:gd name="connsiteX291-3113" fmla="*/ 20929600 w 24072850"/>
              <a:gd name="connsiteY291-3114" fmla="*/ 393700 h 4651543"/>
              <a:gd name="connsiteX292-3115" fmla="*/ 20955000 w 24072850"/>
              <a:gd name="connsiteY292-3116" fmla="*/ 387350 h 4651543"/>
              <a:gd name="connsiteX293-3117" fmla="*/ 20955000 w 24072850"/>
              <a:gd name="connsiteY293-3118" fmla="*/ 514350 h 4651543"/>
              <a:gd name="connsiteX294-3119" fmla="*/ 21005800 w 24072850"/>
              <a:gd name="connsiteY294-3120" fmla="*/ 571500 h 4651543"/>
              <a:gd name="connsiteX295-3121" fmla="*/ 21088350 w 24072850"/>
              <a:gd name="connsiteY295-3122" fmla="*/ 730250 h 4651543"/>
              <a:gd name="connsiteX296-3123" fmla="*/ 21113750 w 24072850"/>
              <a:gd name="connsiteY296-3124" fmla="*/ 755650 h 4651543"/>
              <a:gd name="connsiteX297-3125" fmla="*/ 21120100 w 24072850"/>
              <a:gd name="connsiteY297-3126" fmla="*/ 901700 h 4651543"/>
              <a:gd name="connsiteX298-3127" fmla="*/ 21120100 w 24072850"/>
              <a:gd name="connsiteY298-3128" fmla="*/ 958850 h 4651543"/>
              <a:gd name="connsiteX299-3129" fmla="*/ 21132800 w 24072850"/>
              <a:gd name="connsiteY299-3130" fmla="*/ 977900 h 4651543"/>
              <a:gd name="connsiteX300-3131" fmla="*/ 21120100 w 24072850"/>
              <a:gd name="connsiteY300-3132" fmla="*/ 1054100 h 4651543"/>
              <a:gd name="connsiteX301-3133" fmla="*/ 21132800 w 24072850"/>
              <a:gd name="connsiteY301-3134" fmla="*/ 1073150 h 4651543"/>
              <a:gd name="connsiteX302-3135" fmla="*/ 21145500 w 24072850"/>
              <a:gd name="connsiteY302-3136" fmla="*/ 1352550 h 4651543"/>
              <a:gd name="connsiteX303-3137" fmla="*/ 21145500 w 24072850"/>
              <a:gd name="connsiteY303-3138" fmla="*/ 1511300 h 4651543"/>
              <a:gd name="connsiteX304-3139" fmla="*/ 21164550 w 24072850"/>
              <a:gd name="connsiteY304-3140" fmla="*/ 1536700 h 4651543"/>
              <a:gd name="connsiteX305-3141" fmla="*/ 21151850 w 24072850"/>
              <a:gd name="connsiteY305-3142" fmla="*/ 1568450 h 4651543"/>
              <a:gd name="connsiteX306-3143" fmla="*/ 21164550 w 24072850"/>
              <a:gd name="connsiteY306-3144" fmla="*/ 1587500 h 4651543"/>
              <a:gd name="connsiteX307-3145" fmla="*/ 21386800 w 24072850"/>
              <a:gd name="connsiteY307-3146" fmla="*/ 1587500 h 4651543"/>
              <a:gd name="connsiteX308-3147" fmla="*/ 21412200 w 24072850"/>
              <a:gd name="connsiteY308-3148" fmla="*/ 127000 h 4651543"/>
              <a:gd name="connsiteX309-3149" fmla="*/ 21945600 w 24072850"/>
              <a:gd name="connsiteY309-3150" fmla="*/ 127000 h 4651543"/>
              <a:gd name="connsiteX310-3151" fmla="*/ 21945600 w 24072850"/>
              <a:gd name="connsiteY310-3152" fmla="*/ 1593850 h 4651543"/>
              <a:gd name="connsiteX311-3153" fmla="*/ 22199600 w 24072850"/>
              <a:gd name="connsiteY311-3154" fmla="*/ 1593850 h 4651543"/>
              <a:gd name="connsiteX312-3155" fmla="*/ 22199600 w 24072850"/>
              <a:gd name="connsiteY312-3156" fmla="*/ 1314450 h 4651543"/>
              <a:gd name="connsiteX313-3157" fmla="*/ 22205950 w 24072850"/>
              <a:gd name="connsiteY313-3158" fmla="*/ 1238250 h 4651543"/>
              <a:gd name="connsiteX314-3159" fmla="*/ 22205950 w 24072850"/>
              <a:gd name="connsiteY314-3160" fmla="*/ 1174750 h 4651543"/>
              <a:gd name="connsiteX315-3161" fmla="*/ 22205950 w 24072850"/>
              <a:gd name="connsiteY315-3162" fmla="*/ 1149350 h 4651543"/>
              <a:gd name="connsiteX316-3163" fmla="*/ 22269450 w 24072850"/>
              <a:gd name="connsiteY316-3164" fmla="*/ 1092200 h 4651543"/>
              <a:gd name="connsiteX317-3165" fmla="*/ 22269450 w 24072850"/>
              <a:gd name="connsiteY317-3166" fmla="*/ 914400 h 4651543"/>
              <a:gd name="connsiteX318-3167" fmla="*/ 22472650 w 24072850"/>
              <a:gd name="connsiteY318-3168" fmla="*/ 869950 h 4651543"/>
              <a:gd name="connsiteX319-3169" fmla="*/ 22720300 w 24072850"/>
              <a:gd name="connsiteY319-3170" fmla="*/ 927100 h 4651543"/>
              <a:gd name="connsiteX320-3171" fmla="*/ 22720300 w 24072850"/>
              <a:gd name="connsiteY320-3172" fmla="*/ 1092200 h 4651543"/>
              <a:gd name="connsiteX321-3173" fmla="*/ 22752050 w 24072850"/>
              <a:gd name="connsiteY321-3174" fmla="*/ 1162050 h 4651543"/>
              <a:gd name="connsiteX322-3175" fmla="*/ 22752050 w 24072850"/>
              <a:gd name="connsiteY322-3176" fmla="*/ 2387600 h 4651543"/>
              <a:gd name="connsiteX323-3177" fmla="*/ 22777450 w 24072850"/>
              <a:gd name="connsiteY323-3178" fmla="*/ 2387600 h 4651543"/>
              <a:gd name="connsiteX324-3179" fmla="*/ 22783800 w 24072850"/>
              <a:gd name="connsiteY324-3180" fmla="*/ 2311400 h 4651543"/>
              <a:gd name="connsiteX325-3181" fmla="*/ 22815550 w 24072850"/>
              <a:gd name="connsiteY325-3182" fmla="*/ 2228850 h 4651543"/>
              <a:gd name="connsiteX326-3183" fmla="*/ 22860000 w 24072850"/>
              <a:gd name="connsiteY326-3184" fmla="*/ 2228850 h 4651543"/>
              <a:gd name="connsiteX327-3185" fmla="*/ 22879050 w 24072850"/>
              <a:gd name="connsiteY327-3186" fmla="*/ 2120900 h 4651543"/>
              <a:gd name="connsiteX328-3187" fmla="*/ 22980650 w 24072850"/>
              <a:gd name="connsiteY328-3188" fmla="*/ 2146300 h 4651543"/>
              <a:gd name="connsiteX329-3189" fmla="*/ 23133050 w 24072850"/>
              <a:gd name="connsiteY329-3190" fmla="*/ 2133600 h 4651543"/>
              <a:gd name="connsiteX330-3191" fmla="*/ 23145750 w 24072850"/>
              <a:gd name="connsiteY330-3192" fmla="*/ 2101850 h 4651543"/>
              <a:gd name="connsiteX331-3193" fmla="*/ 23145750 w 24072850"/>
              <a:gd name="connsiteY331-3194" fmla="*/ 2044700 h 4651543"/>
              <a:gd name="connsiteX332-3195" fmla="*/ 23348950 w 24072850"/>
              <a:gd name="connsiteY332-3196" fmla="*/ 2044700 h 4651543"/>
              <a:gd name="connsiteX333-3197" fmla="*/ 23361650 w 24072850"/>
              <a:gd name="connsiteY333-3198" fmla="*/ 2127250 h 4651543"/>
              <a:gd name="connsiteX334-3199" fmla="*/ 23488650 w 24072850"/>
              <a:gd name="connsiteY334-3200" fmla="*/ 2146300 h 4651543"/>
              <a:gd name="connsiteX335-3201" fmla="*/ 23526750 w 24072850"/>
              <a:gd name="connsiteY335-3202" fmla="*/ 2152650 h 4651543"/>
              <a:gd name="connsiteX336-3203" fmla="*/ 23583900 w 24072850"/>
              <a:gd name="connsiteY336-3204" fmla="*/ 2133600 h 4651543"/>
              <a:gd name="connsiteX337-3205" fmla="*/ 23647400 w 24072850"/>
              <a:gd name="connsiteY337-3206" fmla="*/ 2133600 h 4651543"/>
              <a:gd name="connsiteX338-3207" fmla="*/ 23647400 w 24072850"/>
              <a:gd name="connsiteY338-3208" fmla="*/ 2216150 h 4651543"/>
              <a:gd name="connsiteX339-3209" fmla="*/ 23679150 w 24072850"/>
              <a:gd name="connsiteY339-3210" fmla="*/ 2235200 h 4651543"/>
              <a:gd name="connsiteX340-3211" fmla="*/ 23685500 w 24072850"/>
              <a:gd name="connsiteY340-3212" fmla="*/ 2273300 h 4651543"/>
              <a:gd name="connsiteX341-3213" fmla="*/ 23710900 w 24072850"/>
              <a:gd name="connsiteY341-3214" fmla="*/ 2286000 h 4651543"/>
              <a:gd name="connsiteX342-3215" fmla="*/ 23729950 w 24072850"/>
              <a:gd name="connsiteY342-3216" fmla="*/ 2400300 h 4651543"/>
              <a:gd name="connsiteX343-3217" fmla="*/ 23729950 w 24072850"/>
              <a:gd name="connsiteY343-3218" fmla="*/ 1555750 h 4651543"/>
              <a:gd name="connsiteX344-3219" fmla="*/ 23768050 w 24072850"/>
              <a:gd name="connsiteY344-3220" fmla="*/ 1117600 h 4651543"/>
              <a:gd name="connsiteX345-3221" fmla="*/ 23787100 w 24072850"/>
              <a:gd name="connsiteY345-3222" fmla="*/ 1117600 h 4651543"/>
              <a:gd name="connsiteX346-3223" fmla="*/ 23901400 w 24072850"/>
              <a:gd name="connsiteY346-3224" fmla="*/ 1168400 h 4651543"/>
              <a:gd name="connsiteX347-3225" fmla="*/ 23926800 w 24072850"/>
              <a:gd name="connsiteY347-3226" fmla="*/ 1168400 h 4651543"/>
              <a:gd name="connsiteX348-3227" fmla="*/ 23939500 w 24072850"/>
              <a:gd name="connsiteY348-3228" fmla="*/ 1143000 h 4651543"/>
              <a:gd name="connsiteX349-3229" fmla="*/ 24047450 w 24072850"/>
              <a:gd name="connsiteY349-3230" fmla="*/ 1117600 h 4651543"/>
              <a:gd name="connsiteX350-3231" fmla="*/ 24072850 w 24072850"/>
              <a:gd name="connsiteY350-3232" fmla="*/ 1117600 h 4651543"/>
              <a:gd name="connsiteX351-3233" fmla="*/ 24072850 w 24072850"/>
              <a:gd name="connsiteY351-3234" fmla="*/ 3117850 h 4651543"/>
              <a:gd name="connsiteX352-3235" fmla="*/ 14418634 w 24072850"/>
              <a:gd name="connsiteY352-3236" fmla="*/ 4651543 h 4651543"/>
              <a:gd name="connsiteX353-3237" fmla="*/ 7171703 w 24072850"/>
              <a:gd name="connsiteY353-3238" fmla="*/ 3874190 h 4651543"/>
              <a:gd name="connsiteX354-3239" fmla="*/ 0 w 24072850"/>
              <a:gd name="connsiteY354-3240" fmla="*/ 3117850 h 4651543"/>
              <a:gd name="connsiteX355-3241" fmla="*/ 0 w 24072850"/>
              <a:gd name="connsiteY355-3242" fmla="*/ 2222500 h 4651543"/>
              <a:gd name="connsiteX356-3243" fmla="*/ 127000 w 24072850"/>
              <a:gd name="connsiteY356-3244" fmla="*/ 2228850 h 4651543"/>
              <a:gd name="connsiteX357-3245" fmla="*/ 63500 w 24072850"/>
              <a:gd name="connsiteY357-3246" fmla="*/ 2286000 h 4651543"/>
              <a:gd name="connsiteX358-3247" fmla="*/ 196850 w 24072850"/>
              <a:gd name="connsiteY358-3248" fmla="*/ 2336800 h 4651543"/>
              <a:gd name="connsiteX359-3249" fmla="*/ 107950 w 24072850"/>
              <a:gd name="connsiteY359-3250" fmla="*/ 2393950 h 4651543"/>
              <a:gd name="connsiteX360-3251" fmla="*/ 311150 w 24072850"/>
              <a:gd name="connsiteY360-3252" fmla="*/ 2444750 h 4651543"/>
              <a:gd name="connsiteX361-3253" fmla="*/ 311150 w 24072850"/>
              <a:gd name="connsiteY361-3254" fmla="*/ 2527300 h 4651543"/>
              <a:gd name="connsiteX362-3255" fmla="*/ 349250 w 24072850"/>
              <a:gd name="connsiteY362-3256" fmla="*/ 2533650 h 4651543"/>
              <a:gd name="connsiteX363-3257" fmla="*/ 596900 w 24072850"/>
              <a:gd name="connsiteY363-3258" fmla="*/ 2489200 h 4651543"/>
              <a:gd name="connsiteX364-3259" fmla="*/ 742950 w 24072850"/>
              <a:gd name="connsiteY364-3260" fmla="*/ 2501900 h 4651543"/>
              <a:gd name="connsiteX365-3261" fmla="*/ 800100 w 24072850"/>
              <a:gd name="connsiteY365-3262" fmla="*/ 2489200 h 4651543"/>
              <a:gd name="connsiteX366-3263" fmla="*/ 895350 w 24072850"/>
              <a:gd name="connsiteY366-3264" fmla="*/ 2584450 h 4651543"/>
              <a:gd name="connsiteX367-3265" fmla="*/ 920750 w 24072850"/>
              <a:gd name="connsiteY367-3266" fmla="*/ 2584450 h 4651543"/>
              <a:gd name="connsiteX368-3267" fmla="*/ 933450 w 24072850"/>
              <a:gd name="connsiteY368-3268" fmla="*/ 2514600 h 4651543"/>
              <a:gd name="connsiteX369-3269" fmla="*/ 933450 w 24072850"/>
              <a:gd name="connsiteY369-3270" fmla="*/ 2355850 h 4651543"/>
              <a:gd name="connsiteX370-3271" fmla="*/ 939800 w 24072850"/>
              <a:gd name="connsiteY370-3272" fmla="*/ 2279650 h 4651543"/>
              <a:gd name="connsiteX371-3273" fmla="*/ 946150 w 24072850"/>
              <a:gd name="connsiteY371-3274" fmla="*/ 2184400 h 4651543"/>
              <a:gd name="connsiteX372-3275" fmla="*/ 952500 w 24072850"/>
              <a:gd name="connsiteY372-3276" fmla="*/ 2114550 h 4651543"/>
              <a:gd name="connsiteX373-3277" fmla="*/ 1092200 w 24072850"/>
              <a:gd name="connsiteY373-3278" fmla="*/ 2038350 h 4651543"/>
              <a:gd name="connsiteX374-3279" fmla="*/ 1193800 w 24072850"/>
              <a:gd name="connsiteY374-3280" fmla="*/ 2114550 h 4651543"/>
              <a:gd name="connsiteX375-3281" fmla="*/ 1206500 w 24072850"/>
              <a:gd name="connsiteY375-3282" fmla="*/ 2247900 h 4651543"/>
              <a:gd name="connsiteX376-3283" fmla="*/ 1206500 w 24072850"/>
              <a:gd name="connsiteY376-3284" fmla="*/ 2635250 h 4651543"/>
              <a:gd name="connsiteX377-3285" fmla="*/ 1270000 w 24072850"/>
              <a:gd name="connsiteY377-3286" fmla="*/ 2768600 h 4651543"/>
              <a:gd name="connsiteX378-3287" fmla="*/ 1289050 w 24072850"/>
              <a:gd name="connsiteY378-3288" fmla="*/ 2768600 h 4651543"/>
              <a:gd name="connsiteX379-3289" fmla="*/ 1295400 w 24072850"/>
              <a:gd name="connsiteY379-3290" fmla="*/ 2711450 h 4651543"/>
              <a:gd name="connsiteX380-3291" fmla="*/ 1282700 w 24072850"/>
              <a:gd name="connsiteY380-3292" fmla="*/ 2533650 h 4651543"/>
              <a:gd name="connsiteX381-3293" fmla="*/ 1447800 w 24072850"/>
              <a:gd name="connsiteY381-3294" fmla="*/ 2533650 h 4651543"/>
              <a:gd name="connsiteX382-3295" fmla="*/ 1422400 w 24072850"/>
              <a:gd name="connsiteY382-3296" fmla="*/ 2387600 h 4651543"/>
              <a:gd name="connsiteX383-3297" fmla="*/ 1657350 w 24072850"/>
              <a:gd name="connsiteY383-3298" fmla="*/ 2393950 h 4651543"/>
              <a:gd name="connsiteX384-3299" fmla="*/ 1689100 w 24072850"/>
              <a:gd name="connsiteY384-3300" fmla="*/ 2413000 h 4651543"/>
              <a:gd name="connsiteX385-3301" fmla="*/ 1714500 w 24072850"/>
              <a:gd name="connsiteY385-3302" fmla="*/ 2413000 h 4651543"/>
              <a:gd name="connsiteX386-3303" fmla="*/ 1720850 w 24072850"/>
              <a:gd name="connsiteY386-3304" fmla="*/ 2273300 h 4651543"/>
              <a:gd name="connsiteX387-3305" fmla="*/ 1746250 w 24072850"/>
              <a:gd name="connsiteY387-3306" fmla="*/ 2279650 h 4651543"/>
              <a:gd name="connsiteX388-3307" fmla="*/ 1790700 w 24072850"/>
              <a:gd name="connsiteY388-3308" fmla="*/ 2235200 h 4651543"/>
              <a:gd name="connsiteX389-3309" fmla="*/ 1930400 w 24072850"/>
              <a:gd name="connsiteY389-3310" fmla="*/ 2241550 h 4651543"/>
              <a:gd name="connsiteX390-3311" fmla="*/ 1955800 w 24072850"/>
              <a:gd name="connsiteY390-3312" fmla="*/ 2273300 h 4651543"/>
              <a:gd name="connsiteX391-3313" fmla="*/ 2095500 w 24072850"/>
              <a:gd name="connsiteY391-3314" fmla="*/ 2292350 h 4651543"/>
              <a:gd name="connsiteX392-3315" fmla="*/ 2095500 w 24072850"/>
              <a:gd name="connsiteY392-3316" fmla="*/ 2317750 h 4651543"/>
              <a:gd name="connsiteX393-3317" fmla="*/ 2095500 w 24072850"/>
              <a:gd name="connsiteY393-3318" fmla="*/ 2736850 h 4651543"/>
              <a:gd name="connsiteX394-3319" fmla="*/ 2108200 w 24072850"/>
              <a:gd name="connsiteY394-3320" fmla="*/ 2825750 h 4651543"/>
              <a:gd name="connsiteX395-3321" fmla="*/ 2203450 w 24072850"/>
              <a:gd name="connsiteY395-3322" fmla="*/ 2825750 h 4651543"/>
              <a:gd name="connsiteX396-3323" fmla="*/ 2222500 w 24072850"/>
              <a:gd name="connsiteY396-3324" fmla="*/ 2724150 h 4651543"/>
              <a:gd name="connsiteX397-3325" fmla="*/ 2241550 w 24072850"/>
              <a:gd name="connsiteY397-3326" fmla="*/ 2527300 h 4651543"/>
              <a:gd name="connsiteX398-3327" fmla="*/ 2209800 w 24072850"/>
              <a:gd name="connsiteY398-3328" fmla="*/ 2273300 h 4651543"/>
              <a:gd name="connsiteX399-3329" fmla="*/ 2336800 w 24072850"/>
              <a:gd name="connsiteY399-3330" fmla="*/ 2273300 h 4651543"/>
              <a:gd name="connsiteX400-3331" fmla="*/ 2336800 w 24072850"/>
              <a:gd name="connsiteY400-3332" fmla="*/ 2235200 h 4651543"/>
              <a:gd name="connsiteX401-3333" fmla="*/ 2482850 w 24072850"/>
              <a:gd name="connsiteY401-3334" fmla="*/ 2235200 h 4651543"/>
              <a:gd name="connsiteX402-3335" fmla="*/ 2584450 w 24072850"/>
              <a:gd name="connsiteY402-3336" fmla="*/ 2266950 h 4651543"/>
              <a:gd name="connsiteX403-3337" fmla="*/ 2755900 w 24072850"/>
              <a:gd name="connsiteY403-3338" fmla="*/ 2266950 h 4651543"/>
              <a:gd name="connsiteX404-3339" fmla="*/ 2711450 w 24072850"/>
              <a:gd name="connsiteY404-3340" fmla="*/ 2533650 h 4651543"/>
              <a:gd name="connsiteX405-3341" fmla="*/ 2730500 w 24072850"/>
              <a:gd name="connsiteY405-3342" fmla="*/ 2870200 h 4651543"/>
              <a:gd name="connsiteX406-3343" fmla="*/ 2787650 w 24072850"/>
              <a:gd name="connsiteY406-3344" fmla="*/ 2762250 h 4651543"/>
              <a:gd name="connsiteX407-3345" fmla="*/ 2889250 w 24072850"/>
              <a:gd name="connsiteY407-3346" fmla="*/ 2762250 h 4651543"/>
              <a:gd name="connsiteX408-3347" fmla="*/ 2914650 w 24072850"/>
              <a:gd name="connsiteY408-3348" fmla="*/ 2686050 h 4651543"/>
              <a:gd name="connsiteX409-3349" fmla="*/ 2927350 w 24072850"/>
              <a:gd name="connsiteY409-3350" fmla="*/ 2616200 h 4651543"/>
              <a:gd name="connsiteX410-3351" fmla="*/ 2940050 w 24072850"/>
              <a:gd name="connsiteY410-3352" fmla="*/ 2540000 h 4651543"/>
              <a:gd name="connsiteX411-3353" fmla="*/ 2990850 w 24072850"/>
              <a:gd name="connsiteY411-3354" fmla="*/ 2165350 h 4651543"/>
              <a:gd name="connsiteX412-3355" fmla="*/ 3009900 w 24072850"/>
              <a:gd name="connsiteY412-3356" fmla="*/ 1981200 h 4651543"/>
              <a:gd name="connsiteX413-3357" fmla="*/ 3009900 w 24072850"/>
              <a:gd name="connsiteY413-3358" fmla="*/ 1612900 h 4651543"/>
              <a:gd name="connsiteX414-3359" fmla="*/ 2971800 w 24072850"/>
              <a:gd name="connsiteY414-3360" fmla="*/ 1308100 h 4651543"/>
              <a:gd name="connsiteX415-3361" fmla="*/ 2940050 w 24072850"/>
              <a:gd name="connsiteY415-3362" fmla="*/ 1104900 h 4651543"/>
              <a:gd name="connsiteX416-3363" fmla="*/ 3060700 w 24072850"/>
              <a:gd name="connsiteY416-3364" fmla="*/ 1041400 h 4651543"/>
              <a:gd name="connsiteX417-3365" fmla="*/ 3073400 w 24072850"/>
              <a:gd name="connsiteY417-3366" fmla="*/ 977900 h 4651543"/>
              <a:gd name="connsiteX418-3367" fmla="*/ 3073400 w 24072850"/>
              <a:gd name="connsiteY418-3368" fmla="*/ 933450 h 4651543"/>
              <a:gd name="connsiteX419-3369" fmla="*/ 3086100 w 24072850"/>
              <a:gd name="connsiteY419-3370" fmla="*/ 774700 h 4651543"/>
              <a:gd name="connsiteX420-3371" fmla="*/ 3111500 w 24072850"/>
              <a:gd name="connsiteY420-3372" fmla="*/ 1047750 h 4651543"/>
              <a:gd name="connsiteX421-3373" fmla="*/ 3206750 w 24072850"/>
              <a:gd name="connsiteY421-3374" fmla="*/ 1143000 h 4651543"/>
              <a:gd name="connsiteX422-3375" fmla="*/ 3149600 w 24072850"/>
              <a:gd name="connsiteY422-3376" fmla="*/ 1714500 h 4651543"/>
              <a:gd name="connsiteX423-3377" fmla="*/ 3149600 w 24072850"/>
              <a:gd name="connsiteY423-3378" fmla="*/ 2063750 h 4651543"/>
              <a:gd name="connsiteX424-3379" fmla="*/ 3194050 w 24072850"/>
              <a:gd name="connsiteY424-3380" fmla="*/ 2768600 h 4651543"/>
              <a:gd name="connsiteX425-3381" fmla="*/ 3416300 w 24072850"/>
              <a:gd name="connsiteY425-3382" fmla="*/ 2768600 h 4651543"/>
              <a:gd name="connsiteX426-3383" fmla="*/ 3448050 w 24072850"/>
              <a:gd name="connsiteY426-3384" fmla="*/ 1809750 h 4651543"/>
              <a:gd name="connsiteX427-3385" fmla="*/ 3403600 w 24072850"/>
              <a:gd name="connsiteY427-3386" fmla="*/ 1778000 h 4651543"/>
              <a:gd name="connsiteX428-3387" fmla="*/ 3409950 w 24072850"/>
              <a:gd name="connsiteY428-3388" fmla="*/ 1765300 h 4651543"/>
              <a:gd name="connsiteX429-3389" fmla="*/ 3479800 w 24072850"/>
              <a:gd name="connsiteY429-3390" fmla="*/ 1733550 h 4651543"/>
              <a:gd name="connsiteX430-3391" fmla="*/ 3771900 w 24072850"/>
              <a:gd name="connsiteY430-3392" fmla="*/ 1733550 h 4651543"/>
              <a:gd name="connsiteX431-3393" fmla="*/ 3841750 w 24072850"/>
              <a:gd name="connsiteY431-3394" fmla="*/ 1771650 h 4651543"/>
              <a:gd name="connsiteX432-3395" fmla="*/ 3810000 w 24072850"/>
              <a:gd name="connsiteY432-3396" fmla="*/ 1822450 h 4651543"/>
              <a:gd name="connsiteX433-3397" fmla="*/ 3822700 w 24072850"/>
              <a:gd name="connsiteY433-3398" fmla="*/ 1841500 h 4651543"/>
              <a:gd name="connsiteX434-3399" fmla="*/ 3803650 w 24072850"/>
              <a:gd name="connsiteY434-3400" fmla="*/ 1892300 h 4651543"/>
              <a:gd name="connsiteX435-3401" fmla="*/ 3822700 w 24072850"/>
              <a:gd name="connsiteY435-3402" fmla="*/ 1936750 h 4651543"/>
              <a:gd name="connsiteX436-3403" fmla="*/ 3822700 w 24072850"/>
              <a:gd name="connsiteY436-3404" fmla="*/ 2146300 h 4651543"/>
              <a:gd name="connsiteX437-3405" fmla="*/ 3810000 w 24072850"/>
              <a:gd name="connsiteY437-3406" fmla="*/ 2216150 h 4651543"/>
              <a:gd name="connsiteX438-3407" fmla="*/ 3822700 w 24072850"/>
              <a:gd name="connsiteY438-3408" fmla="*/ 2247900 h 4651543"/>
              <a:gd name="connsiteX439-3409" fmla="*/ 3810000 w 24072850"/>
              <a:gd name="connsiteY439-3410" fmla="*/ 2266950 h 4651543"/>
              <a:gd name="connsiteX440-3411" fmla="*/ 3810000 w 24072850"/>
              <a:gd name="connsiteY440-3412" fmla="*/ 2768600 h 4651543"/>
              <a:gd name="connsiteX441-3413" fmla="*/ 3924300 w 24072850"/>
              <a:gd name="connsiteY441-3414" fmla="*/ 2768600 h 4651543"/>
              <a:gd name="connsiteX442-3415" fmla="*/ 3943350 w 24072850"/>
              <a:gd name="connsiteY442-3416" fmla="*/ 1987550 h 4651543"/>
              <a:gd name="connsiteX443-3417" fmla="*/ 3930650 w 24072850"/>
              <a:gd name="connsiteY443-3418" fmla="*/ 1962150 h 4651543"/>
              <a:gd name="connsiteX444-3419" fmla="*/ 3949700 w 24072850"/>
              <a:gd name="connsiteY444-3420" fmla="*/ 1924050 h 4651543"/>
              <a:gd name="connsiteX445-3421" fmla="*/ 3949700 w 24072850"/>
              <a:gd name="connsiteY445-3422" fmla="*/ 1879600 h 4651543"/>
              <a:gd name="connsiteX446-3423" fmla="*/ 3949700 w 24072850"/>
              <a:gd name="connsiteY446-3424" fmla="*/ 1847850 h 4651543"/>
              <a:gd name="connsiteX447-3425" fmla="*/ 4222750 w 24072850"/>
              <a:gd name="connsiteY447-3426" fmla="*/ 1847850 h 4651543"/>
              <a:gd name="connsiteX448-3427" fmla="*/ 4222750 w 24072850"/>
              <a:gd name="connsiteY448-3428" fmla="*/ 1943100 h 4651543"/>
              <a:gd name="connsiteX449-3429" fmla="*/ 4260850 w 24072850"/>
              <a:gd name="connsiteY449-3430" fmla="*/ 2006600 h 4651543"/>
              <a:gd name="connsiteX450-3431" fmla="*/ 4260850 w 24072850"/>
              <a:gd name="connsiteY450-3432" fmla="*/ 2768600 h 4651543"/>
              <a:gd name="connsiteX451-3433" fmla="*/ 4279900 w 24072850"/>
              <a:gd name="connsiteY451-3434" fmla="*/ 2774950 h 4651543"/>
              <a:gd name="connsiteX452-3435" fmla="*/ 4311650 w 24072850"/>
              <a:gd name="connsiteY452-3436" fmla="*/ 2616200 h 4651543"/>
              <a:gd name="connsiteX453-3437" fmla="*/ 4311650 w 24072850"/>
              <a:gd name="connsiteY453-3438" fmla="*/ 1511300 h 4651543"/>
              <a:gd name="connsiteX454-3439" fmla="*/ 4584700 w 24072850"/>
              <a:gd name="connsiteY454-3440" fmla="*/ 1511300 h 4651543"/>
              <a:gd name="connsiteX455-3441" fmla="*/ 4616450 w 24072850"/>
              <a:gd name="connsiteY455-3442" fmla="*/ 1593850 h 4651543"/>
              <a:gd name="connsiteX456-3443" fmla="*/ 4610100 w 24072850"/>
              <a:gd name="connsiteY456-3444" fmla="*/ 2647950 h 4651543"/>
              <a:gd name="connsiteX457-3445" fmla="*/ 4660900 w 24072850"/>
              <a:gd name="connsiteY457-3446" fmla="*/ 2673350 h 4651543"/>
              <a:gd name="connsiteX458-3447" fmla="*/ 4699000 w 24072850"/>
              <a:gd name="connsiteY458-3448" fmla="*/ 2667000 h 4651543"/>
              <a:gd name="connsiteX459-3449" fmla="*/ 4699000 w 24072850"/>
              <a:gd name="connsiteY459-3450" fmla="*/ 1155700 h 4651543"/>
              <a:gd name="connsiteX460-3451" fmla="*/ 4914900 w 24072850"/>
              <a:gd name="connsiteY460-3452" fmla="*/ 1155700 h 4651543"/>
              <a:gd name="connsiteX461-3453" fmla="*/ 4914900 w 24072850"/>
              <a:gd name="connsiteY461-3454" fmla="*/ 2667000 h 4651543"/>
              <a:gd name="connsiteX462-3455" fmla="*/ 4933950 w 24072850"/>
              <a:gd name="connsiteY462-3456" fmla="*/ 2673350 h 4651543"/>
              <a:gd name="connsiteX463-3457" fmla="*/ 4997450 w 24072850"/>
              <a:gd name="connsiteY463-3458" fmla="*/ 2654300 h 4651543"/>
              <a:gd name="connsiteX464-3459" fmla="*/ 5003800 w 24072850"/>
              <a:gd name="connsiteY464-3460" fmla="*/ 1676400 h 4651543"/>
              <a:gd name="connsiteX465-3461" fmla="*/ 4997450 w 24072850"/>
              <a:gd name="connsiteY465-3462" fmla="*/ 1625600 h 4651543"/>
              <a:gd name="connsiteX466-3463" fmla="*/ 4997450 w 24072850"/>
              <a:gd name="connsiteY466-3464" fmla="*/ 1568450 h 4651543"/>
              <a:gd name="connsiteX467-3465" fmla="*/ 5022850 w 24072850"/>
              <a:gd name="connsiteY467-3466" fmla="*/ 1492250 h 4651543"/>
              <a:gd name="connsiteX468-3467" fmla="*/ 5137150 w 24072850"/>
              <a:gd name="connsiteY468-3468" fmla="*/ 1485900 h 4651543"/>
              <a:gd name="connsiteX469-3469" fmla="*/ 5302250 w 24072850"/>
              <a:gd name="connsiteY469-3470" fmla="*/ 1485900 h 4651543"/>
              <a:gd name="connsiteX470-3471" fmla="*/ 5302250 w 24072850"/>
              <a:gd name="connsiteY470-3472" fmla="*/ 2260600 h 4651543"/>
              <a:gd name="connsiteX471-3473" fmla="*/ 5321300 w 24072850"/>
              <a:gd name="connsiteY471-3474" fmla="*/ 2711450 h 4651543"/>
              <a:gd name="connsiteX472-3475" fmla="*/ 5346700 w 24072850"/>
              <a:gd name="connsiteY472-3476" fmla="*/ 2673350 h 4651543"/>
              <a:gd name="connsiteX473-3477" fmla="*/ 5397500 w 24072850"/>
              <a:gd name="connsiteY473-3478" fmla="*/ 2673350 h 4651543"/>
              <a:gd name="connsiteX474-3479" fmla="*/ 5397500 w 24072850"/>
              <a:gd name="connsiteY474-3480" fmla="*/ 2019300 h 4651543"/>
              <a:gd name="connsiteX475-3481" fmla="*/ 5429250 w 24072850"/>
              <a:gd name="connsiteY475-3482" fmla="*/ 1968500 h 4651543"/>
              <a:gd name="connsiteX476-3483" fmla="*/ 5473700 w 24072850"/>
              <a:gd name="connsiteY476-3484" fmla="*/ 1930400 h 4651543"/>
              <a:gd name="connsiteX477-3485" fmla="*/ 5499100 w 24072850"/>
              <a:gd name="connsiteY477-3486" fmla="*/ 1898650 h 4651543"/>
              <a:gd name="connsiteX478-3487" fmla="*/ 5568950 w 24072850"/>
              <a:gd name="connsiteY478-3488" fmla="*/ 1809750 h 4651543"/>
              <a:gd name="connsiteX479-3489" fmla="*/ 5638800 w 24072850"/>
              <a:gd name="connsiteY479-3490" fmla="*/ 1676400 h 4651543"/>
              <a:gd name="connsiteX480-3491" fmla="*/ 5638800 w 24072850"/>
              <a:gd name="connsiteY480-3492" fmla="*/ 1498600 h 4651543"/>
              <a:gd name="connsiteX481-3493" fmla="*/ 5664200 w 24072850"/>
              <a:gd name="connsiteY481-3494" fmla="*/ 1498600 h 4651543"/>
              <a:gd name="connsiteX482-3495" fmla="*/ 5670550 w 24072850"/>
              <a:gd name="connsiteY482-3496" fmla="*/ 1778000 h 4651543"/>
              <a:gd name="connsiteX483-3497" fmla="*/ 5727700 w 24072850"/>
              <a:gd name="connsiteY483-3498" fmla="*/ 1809750 h 4651543"/>
              <a:gd name="connsiteX484-3499" fmla="*/ 5727700 w 24072850"/>
              <a:gd name="connsiteY484-3500" fmla="*/ 1873250 h 4651543"/>
              <a:gd name="connsiteX485-3501" fmla="*/ 5791200 w 24072850"/>
              <a:gd name="connsiteY485-3502" fmla="*/ 1898650 h 4651543"/>
              <a:gd name="connsiteX486-3503" fmla="*/ 5835650 w 24072850"/>
              <a:gd name="connsiteY486-3504" fmla="*/ 1930400 h 4651543"/>
              <a:gd name="connsiteX487-3505" fmla="*/ 5854700 w 24072850"/>
              <a:gd name="connsiteY487-3506" fmla="*/ 2019300 h 4651543"/>
              <a:gd name="connsiteX488-3507" fmla="*/ 5873750 w 24072850"/>
              <a:gd name="connsiteY488-3508" fmla="*/ 2032000 h 4651543"/>
              <a:gd name="connsiteX489-3509" fmla="*/ 5886450 w 24072850"/>
              <a:gd name="connsiteY489-3510" fmla="*/ 2184400 h 4651543"/>
              <a:gd name="connsiteX490-3511" fmla="*/ 5886450 w 24072850"/>
              <a:gd name="connsiteY490-3512" fmla="*/ 2387600 h 4651543"/>
              <a:gd name="connsiteX491-3513" fmla="*/ 5899150 w 24072850"/>
              <a:gd name="connsiteY491-3514" fmla="*/ 2393950 h 4651543"/>
              <a:gd name="connsiteX492-3515" fmla="*/ 5949950 w 24072850"/>
              <a:gd name="connsiteY492-3516" fmla="*/ 2368550 h 4651543"/>
              <a:gd name="connsiteX493-3517" fmla="*/ 5949950 w 24072850"/>
              <a:gd name="connsiteY493-3518" fmla="*/ 2324100 h 4651543"/>
              <a:gd name="connsiteX494-3519" fmla="*/ 5962650 w 24072850"/>
              <a:gd name="connsiteY494-3520" fmla="*/ 2324100 h 4651543"/>
              <a:gd name="connsiteX495-3521" fmla="*/ 5962650 w 24072850"/>
              <a:gd name="connsiteY495-3522" fmla="*/ 2368550 h 4651543"/>
              <a:gd name="connsiteX496-3523" fmla="*/ 5981700 w 24072850"/>
              <a:gd name="connsiteY496-3524" fmla="*/ 2381250 h 4651543"/>
              <a:gd name="connsiteX497-3525" fmla="*/ 5988050 w 24072850"/>
              <a:gd name="connsiteY497-3526" fmla="*/ 2343150 h 4651543"/>
              <a:gd name="connsiteX498-3527" fmla="*/ 5988050 w 24072850"/>
              <a:gd name="connsiteY498-3528" fmla="*/ 2235200 h 4651543"/>
              <a:gd name="connsiteX499-3529" fmla="*/ 6038850 w 24072850"/>
              <a:gd name="connsiteY499-3530" fmla="*/ 2190750 h 4651543"/>
              <a:gd name="connsiteX500-3531" fmla="*/ 6153150 w 24072850"/>
              <a:gd name="connsiteY500-3532" fmla="*/ 2190750 h 4651543"/>
              <a:gd name="connsiteX501-3533" fmla="*/ 6165850 w 24072850"/>
              <a:gd name="connsiteY501-3534" fmla="*/ 2216150 h 4651543"/>
              <a:gd name="connsiteX502-3535" fmla="*/ 6184900 w 24072850"/>
              <a:gd name="connsiteY502-3536" fmla="*/ 2203450 h 4651543"/>
              <a:gd name="connsiteX503-3537" fmla="*/ 6242050 w 24072850"/>
              <a:gd name="connsiteY503-3538" fmla="*/ 2120900 h 4651543"/>
              <a:gd name="connsiteX504-3539" fmla="*/ 6248400 w 24072850"/>
              <a:gd name="connsiteY504-3540" fmla="*/ 2095500 h 4651543"/>
              <a:gd name="connsiteX505-3541" fmla="*/ 6248400 w 24072850"/>
              <a:gd name="connsiteY505-3542" fmla="*/ 2051050 h 4651543"/>
              <a:gd name="connsiteX506-3543" fmla="*/ 6254750 w 24072850"/>
              <a:gd name="connsiteY506-3544" fmla="*/ 2019300 h 4651543"/>
              <a:gd name="connsiteX507-3545" fmla="*/ 6267450 w 24072850"/>
              <a:gd name="connsiteY507-3546" fmla="*/ 2120900 h 4651543"/>
              <a:gd name="connsiteX508-3547" fmla="*/ 6375400 w 24072850"/>
              <a:gd name="connsiteY508-3548" fmla="*/ 2146300 h 4651543"/>
              <a:gd name="connsiteX509-3549" fmla="*/ 6369050 w 24072850"/>
              <a:gd name="connsiteY509-3550" fmla="*/ 2171700 h 4651543"/>
              <a:gd name="connsiteX510-3551" fmla="*/ 6394450 w 24072850"/>
              <a:gd name="connsiteY510-3552" fmla="*/ 2197100 h 4651543"/>
              <a:gd name="connsiteX511-3553" fmla="*/ 6445250 w 24072850"/>
              <a:gd name="connsiteY511-3554" fmla="*/ 2476500 h 4651543"/>
              <a:gd name="connsiteX512-3555" fmla="*/ 6451600 w 24072850"/>
              <a:gd name="connsiteY512-3556" fmla="*/ 2565400 h 4651543"/>
              <a:gd name="connsiteX513-3557" fmla="*/ 6483350 w 24072850"/>
              <a:gd name="connsiteY513-3558" fmla="*/ 2597150 h 4651543"/>
              <a:gd name="connsiteX514-3559" fmla="*/ 6515100 w 24072850"/>
              <a:gd name="connsiteY514-3560" fmla="*/ 2571750 h 4651543"/>
              <a:gd name="connsiteX515-3561" fmla="*/ 6515100 w 24072850"/>
              <a:gd name="connsiteY515-3562" fmla="*/ 2451100 h 4651543"/>
              <a:gd name="connsiteX516-3563" fmla="*/ 6553200 w 24072850"/>
              <a:gd name="connsiteY516-3564" fmla="*/ 2419350 h 4651543"/>
              <a:gd name="connsiteX517-3565" fmla="*/ 6737350 w 24072850"/>
              <a:gd name="connsiteY517-3566" fmla="*/ 2425700 h 4651543"/>
              <a:gd name="connsiteX518-3567" fmla="*/ 6762750 w 24072850"/>
              <a:gd name="connsiteY518-3568" fmla="*/ 2419350 h 4651543"/>
              <a:gd name="connsiteX519-3569" fmla="*/ 6762750 w 24072850"/>
              <a:gd name="connsiteY519-3570" fmla="*/ 1885950 h 4651543"/>
              <a:gd name="connsiteX520-3571" fmla="*/ 6864350 w 24072850"/>
              <a:gd name="connsiteY520-3572" fmla="*/ 1778000 h 4651543"/>
              <a:gd name="connsiteX521-3573" fmla="*/ 6864350 w 24072850"/>
              <a:gd name="connsiteY521-3574" fmla="*/ 1752600 h 4651543"/>
              <a:gd name="connsiteX522-3575" fmla="*/ 6877050 w 24072850"/>
              <a:gd name="connsiteY522-3576" fmla="*/ 1670050 h 4651543"/>
              <a:gd name="connsiteX523-3577" fmla="*/ 6965950 w 24072850"/>
              <a:gd name="connsiteY523-3578" fmla="*/ 1778000 h 4651543"/>
              <a:gd name="connsiteX524-3579" fmla="*/ 7010400 w 24072850"/>
              <a:gd name="connsiteY524-3580" fmla="*/ 1778000 h 4651543"/>
              <a:gd name="connsiteX525-3581" fmla="*/ 7016750 w 24072850"/>
              <a:gd name="connsiteY525-3582" fmla="*/ 1714500 h 4651543"/>
              <a:gd name="connsiteX526-3583" fmla="*/ 7143750 w 24072850"/>
              <a:gd name="connsiteY526-3584" fmla="*/ 1841500 h 4651543"/>
              <a:gd name="connsiteX527-3585" fmla="*/ 7131050 w 24072850"/>
              <a:gd name="connsiteY527-3586" fmla="*/ 2057400 h 4651543"/>
              <a:gd name="connsiteX528-3587" fmla="*/ 7137400 w 24072850"/>
              <a:gd name="connsiteY528-3588" fmla="*/ 2311400 h 4651543"/>
              <a:gd name="connsiteX529-3589" fmla="*/ 7169150 w 24072850"/>
              <a:gd name="connsiteY529-3590" fmla="*/ 2330450 h 4651543"/>
              <a:gd name="connsiteX530-3591" fmla="*/ 7200900 w 24072850"/>
              <a:gd name="connsiteY530-3592" fmla="*/ 2305050 h 4651543"/>
              <a:gd name="connsiteX531-3593" fmla="*/ 7264400 w 24072850"/>
              <a:gd name="connsiteY531-3594" fmla="*/ 2298700 h 4651543"/>
              <a:gd name="connsiteX532-3595" fmla="*/ 7264400 w 24072850"/>
              <a:gd name="connsiteY532-3596" fmla="*/ 2082800 h 4651543"/>
              <a:gd name="connsiteX533-3597" fmla="*/ 7378700 w 24072850"/>
              <a:gd name="connsiteY533-3598" fmla="*/ 2025650 h 4651543"/>
              <a:gd name="connsiteX534-3599" fmla="*/ 7550150 w 24072850"/>
              <a:gd name="connsiteY534-3600" fmla="*/ 2025650 h 4651543"/>
              <a:gd name="connsiteX535-3601" fmla="*/ 7569200 w 24072850"/>
              <a:gd name="connsiteY535-3602" fmla="*/ 2057400 h 4651543"/>
              <a:gd name="connsiteX536-3603" fmla="*/ 7594600 w 24072850"/>
              <a:gd name="connsiteY536-3604" fmla="*/ 2057400 h 4651543"/>
              <a:gd name="connsiteX537-3605" fmla="*/ 7613650 w 24072850"/>
              <a:gd name="connsiteY537-3606" fmla="*/ 1651000 h 4651543"/>
              <a:gd name="connsiteX538-3607" fmla="*/ 7620000 w 24072850"/>
              <a:gd name="connsiteY538-3608" fmla="*/ 1612900 h 4651543"/>
              <a:gd name="connsiteX539-3609" fmla="*/ 7626350 w 24072850"/>
              <a:gd name="connsiteY539-3610" fmla="*/ 1562100 h 4651543"/>
              <a:gd name="connsiteX540-3611" fmla="*/ 7772400 w 24072850"/>
              <a:gd name="connsiteY540-3612" fmla="*/ 1524000 h 4651543"/>
              <a:gd name="connsiteX541-3613" fmla="*/ 7867650 w 24072850"/>
              <a:gd name="connsiteY541-3614" fmla="*/ 1581150 h 4651543"/>
              <a:gd name="connsiteX542-3615" fmla="*/ 7867650 w 24072850"/>
              <a:gd name="connsiteY542-3616" fmla="*/ 1943100 h 4651543"/>
              <a:gd name="connsiteX543-3617" fmla="*/ 7893050 w 24072850"/>
              <a:gd name="connsiteY543-3618" fmla="*/ 1993900 h 4651543"/>
              <a:gd name="connsiteX544-3619" fmla="*/ 7893050 w 24072850"/>
              <a:gd name="connsiteY544-3620" fmla="*/ 2343150 h 4651543"/>
              <a:gd name="connsiteX545-3621" fmla="*/ 7969250 w 24072850"/>
              <a:gd name="connsiteY545-3622" fmla="*/ 2597150 h 4651543"/>
              <a:gd name="connsiteX546-3623" fmla="*/ 7988300 w 24072850"/>
              <a:gd name="connsiteY546-3624" fmla="*/ 2597150 h 4651543"/>
              <a:gd name="connsiteX547-3625" fmla="*/ 7994650 w 24072850"/>
              <a:gd name="connsiteY547-3626" fmla="*/ 2540000 h 4651543"/>
              <a:gd name="connsiteX548-3627" fmla="*/ 8115300 w 24072850"/>
              <a:gd name="connsiteY548-3628" fmla="*/ 2355850 h 4651543"/>
              <a:gd name="connsiteX549-3629" fmla="*/ 8197850 w 24072850"/>
              <a:gd name="connsiteY549-3630" fmla="*/ 2362200 h 4651543"/>
              <a:gd name="connsiteX550-3631" fmla="*/ 8216900 w 24072850"/>
              <a:gd name="connsiteY550-3632" fmla="*/ 2667000 h 4651543"/>
              <a:gd name="connsiteX551-3633" fmla="*/ 8248650 w 24072850"/>
              <a:gd name="connsiteY551-3634" fmla="*/ 2679700 h 4651543"/>
              <a:gd name="connsiteX552-3635" fmla="*/ 8343900 w 24072850"/>
              <a:gd name="connsiteY552-3636" fmla="*/ 2647950 h 4651543"/>
              <a:gd name="connsiteX553-3637" fmla="*/ 8356600 w 24072850"/>
              <a:gd name="connsiteY553-3638" fmla="*/ 2603500 h 4651543"/>
              <a:gd name="connsiteX554-3639" fmla="*/ 8356600 w 24072850"/>
              <a:gd name="connsiteY554-3640" fmla="*/ 2095500 h 4651543"/>
              <a:gd name="connsiteX555-3641" fmla="*/ 8832850 w 24072850"/>
              <a:gd name="connsiteY555-3642" fmla="*/ 1949450 h 4651543"/>
              <a:gd name="connsiteX556-3643" fmla="*/ 9010650 w 24072850"/>
              <a:gd name="connsiteY556-3644" fmla="*/ 2012950 h 4651543"/>
              <a:gd name="connsiteX557-3645" fmla="*/ 9010650 w 24072850"/>
              <a:gd name="connsiteY557-3646" fmla="*/ 2571750 h 4651543"/>
              <a:gd name="connsiteX558-3647" fmla="*/ 9029700 w 24072850"/>
              <a:gd name="connsiteY558-3648" fmla="*/ 2590800 h 4651543"/>
              <a:gd name="connsiteX559-3649" fmla="*/ 9163050 w 24072850"/>
              <a:gd name="connsiteY559-3650" fmla="*/ 2559050 h 4651543"/>
              <a:gd name="connsiteX560-3651" fmla="*/ 9188450 w 24072850"/>
              <a:gd name="connsiteY560-3652" fmla="*/ 2520950 h 4651543"/>
              <a:gd name="connsiteX561-3653" fmla="*/ 9188450 w 24072850"/>
              <a:gd name="connsiteY561-3654" fmla="*/ 2552700 h 4651543"/>
              <a:gd name="connsiteX562-3655" fmla="*/ 9201150 w 24072850"/>
              <a:gd name="connsiteY562-3656" fmla="*/ 2565400 h 4651543"/>
              <a:gd name="connsiteX563-3657" fmla="*/ 9264650 w 24072850"/>
              <a:gd name="connsiteY563-3658" fmla="*/ 2470150 h 4651543"/>
              <a:gd name="connsiteX564-3659" fmla="*/ 9264650 w 24072850"/>
              <a:gd name="connsiteY564-3660" fmla="*/ 2247900 h 4651543"/>
              <a:gd name="connsiteX565-3661" fmla="*/ 9321800 w 24072850"/>
              <a:gd name="connsiteY565-3662" fmla="*/ 2171700 h 4651543"/>
              <a:gd name="connsiteX566-3663" fmla="*/ 9626600 w 24072850"/>
              <a:gd name="connsiteY566-3664" fmla="*/ 2171700 h 4651543"/>
              <a:gd name="connsiteX567-3665" fmla="*/ 9702800 w 24072850"/>
              <a:gd name="connsiteY567-3666" fmla="*/ 2254250 h 4651543"/>
              <a:gd name="connsiteX568-3667" fmla="*/ 9702800 w 24072850"/>
              <a:gd name="connsiteY568-3668" fmla="*/ 2393950 h 4651543"/>
              <a:gd name="connsiteX569-3669" fmla="*/ 9779000 w 24072850"/>
              <a:gd name="connsiteY569-3670" fmla="*/ 2413000 h 4651543"/>
              <a:gd name="connsiteX570-3671" fmla="*/ 9823450 w 24072850"/>
              <a:gd name="connsiteY570-3672" fmla="*/ 2349500 h 4651543"/>
              <a:gd name="connsiteX571-3673" fmla="*/ 10039350 w 24072850"/>
              <a:gd name="connsiteY571-3674" fmla="*/ 2349500 h 4651543"/>
              <a:gd name="connsiteX572-3675" fmla="*/ 10071100 w 24072850"/>
              <a:gd name="connsiteY572-3676" fmla="*/ 2400300 h 4651543"/>
              <a:gd name="connsiteX573-3677" fmla="*/ 10077450 w 24072850"/>
              <a:gd name="connsiteY573-3678" fmla="*/ 2444750 h 4651543"/>
              <a:gd name="connsiteX574-3679" fmla="*/ 10102850 w 24072850"/>
              <a:gd name="connsiteY574-3680" fmla="*/ 2457450 h 4651543"/>
              <a:gd name="connsiteX575-3681" fmla="*/ 10140950 w 24072850"/>
              <a:gd name="connsiteY575-3682" fmla="*/ 2324100 h 4651543"/>
              <a:gd name="connsiteX576-3683" fmla="*/ 10153650 w 24072850"/>
              <a:gd name="connsiteY576-3684" fmla="*/ 2197100 h 4651543"/>
              <a:gd name="connsiteX577-3685" fmla="*/ 10172700 w 24072850"/>
              <a:gd name="connsiteY577-3686" fmla="*/ 2089150 h 4651543"/>
              <a:gd name="connsiteX578-3687" fmla="*/ 10210800 w 24072850"/>
              <a:gd name="connsiteY578-3688" fmla="*/ 1962150 h 4651543"/>
              <a:gd name="connsiteX579-3689" fmla="*/ 10356850 w 24072850"/>
              <a:gd name="connsiteY579-3690" fmla="*/ 1816100 h 4651543"/>
              <a:gd name="connsiteX580-3691" fmla="*/ 10433050 w 24072850"/>
              <a:gd name="connsiteY580-3692" fmla="*/ 1727200 h 4651543"/>
              <a:gd name="connsiteX581-3693" fmla="*/ 10471150 w 24072850"/>
              <a:gd name="connsiteY581-3694" fmla="*/ 1809750 h 4651543"/>
              <a:gd name="connsiteX582-3695" fmla="*/ 10515600 w 24072850"/>
              <a:gd name="connsiteY582-3696" fmla="*/ 2133600 h 4651543"/>
              <a:gd name="connsiteX583-3697" fmla="*/ 10528300 w 24072850"/>
              <a:gd name="connsiteY583-3698" fmla="*/ 2647950 h 4651543"/>
              <a:gd name="connsiteX584-3699" fmla="*/ 10547350 w 24072850"/>
              <a:gd name="connsiteY584-3700" fmla="*/ 2654300 h 4651543"/>
              <a:gd name="connsiteX585-3701" fmla="*/ 10706100 w 24072850"/>
              <a:gd name="connsiteY585-3702" fmla="*/ 2622550 h 4651543"/>
              <a:gd name="connsiteX586-3703" fmla="*/ 10712450 w 24072850"/>
              <a:gd name="connsiteY586-3704" fmla="*/ 2540000 h 4651543"/>
              <a:gd name="connsiteX587-3705" fmla="*/ 10807700 w 24072850"/>
              <a:gd name="connsiteY587-3706" fmla="*/ 2451100 h 4651543"/>
              <a:gd name="connsiteX588-3707" fmla="*/ 10909300 w 24072850"/>
              <a:gd name="connsiteY588-3708" fmla="*/ 2368550 h 4651543"/>
              <a:gd name="connsiteX589-3709" fmla="*/ 10915650 w 24072850"/>
              <a:gd name="connsiteY589-3710" fmla="*/ 2330450 h 4651543"/>
              <a:gd name="connsiteX590-3711" fmla="*/ 10915650 w 24072850"/>
              <a:gd name="connsiteY590-3712" fmla="*/ 2444750 h 4651543"/>
              <a:gd name="connsiteX591-3713" fmla="*/ 11004550 w 24072850"/>
              <a:gd name="connsiteY591-3714" fmla="*/ 2444750 h 4651543"/>
              <a:gd name="connsiteX592-3715" fmla="*/ 11017250 w 24072850"/>
              <a:gd name="connsiteY592-3716" fmla="*/ 2482850 h 4651543"/>
              <a:gd name="connsiteX593-3717" fmla="*/ 11080750 w 24072850"/>
              <a:gd name="connsiteY593-3718" fmla="*/ 2482850 h 4651543"/>
              <a:gd name="connsiteX594-3719" fmla="*/ 11080750 w 24072850"/>
              <a:gd name="connsiteY594-3720" fmla="*/ 2114550 h 4651543"/>
              <a:gd name="connsiteX595-3721" fmla="*/ 11163300 w 24072850"/>
              <a:gd name="connsiteY595-3722" fmla="*/ 2032000 h 4651543"/>
              <a:gd name="connsiteX596-3723" fmla="*/ 11239500 w 24072850"/>
              <a:gd name="connsiteY596-3724" fmla="*/ 1968500 h 4651543"/>
              <a:gd name="connsiteX597-3725" fmla="*/ 11436350 w 24072850"/>
              <a:gd name="connsiteY597-3726" fmla="*/ 2025650 h 4651543"/>
              <a:gd name="connsiteX598-3727" fmla="*/ 11449050 w 24072850"/>
              <a:gd name="connsiteY598-3728" fmla="*/ 2070100 h 4651543"/>
              <a:gd name="connsiteX599-3729" fmla="*/ 11455400 w 24072850"/>
              <a:gd name="connsiteY599-3730" fmla="*/ 2470150 h 4651543"/>
              <a:gd name="connsiteX600-3731" fmla="*/ 11474450 w 24072850"/>
              <a:gd name="connsiteY600-3732" fmla="*/ 2578100 h 4651543"/>
              <a:gd name="connsiteX601-3733" fmla="*/ 11461750 w 24072850"/>
              <a:gd name="connsiteY601-3734" fmla="*/ 2679700 h 4651543"/>
              <a:gd name="connsiteX602-3735" fmla="*/ 11512550 w 24072850"/>
              <a:gd name="connsiteY602-3736" fmla="*/ 2762250 h 4651543"/>
              <a:gd name="connsiteX603-3737" fmla="*/ 11576050 w 24072850"/>
              <a:gd name="connsiteY603-3738" fmla="*/ 2749550 h 4651543"/>
              <a:gd name="connsiteX604-3739" fmla="*/ 11874500 w 24072850"/>
              <a:gd name="connsiteY604-3740" fmla="*/ 2755900 h 4651543"/>
              <a:gd name="connsiteX605-3741" fmla="*/ 11963400 w 24072850"/>
              <a:gd name="connsiteY605-3742" fmla="*/ 2736850 h 4651543"/>
              <a:gd name="connsiteX606-3743" fmla="*/ 12026900 w 24072850"/>
              <a:gd name="connsiteY606-3744" fmla="*/ 2736850 h 4651543"/>
              <a:gd name="connsiteX607-3745" fmla="*/ 12052300 w 24072850"/>
              <a:gd name="connsiteY607-3746" fmla="*/ 2711450 h 4651543"/>
              <a:gd name="connsiteX608-3747" fmla="*/ 12211050 w 24072850"/>
              <a:gd name="connsiteY608-3748" fmla="*/ 2711450 h 4651543"/>
              <a:gd name="connsiteX609-3749" fmla="*/ 12268200 w 24072850"/>
              <a:gd name="connsiteY609-3750" fmla="*/ 2559050 h 4651543"/>
              <a:gd name="connsiteX610-3751" fmla="*/ 12293600 w 24072850"/>
              <a:gd name="connsiteY610-3752" fmla="*/ 2501900 h 4651543"/>
              <a:gd name="connsiteX611-3753" fmla="*/ 12299950 w 24072850"/>
              <a:gd name="connsiteY611-3754" fmla="*/ 2457450 h 4651543"/>
              <a:gd name="connsiteX612-3755" fmla="*/ 12204700 w 24072850"/>
              <a:gd name="connsiteY612-3756" fmla="*/ 2266950 h 4651543"/>
              <a:gd name="connsiteX613-3757" fmla="*/ 12299950 w 24072850"/>
              <a:gd name="connsiteY613-3758" fmla="*/ 2120900 h 4651543"/>
              <a:gd name="connsiteX614-3759" fmla="*/ 12312650 w 24072850"/>
              <a:gd name="connsiteY614-3760" fmla="*/ 1257300 h 4651543"/>
              <a:gd name="connsiteX615-3761" fmla="*/ 12268200 w 24072850"/>
              <a:gd name="connsiteY615-3762" fmla="*/ 1212850 h 4651543"/>
              <a:gd name="connsiteX616-3763" fmla="*/ 12230100 w 24072850"/>
              <a:gd name="connsiteY616-3764" fmla="*/ 1117600 h 4651543"/>
              <a:gd name="connsiteX617-3765" fmla="*/ 12395200 w 24072850"/>
              <a:gd name="connsiteY617-3766" fmla="*/ 914400 h 4651543"/>
              <a:gd name="connsiteX618-3767" fmla="*/ 12376150 w 24072850"/>
              <a:gd name="connsiteY618-3768" fmla="*/ 889000 h 4651543"/>
              <a:gd name="connsiteX619-3769" fmla="*/ 12401550 w 24072850"/>
              <a:gd name="connsiteY619-3770" fmla="*/ 863600 h 4651543"/>
              <a:gd name="connsiteX620-3771" fmla="*/ 12401550 w 24072850"/>
              <a:gd name="connsiteY620-3772" fmla="*/ 736600 h 4651543"/>
              <a:gd name="connsiteX621-3773" fmla="*/ 12376150 w 24072850"/>
              <a:gd name="connsiteY621-3774" fmla="*/ 692150 h 4651543"/>
              <a:gd name="connsiteX622-3775" fmla="*/ 12382500 w 24072850"/>
              <a:gd name="connsiteY622-3776" fmla="*/ 635000 h 4651543"/>
              <a:gd name="connsiteX623-3777" fmla="*/ 12414250 w 24072850"/>
              <a:gd name="connsiteY623-3778" fmla="*/ 571500 h 4651543"/>
              <a:gd name="connsiteX624-3779" fmla="*/ 12420600 w 24072850"/>
              <a:gd name="connsiteY624-3780" fmla="*/ 514350 h 4651543"/>
              <a:gd name="connsiteX625-3781" fmla="*/ 12401550 w 24072850"/>
              <a:gd name="connsiteY625-3782" fmla="*/ 469900 h 4651543"/>
              <a:gd name="connsiteX626-3783" fmla="*/ 12433300 w 24072850"/>
              <a:gd name="connsiteY626-3784" fmla="*/ 457200 h 4651543"/>
              <a:gd name="connsiteX627-3785" fmla="*/ 12433300 w 24072850"/>
              <a:gd name="connsiteY627-3786" fmla="*/ 311150 h 4651543"/>
              <a:gd name="connsiteX628-3787" fmla="*/ 12420600 w 24072850"/>
              <a:gd name="connsiteY628-3788" fmla="*/ 304800 h 4651543"/>
              <a:gd name="connsiteX629-3789" fmla="*/ 12433300 w 24072850"/>
              <a:gd name="connsiteY629-3790" fmla="*/ 273050 h 4651543"/>
              <a:gd name="connsiteX630-3791" fmla="*/ 12433300 w 24072850"/>
              <a:gd name="connsiteY630-3792" fmla="*/ 241300 h 4651543"/>
              <a:gd name="connsiteX631-3793" fmla="*/ 12439650 w 24072850"/>
              <a:gd name="connsiteY631-3794" fmla="*/ 203200 h 4651543"/>
              <a:gd name="connsiteX632-3795" fmla="*/ 12446000 w 24072850"/>
              <a:gd name="connsiteY632-3796" fmla="*/ 0 h 4651543"/>
              <a:gd name="connsiteX633" fmla="*/ 12458700 w 24072850"/>
              <a:gd name="connsiteY633" fmla="*/ 6350 h 4651543"/>
              <a:gd name="connsiteX0-3797" fmla="*/ 12109450 w 24072850"/>
              <a:gd name="connsiteY0-3798" fmla="*/ 2749550 h 5077833"/>
              <a:gd name="connsiteX1-3799" fmla="*/ 12039600 w 24072850"/>
              <a:gd name="connsiteY1-3800" fmla="*/ 2736850 h 5077833"/>
              <a:gd name="connsiteX2-3801" fmla="*/ 12192000 w 24072850"/>
              <a:gd name="connsiteY2-3802" fmla="*/ 2749550 h 5077833"/>
              <a:gd name="connsiteX3-3803" fmla="*/ 12109450 w 24072850"/>
              <a:gd name="connsiteY3-3804" fmla="*/ 2749550 h 5077833"/>
              <a:gd name="connsiteX4-3805" fmla="*/ 12750800 w 24072850"/>
              <a:gd name="connsiteY4-3806" fmla="*/ 2736850 h 5077833"/>
              <a:gd name="connsiteX5-3807" fmla="*/ 12674600 w 24072850"/>
              <a:gd name="connsiteY5-3808" fmla="*/ 2730500 h 5077833"/>
              <a:gd name="connsiteX6-3809" fmla="*/ 12649200 w 24072850"/>
              <a:gd name="connsiteY6-3810" fmla="*/ 2755900 h 5077833"/>
              <a:gd name="connsiteX7-3811" fmla="*/ 12528550 w 24072850"/>
              <a:gd name="connsiteY7-3812" fmla="*/ 2749550 h 5077833"/>
              <a:gd name="connsiteX8-3813" fmla="*/ 12642850 w 24072850"/>
              <a:gd name="connsiteY8-3814" fmla="*/ 2603500 h 5077833"/>
              <a:gd name="connsiteX9-3815" fmla="*/ 12750800 w 24072850"/>
              <a:gd name="connsiteY9-3816" fmla="*/ 2736850 h 5077833"/>
              <a:gd name="connsiteX10-3817" fmla="*/ 12420600 w 24072850"/>
              <a:gd name="connsiteY10-3818" fmla="*/ 2730500 h 5077833"/>
              <a:gd name="connsiteX11-3819" fmla="*/ 12376150 w 24072850"/>
              <a:gd name="connsiteY11-3820" fmla="*/ 2616200 h 5077833"/>
              <a:gd name="connsiteX12-3821" fmla="*/ 12382500 w 24072850"/>
              <a:gd name="connsiteY12-3822" fmla="*/ 2603500 h 5077833"/>
              <a:gd name="connsiteX13-3823" fmla="*/ 12420600 w 24072850"/>
              <a:gd name="connsiteY13-3824" fmla="*/ 2609850 h 5077833"/>
              <a:gd name="connsiteX14-3825" fmla="*/ 12420600 w 24072850"/>
              <a:gd name="connsiteY14-3826" fmla="*/ 2730500 h 5077833"/>
              <a:gd name="connsiteX15-3827" fmla="*/ 12420600 w 24072850"/>
              <a:gd name="connsiteY15-3828" fmla="*/ 2451100 h 5077833"/>
              <a:gd name="connsiteX16-3829" fmla="*/ 12414250 w 24072850"/>
              <a:gd name="connsiteY16-3830" fmla="*/ 2559050 h 5077833"/>
              <a:gd name="connsiteX17-3831" fmla="*/ 12388850 w 24072850"/>
              <a:gd name="connsiteY17-3832" fmla="*/ 2559050 h 5077833"/>
              <a:gd name="connsiteX18-3833" fmla="*/ 12376150 w 24072850"/>
              <a:gd name="connsiteY18-3834" fmla="*/ 2546350 h 5077833"/>
              <a:gd name="connsiteX19-3835" fmla="*/ 12401550 w 24072850"/>
              <a:gd name="connsiteY19-3836" fmla="*/ 2444750 h 5077833"/>
              <a:gd name="connsiteX20-3837" fmla="*/ 12420600 w 24072850"/>
              <a:gd name="connsiteY20-3838" fmla="*/ 2451100 h 5077833"/>
              <a:gd name="connsiteX21-3839" fmla="*/ 12617450 w 24072850"/>
              <a:gd name="connsiteY21-3840" fmla="*/ 2559050 h 5077833"/>
              <a:gd name="connsiteX22-3841" fmla="*/ 12522200 w 24072850"/>
              <a:gd name="connsiteY22-3842" fmla="*/ 2667000 h 5077833"/>
              <a:gd name="connsiteX23-3843" fmla="*/ 12528550 w 24072850"/>
              <a:gd name="connsiteY23-3844" fmla="*/ 2432050 h 5077833"/>
              <a:gd name="connsiteX24-3845" fmla="*/ 12617450 w 24072850"/>
              <a:gd name="connsiteY24-3846" fmla="*/ 2559050 h 5077833"/>
              <a:gd name="connsiteX25-3847" fmla="*/ 12426950 w 24072850"/>
              <a:gd name="connsiteY25-3848" fmla="*/ 2025650 h 5077833"/>
              <a:gd name="connsiteX26-3849" fmla="*/ 12420600 w 24072850"/>
              <a:gd name="connsiteY26-3850" fmla="*/ 2057400 h 5077833"/>
              <a:gd name="connsiteX27-3851" fmla="*/ 12388850 w 24072850"/>
              <a:gd name="connsiteY27-3852" fmla="*/ 2057400 h 5077833"/>
              <a:gd name="connsiteX28-3853" fmla="*/ 12388850 w 24072850"/>
              <a:gd name="connsiteY28-3854" fmla="*/ 1987550 h 5077833"/>
              <a:gd name="connsiteX29-3855" fmla="*/ 12426950 w 24072850"/>
              <a:gd name="connsiteY29-3856" fmla="*/ 2025650 h 5077833"/>
              <a:gd name="connsiteX30-3857" fmla="*/ 17576800 w 24072850"/>
              <a:gd name="connsiteY30-3858" fmla="*/ 1866900 h 5077833"/>
              <a:gd name="connsiteX31-3859" fmla="*/ 17570450 w 24072850"/>
              <a:gd name="connsiteY31-3860" fmla="*/ 1835150 h 5077833"/>
              <a:gd name="connsiteX32-3861" fmla="*/ 17589500 w 24072850"/>
              <a:gd name="connsiteY32-3862" fmla="*/ 1854200 h 5077833"/>
              <a:gd name="connsiteX33-3863" fmla="*/ 17576800 w 24072850"/>
              <a:gd name="connsiteY33-3864" fmla="*/ 1866900 h 5077833"/>
              <a:gd name="connsiteX34-3865" fmla="*/ 12426950 w 24072850"/>
              <a:gd name="connsiteY34-3866" fmla="*/ 1879600 h 5077833"/>
              <a:gd name="connsiteX35-3867" fmla="*/ 12388850 w 24072850"/>
              <a:gd name="connsiteY35-3868" fmla="*/ 1930400 h 5077833"/>
              <a:gd name="connsiteX36-3869" fmla="*/ 12388850 w 24072850"/>
              <a:gd name="connsiteY36-3870" fmla="*/ 1828800 h 5077833"/>
              <a:gd name="connsiteX37-3871" fmla="*/ 12426950 w 24072850"/>
              <a:gd name="connsiteY37-3872" fmla="*/ 1879600 h 5077833"/>
              <a:gd name="connsiteX38-3873" fmla="*/ 17595850 w 24072850"/>
              <a:gd name="connsiteY38-3874" fmla="*/ 1866900 h 5077833"/>
              <a:gd name="connsiteX39-3875" fmla="*/ 17576800 w 24072850"/>
              <a:gd name="connsiteY39-3876" fmla="*/ 1892300 h 5077833"/>
              <a:gd name="connsiteX40-3877" fmla="*/ 17557750 w 24072850"/>
              <a:gd name="connsiteY40-3878" fmla="*/ 1847850 h 5077833"/>
              <a:gd name="connsiteX41-3879" fmla="*/ 17570450 w 24072850"/>
              <a:gd name="connsiteY41-3880" fmla="*/ 1809750 h 5077833"/>
              <a:gd name="connsiteX42-3881" fmla="*/ 17557750 w 24072850"/>
              <a:gd name="connsiteY42-3882" fmla="*/ 1797050 h 5077833"/>
              <a:gd name="connsiteX43-3883" fmla="*/ 17557750 w 24072850"/>
              <a:gd name="connsiteY43-3884" fmla="*/ 1778000 h 5077833"/>
              <a:gd name="connsiteX44-3885" fmla="*/ 17576800 w 24072850"/>
              <a:gd name="connsiteY44-3886" fmla="*/ 1797050 h 5077833"/>
              <a:gd name="connsiteX45-3887" fmla="*/ 17595850 w 24072850"/>
              <a:gd name="connsiteY45-3888" fmla="*/ 1771650 h 5077833"/>
              <a:gd name="connsiteX46-3889" fmla="*/ 17595850 w 24072850"/>
              <a:gd name="connsiteY46-3890" fmla="*/ 1866900 h 5077833"/>
              <a:gd name="connsiteX47-3891" fmla="*/ 12426950 w 24072850"/>
              <a:gd name="connsiteY47-3892" fmla="*/ 1727200 h 5077833"/>
              <a:gd name="connsiteX48-3893" fmla="*/ 12388850 w 24072850"/>
              <a:gd name="connsiteY48-3894" fmla="*/ 1778000 h 5077833"/>
              <a:gd name="connsiteX49-3895" fmla="*/ 12388850 w 24072850"/>
              <a:gd name="connsiteY49-3896" fmla="*/ 1689100 h 5077833"/>
              <a:gd name="connsiteX50-3897" fmla="*/ 12426950 w 24072850"/>
              <a:gd name="connsiteY50-3898" fmla="*/ 1727200 h 5077833"/>
              <a:gd name="connsiteX51-3899" fmla="*/ 15011400 w 24072850"/>
              <a:gd name="connsiteY51-3900" fmla="*/ 1708150 h 5077833"/>
              <a:gd name="connsiteX52-3901" fmla="*/ 15011400 w 24072850"/>
              <a:gd name="connsiteY52-3902" fmla="*/ 1682750 h 5077833"/>
              <a:gd name="connsiteX53-3903" fmla="*/ 15011400 w 24072850"/>
              <a:gd name="connsiteY53-3904" fmla="*/ 1708150 h 5077833"/>
              <a:gd name="connsiteX54-3905" fmla="*/ 15303500 w 24072850"/>
              <a:gd name="connsiteY54-3906" fmla="*/ 1708150 h 5077833"/>
              <a:gd name="connsiteX55-3907" fmla="*/ 15303500 w 24072850"/>
              <a:gd name="connsiteY55-3908" fmla="*/ 1612900 h 5077833"/>
              <a:gd name="connsiteX56-3909" fmla="*/ 15303500 w 24072850"/>
              <a:gd name="connsiteY56-3910" fmla="*/ 1708150 h 5077833"/>
              <a:gd name="connsiteX57-3911" fmla="*/ 15011400 w 24072850"/>
              <a:gd name="connsiteY57-3912" fmla="*/ 1651000 h 5077833"/>
              <a:gd name="connsiteX58-3913" fmla="*/ 15011400 w 24072850"/>
              <a:gd name="connsiteY58-3914" fmla="*/ 1606550 h 5077833"/>
              <a:gd name="connsiteX59-3915" fmla="*/ 15011400 w 24072850"/>
              <a:gd name="connsiteY59-3916" fmla="*/ 1651000 h 5077833"/>
              <a:gd name="connsiteX60-3917" fmla="*/ 12426950 w 24072850"/>
              <a:gd name="connsiteY60-3918" fmla="*/ 1587500 h 5077833"/>
              <a:gd name="connsiteX61-3919" fmla="*/ 12388850 w 24072850"/>
              <a:gd name="connsiteY61-3920" fmla="*/ 1631950 h 5077833"/>
              <a:gd name="connsiteX62-3921" fmla="*/ 12388850 w 24072850"/>
              <a:gd name="connsiteY62-3922" fmla="*/ 1543050 h 5077833"/>
              <a:gd name="connsiteX63-3923" fmla="*/ 12426950 w 24072850"/>
              <a:gd name="connsiteY63-3924" fmla="*/ 1587500 h 5077833"/>
              <a:gd name="connsiteX64-3925" fmla="*/ 12426950 w 24072850"/>
              <a:gd name="connsiteY64-3926" fmla="*/ 1454150 h 5077833"/>
              <a:gd name="connsiteX65-3927" fmla="*/ 12388850 w 24072850"/>
              <a:gd name="connsiteY65-3928" fmla="*/ 1492250 h 5077833"/>
              <a:gd name="connsiteX66-3929" fmla="*/ 12395200 w 24072850"/>
              <a:gd name="connsiteY66-3930" fmla="*/ 1416050 h 5077833"/>
              <a:gd name="connsiteX67-3931" fmla="*/ 12426950 w 24072850"/>
              <a:gd name="connsiteY67-3932" fmla="*/ 1454150 h 5077833"/>
              <a:gd name="connsiteX68-3933" fmla="*/ 12426950 w 24072850"/>
              <a:gd name="connsiteY68-3934" fmla="*/ 1282700 h 5077833"/>
              <a:gd name="connsiteX69-3935" fmla="*/ 12433300 w 24072850"/>
              <a:gd name="connsiteY69-3936" fmla="*/ 1314450 h 5077833"/>
              <a:gd name="connsiteX70-3937" fmla="*/ 12395200 w 24072850"/>
              <a:gd name="connsiteY70-3938" fmla="*/ 1365250 h 5077833"/>
              <a:gd name="connsiteX71-3939" fmla="*/ 12395200 w 24072850"/>
              <a:gd name="connsiteY71-3940" fmla="*/ 1282700 h 5077833"/>
              <a:gd name="connsiteX72-3941" fmla="*/ 12426950 w 24072850"/>
              <a:gd name="connsiteY72-3942" fmla="*/ 1282700 h 5077833"/>
              <a:gd name="connsiteX73-3943" fmla="*/ 21869400 w 24072850"/>
              <a:gd name="connsiteY73-3944" fmla="*/ 209550 h 5077833"/>
              <a:gd name="connsiteX74-3945" fmla="*/ 21818600 w 24072850"/>
              <a:gd name="connsiteY74-3946" fmla="*/ 387350 h 5077833"/>
              <a:gd name="connsiteX75-3947" fmla="*/ 21786850 w 24072850"/>
              <a:gd name="connsiteY75-3948" fmla="*/ 393700 h 5077833"/>
              <a:gd name="connsiteX76-3949" fmla="*/ 21532850 w 24072850"/>
              <a:gd name="connsiteY76-3950" fmla="*/ 387350 h 5077833"/>
              <a:gd name="connsiteX77-3951" fmla="*/ 21501100 w 24072850"/>
              <a:gd name="connsiteY77-3952" fmla="*/ 196850 h 5077833"/>
              <a:gd name="connsiteX78-3953" fmla="*/ 21863050 w 24072850"/>
              <a:gd name="connsiteY78-3954" fmla="*/ 196850 h 5077833"/>
              <a:gd name="connsiteX79-3955" fmla="*/ 21869400 w 24072850"/>
              <a:gd name="connsiteY79-3956" fmla="*/ 209550 h 5077833"/>
              <a:gd name="connsiteX80-3957" fmla="*/ 12458700 w 24072850"/>
              <a:gd name="connsiteY80-3958" fmla="*/ 6350 h 5077833"/>
              <a:gd name="connsiteX81-3959" fmla="*/ 12452350 w 24072850"/>
              <a:gd name="connsiteY81-3960" fmla="*/ 247650 h 5077833"/>
              <a:gd name="connsiteX82-3961" fmla="*/ 12452350 w 24072850"/>
              <a:gd name="connsiteY82-3962" fmla="*/ 285750 h 5077833"/>
              <a:gd name="connsiteX83-3963" fmla="*/ 12471400 w 24072850"/>
              <a:gd name="connsiteY83-3964" fmla="*/ 304800 h 5077833"/>
              <a:gd name="connsiteX84-3965" fmla="*/ 12458700 w 24072850"/>
              <a:gd name="connsiteY84-3966" fmla="*/ 317500 h 5077833"/>
              <a:gd name="connsiteX85-3967" fmla="*/ 12458700 w 24072850"/>
              <a:gd name="connsiteY85-3968" fmla="*/ 457200 h 5077833"/>
              <a:gd name="connsiteX86-3969" fmla="*/ 12484100 w 24072850"/>
              <a:gd name="connsiteY86-3970" fmla="*/ 476250 h 5077833"/>
              <a:gd name="connsiteX87-3971" fmla="*/ 12465050 w 24072850"/>
              <a:gd name="connsiteY87-3972" fmla="*/ 609600 h 5077833"/>
              <a:gd name="connsiteX88-3973" fmla="*/ 12496800 w 24072850"/>
              <a:gd name="connsiteY88-3974" fmla="*/ 641350 h 5077833"/>
              <a:gd name="connsiteX89-3975" fmla="*/ 12509500 w 24072850"/>
              <a:gd name="connsiteY89-3976" fmla="*/ 692150 h 5077833"/>
              <a:gd name="connsiteX90-3977" fmla="*/ 12484100 w 24072850"/>
              <a:gd name="connsiteY90-3978" fmla="*/ 730250 h 5077833"/>
              <a:gd name="connsiteX91-3979" fmla="*/ 12484100 w 24072850"/>
              <a:gd name="connsiteY91-3980" fmla="*/ 863600 h 5077833"/>
              <a:gd name="connsiteX92-3981" fmla="*/ 12503150 w 24072850"/>
              <a:gd name="connsiteY92-3982" fmla="*/ 889000 h 5077833"/>
              <a:gd name="connsiteX93-3983" fmla="*/ 12484100 w 24072850"/>
              <a:gd name="connsiteY93-3984" fmla="*/ 920750 h 5077833"/>
              <a:gd name="connsiteX94-3985" fmla="*/ 12636500 w 24072850"/>
              <a:gd name="connsiteY94-3986" fmla="*/ 1117600 h 5077833"/>
              <a:gd name="connsiteX95-3987" fmla="*/ 12630150 w 24072850"/>
              <a:gd name="connsiteY95-3988" fmla="*/ 1149350 h 5077833"/>
              <a:gd name="connsiteX96-3989" fmla="*/ 12528550 w 24072850"/>
              <a:gd name="connsiteY96-3990" fmla="*/ 1263650 h 5077833"/>
              <a:gd name="connsiteX97-3991" fmla="*/ 12522200 w 24072850"/>
              <a:gd name="connsiteY97-3992" fmla="*/ 1333500 h 5077833"/>
              <a:gd name="connsiteX98-3993" fmla="*/ 12522200 w 24072850"/>
              <a:gd name="connsiteY98-3994" fmla="*/ 2101850 h 5077833"/>
              <a:gd name="connsiteX99-3995" fmla="*/ 12655550 w 24072850"/>
              <a:gd name="connsiteY99-3996" fmla="*/ 2266950 h 5077833"/>
              <a:gd name="connsiteX100-3997" fmla="*/ 12585700 w 24072850"/>
              <a:gd name="connsiteY100-3998" fmla="*/ 2400300 h 5077833"/>
              <a:gd name="connsiteX101-3999" fmla="*/ 12833350 w 24072850"/>
              <a:gd name="connsiteY101-4000" fmla="*/ 2749550 h 5077833"/>
              <a:gd name="connsiteX102-4001" fmla="*/ 12896850 w 24072850"/>
              <a:gd name="connsiteY102-4002" fmla="*/ 2749550 h 5077833"/>
              <a:gd name="connsiteX103-4003" fmla="*/ 12928600 w 24072850"/>
              <a:gd name="connsiteY103-4004" fmla="*/ 2622550 h 5077833"/>
              <a:gd name="connsiteX104-4005" fmla="*/ 13112750 w 24072850"/>
              <a:gd name="connsiteY104-4006" fmla="*/ 2622550 h 5077833"/>
              <a:gd name="connsiteX105-4007" fmla="*/ 13138150 w 24072850"/>
              <a:gd name="connsiteY105-4008" fmla="*/ 2660650 h 5077833"/>
              <a:gd name="connsiteX106-4009" fmla="*/ 13519150 w 24072850"/>
              <a:gd name="connsiteY106-4010" fmla="*/ 2660650 h 5077833"/>
              <a:gd name="connsiteX107-4011" fmla="*/ 13519150 w 24072850"/>
              <a:gd name="connsiteY107-4012" fmla="*/ 2463800 h 5077833"/>
              <a:gd name="connsiteX108-4013" fmla="*/ 12890500 w 24072850"/>
              <a:gd name="connsiteY108-4014" fmla="*/ 2222500 h 5077833"/>
              <a:gd name="connsiteX109-4015" fmla="*/ 12915900 w 24072850"/>
              <a:gd name="connsiteY109-4016" fmla="*/ 2209800 h 5077833"/>
              <a:gd name="connsiteX110-4017" fmla="*/ 13271500 w 24072850"/>
              <a:gd name="connsiteY110-4018" fmla="*/ 2216150 h 5077833"/>
              <a:gd name="connsiteX111-4019" fmla="*/ 13373100 w 24072850"/>
              <a:gd name="connsiteY111-4020" fmla="*/ 2228850 h 5077833"/>
              <a:gd name="connsiteX112-4021" fmla="*/ 14446250 w 24072850"/>
              <a:gd name="connsiteY112-4022" fmla="*/ 2235200 h 5077833"/>
              <a:gd name="connsiteX113-4023" fmla="*/ 14471650 w 24072850"/>
              <a:gd name="connsiteY113-4024" fmla="*/ 2222500 h 5077833"/>
              <a:gd name="connsiteX114-4025" fmla="*/ 14852650 w 24072850"/>
              <a:gd name="connsiteY114-4026" fmla="*/ 2222500 h 5077833"/>
              <a:gd name="connsiteX115-4027" fmla="*/ 14852650 w 24072850"/>
              <a:gd name="connsiteY115-4028" fmla="*/ 2241550 h 5077833"/>
              <a:gd name="connsiteX116-4029" fmla="*/ 14712950 w 24072850"/>
              <a:gd name="connsiteY116-4030" fmla="*/ 2311400 h 5077833"/>
              <a:gd name="connsiteX117-4031" fmla="*/ 14249400 w 24072850"/>
              <a:gd name="connsiteY117-4032" fmla="*/ 2463800 h 5077833"/>
              <a:gd name="connsiteX118-4033" fmla="*/ 14236700 w 24072850"/>
              <a:gd name="connsiteY118-4034" fmla="*/ 2514600 h 5077833"/>
              <a:gd name="connsiteX119-4035" fmla="*/ 14249400 w 24072850"/>
              <a:gd name="connsiteY119-4036" fmla="*/ 2565400 h 5077833"/>
              <a:gd name="connsiteX120-4037" fmla="*/ 14763750 w 24072850"/>
              <a:gd name="connsiteY120-4038" fmla="*/ 2565400 h 5077833"/>
              <a:gd name="connsiteX121-4039" fmla="*/ 14763750 w 24072850"/>
              <a:gd name="connsiteY121-4040" fmla="*/ 2635250 h 5077833"/>
              <a:gd name="connsiteX122-4041" fmla="*/ 14890750 w 24072850"/>
              <a:gd name="connsiteY122-4042" fmla="*/ 2635250 h 5077833"/>
              <a:gd name="connsiteX123-4043" fmla="*/ 14941550 w 24072850"/>
              <a:gd name="connsiteY123-4044" fmla="*/ 2540000 h 5077833"/>
              <a:gd name="connsiteX124-4045" fmla="*/ 14941550 w 24072850"/>
              <a:gd name="connsiteY124-4046" fmla="*/ 1949450 h 5077833"/>
              <a:gd name="connsiteX125-4047" fmla="*/ 14973300 w 24072850"/>
              <a:gd name="connsiteY125-4048" fmla="*/ 1905000 h 5077833"/>
              <a:gd name="connsiteX126-4049" fmla="*/ 14973300 w 24072850"/>
              <a:gd name="connsiteY126-4050" fmla="*/ 1790700 h 5077833"/>
              <a:gd name="connsiteX127-4051" fmla="*/ 14986000 w 24072850"/>
              <a:gd name="connsiteY127-4052" fmla="*/ 1733550 h 5077833"/>
              <a:gd name="connsiteX128-4053" fmla="*/ 15036800 w 24072850"/>
              <a:gd name="connsiteY128-4054" fmla="*/ 1733550 h 5077833"/>
              <a:gd name="connsiteX129-4055" fmla="*/ 15043150 w 24072850"/>
              <a:gd name="connsiteY129-4056" fmla="*/ 1784350 h 5077833"/>
              <a:gd name="connsiteX130-4057" fmla="*/ 15252700 w 24072850"/>
              <a:gd name="connsiteY130-4058" fmla="*/ 1784350 h 5077833"/>
              <a:gd name="connsiteX131-4059" fmla="*/ 15265400 w 24072850"/>
              <a:gd name="connsiteY131-4060" fmla="*/ 1739900 h 5077833"/>
              <a:gd name="connsiteX132-4061" fmla="*/ 15303500 w 24072850"/>
              <a:gd name="connsiteY132-4062" fmla="*/ 1733550 h 5077833"/>
              <a:gd name="connsiteX133-4063" fmla="*/ 15316200 w 24072850"/>
              <a:gd name="connsiteY133-4064" fmla="*/ 1739900 h 5077833"/>
              <a:gd name="connsiteX134-4065" fmla="*/ 15335250 w 24072850"/>
              <a:gd name="connsiteY134-4066" fmla="*/ 1803400 h 5077833"/>
              <a:gd name="connsiteX135-4067" fmla="*/ 15328900 w 24072850"/>
              <a:gd name="connsiteY135-4068" fmla="*/ 1924050 h 5077833"/>
              <a:gd name="connsiteX136-4069" fmla="*/ 15354300 w 24072850"/>
              <a:gd name="connsiteY136-4070" fmla="*/ 1949450 h 5077833"/>
              <a:gd name="connsiteX137-4071" fmla="*/ 15360650 w 24072850"/>
              <a:gd name="connsiteY137-4072" fmla="*/ 2012950 h 5077833"/>
              <a:gd name="connsiteX138-4073" fmla="*/ 15373350 w 24072850"/>
              <a:gd name="connsiteY138-4074" fmla="*/ 2019300 h 5077833"/>
              <a:gd name="connsiteX139-4075" fmla="*/ 15411450 w 24072850"/>
              <a:gd name="connsiteY139-4076" fmla="*/ 2000250 h 5077833"/>
              <a:gd name="connsiteX140-4077" fmla="*/ 15411450 w 24072850"/>
              <a:gd name="connsiteY140-4078" fmla="*/ 1555750 h 5077833"/>
              <a:gd name="connsiteX141-4079" fmla="*/ 15436850 w 24072850"/>
              <a:gd name="connsiteY141-4080" fmla="*/ 1555750 h 5077833"/>
              <a:gd name="connsiteX142-4081" fmla="*/ 15887700 w 24072850"/>
              <a:gd name="connsiteY142-4082" fmla="*/ 1631950 h 5077833"/>
              <a:gd name="connsiteX143-4083" fmla="*/ 15894050 w 24072850"/>
              <a:gd name="connsiteY143-4084" fmla="*/ 1682750 h 5077833"/>
              <a:gd name="connsiteX144-4085" fmla="*/ 15894050 w 24072850"/>
              <a:gd name="connsiteY144-4086" fmla="*/ 1974850 h 5077833"/>
              <a:gd name="connsiteX145-4087" fmla="*/ 16141700 w 24072850"/>
              <a:gd name="connsiteY145-4088" fmla="*/ 2012950 h 5077833"/>
              <a:gd name="connsiteX146-4089" fmla="*/ 16141700 w 24072850"/>
              <a:gd name="connsiteY146-4090" fmla="*/ 2044700 h 5077833"/>
              <a:gd name="connsiteX147-4091" fmla="*/ 16141700 w 24072850"/>
              <a:gd name="connsiteY147-4092" fmla="*/ 2762250 h 5077833"/>
              <a:gd name="connsiteX148-4093" fmla="*/ 16160750 w 24072850"/>
              <a:gd name="connsiteY148-4094" fmla="*/ 2768600 h 5077833"/>
              <a:gd name="connsiteX149-4095" fmla="*/ 16186150 w 24072850"/>
              <a:gd name="connsiteY149-4096" fmla="*/ 2724150 h 5077833"/>
              <a:gd name="connsiteX150-4097" fmla="*/ 16154400 w 24072850"/>
              <a:gd name="connsiteY150-4098" fmla="*/ 1441450 h 5077833"/>
              <a:gd name="connsiteX151-4099" fmla="*/ 16617950 w 24072850"/>
              <a:gd name="connsiteY151-4100" fmla="*/ 1441450 h 5077833"/>
              <a:gd name="connsiteX152-4101" fmla="*/ 16617950 w 24072850"/>
              <a:gd name="connsiteY152-4102" fmla="*/ 2622550 h 5077833"/>
              <a:gd name="connsiteX153-4103" fmla="*/ 16630650 w 24072850"/>
              <a:gd name="connsiteY153-4104" fmla="*/ 2628900 h 5077833"/>
              <a:gd name="connsiteX154-4105" fmla="*/ 16725900 w 24072850"/>
              <a:gd name="connsiteY154-4106" fmla="*/ 2578100 h 5077833"/>
              <a:gd name="connsiteX155-4107" fmla="*/ 16700500 w 24072850"/>
              <a:gd name="connsiteY155-4108" fmla="*/ 1479550 h 5077833"/>
              <a:gd name="connsiteX156-4109" fmla="*/ 16789400 w 24072850"/>
              <a:gd name="connsiteY156-4110" fmla="*/ 1479550 h 5077833"/>
              <a:gd name="connsiteX157-4111" fmla="*/ 16789400 w 24072850"/>
              <a:gd name="connsiteY157-4112" fmla="*/ 1295400 h 5077833"/>
              <a:gd name="connsiteX158-4113" fmla="*/ 16871950 w 24072850"/>
              <a:gd name="connsiteY158-4114" fmla="*/ 1257300 h 5077833"/>
              <a:gd name="connsiteX159-4115" fmla="*/ 16871950 w 24072850"/>
              <a:gd name="connsiteY159-4116" fmla="*/ 1193800 h 5077833"/>
              <a:gd name="connsiteX160-4117" fmla="*/ 16884650 w 24072850"/>
              <a:gd name="connsiteY160-4118" fmla="*/ 1181100 h 5077833"/>
              <a:gd name="connsiteX161-4119" fmla="*/ 17233900 w 24072850"/>
              <a:gd name="connsiteY161-4120" fmla="*/ 1174750 h 5077833"/>
              <a:gd name="connsiteX162-4121" fmla="*/ 17233900 w 24072850"/>
              <a:gd name="connsiteY162-4122" fmla="*/ 1143000 h 5077833"/>
              <a:gd name="connsiteX163-4123" fmla="*/ 17233900 w 24072850"/>
              <a:gd name="connsiteY163-4124" fmla="*/ 1123950 h 5077833"/>
              <a:gd name="connsiteX164-4125" fmla="*/ 17233900 w 24072850"/>
              <a:gd name="connsiteY164-4126" fmla="*/ 1111250 h 5077833"/>
              <a:gd name="connsiteX165-4127" fmla="*/ 17265650 w 24072850"/>
              <a:gd name="connsiteY165-4128" fmla="*/ 1092200 h 5077833"/>
              <a:gd name="connsiteX166-4129" fmla="*/ 17265650 w 24072850"/>
              <a:gd name="connsiteY166-4130" fmla="*/ 1073150 h 5077833"/>
              <a:gd name="connsiteX167-4131" fmla="*/ 17278350 w 24072850"/>
              <a:gd name="connsiteY167-4132" fmla="*/ 1060450 h 5077833"/>
              <a:gd name="connsiteX168-4133" fmla="*/ 17278350 w 24072850"/>
              <a:gd name="connsiteY168-4134" fmla="*/ 920750 h 5077833"/>
              <a:gd name="connsiteX169-4135" fmla="*/ 17297400 w 24072850"/>
              <a:gd name="connsiteY169-4136" fmla="*/ 920750 h 5077833"/>
              <a:gd name="connsiteX170-4137" fmla="*/ 17297400 w 24072850"/>
              <a:gd name="connsiteY170-4138" fmla="*/ 1054100 h 5077833"/>
              <a:gd name="connsiteX171-4139" fmla="*/ 17303750 w 24072850"/>
              <a:gd name="connsiteY171-4140" fmla="*/ 1098550 h 5077833"/>
              <a:gd name="connsiteX172-4141" fmla="*/ 17329150 w 24072850"/>
              <a:gd name="connsiteY172-4142" fmla="*/ 1111250 h 5077833"/>
              <a:gd name="connsiteX173-4143" fmla="*/ 17335500 w 24072850"/>
              <a:gd name="connsiteY173-4144" fmla="*/ 1187450 h 5077833"/>
              <a:gd name="connsiteX174-4145" fmla="*/ 17373600 w 24072850"/>
              <a:gd name="connsiteY174-4146" fmla="*/ 1206500 h 5077833"/>
              <a:gd name="connsiteX175-4147" fmla="*/ 17379950 w 24072850"/>
              <a:gd name="connsiteY175-4148" fmla="*/ 1301750 h 5077833"/>
              <a:gd name="connsiteX176-4149" fmla="*/ 17405350 w 24072850"/>
              <a:gd name="connsiteY176-4150" fmla="*/ 1339850 h 5077833"/>
              <a:gd name="connsiteX177-4151" fmla="*/ 17405350 w 24072850"/>
              <a:gd name="connsiteY177-4152" fmla="*/ 1498600 h 5077833"/>
              <a:gd name="connsiteX178-4153" fmla="*/ 17430750 w 24072850"/>
              <a:gd name="connsiteY178-4154" fmla="*/ 1517650 h 5077833"/>
              <a:gd name="connsiteX179-4155" fmla="*/ 17430750 w 24072850"/>
              <a:gd name="connsiteY179-4156" fmla="*/ 2197100 h 5077833"/>
              <a:gd name="connsiteX180-4157" fmla="*/ 17545050 w 24072850"/>
              <a:gd name="connsiteY180-4158" fmla="*/ 2127250 h 5077833"/>
              <a:gd name="connsiteX181-4159" fmla="*/ 17545050 w 24072850"/>
              <a:gd name="connsiteY181-4160" fmla="*/ 1924050 h 5077833"/>
              <a:gd name="connsiteX182-4161" fmla="*/ 17564100 w 24072850"/>
              <a:gd name="connsiteY182-4162" fmla="*/ 1905000 h 5077833"/>
              <a:gd name="connsiteX183-4163" fmla="*/ 17576800 w 24072850"/>
              <a:gd name="connsiteY183-4164" fmla="*/ 1911350 h 5077833"/>
              <a:gd name="connsiteX184-4165" fmla="*/ 17580166 w 24072850"/>
              <a:gd name="connsiteY184-4166" fmla="*/ 1914144 h 5077833"/>
              <a:gd name="connsiteX185-4167" fmla="*/ 17589500 w 24072850"/>
              <a:gd name="connsiteY185-4168" fmla="*/ 1911350 h 5077833"/>
              <a:gd name="connsiteX186-4169" fmla="*/ 17843500 w 24072850"/>
              <a:gd name="connsiteY186-4170" fmla="*/ 2095500 h 5077833"/>
              <a:gd name="connsiteX187-4171" fmla="*/ 17843500 w 24072850"/>
              <a:gd name="connsiteY187-4172" fmla="*/ 1771650 h 5077833"/>
              <a:gd name="connsiteX188-4173" fmla="*/ 17983200 w 24072850"/>
              <a:gd name="connsiteY188-4174" fmla="*/ 1720850 h 5077833"/>
              <a:gd name="connsiteX189-4175" fmla="*/ 18053050 w 24072850"/>
              <a:gd name="connsiteY189-4176" fmla="*/ 1727200 h 5077833"/>
              <a:gd name="connsiteX190-4177" fmla="*/ 18072100 w 24072850"/>
              <a:gd name="connsiteY190-4178" fmla="*/ 1752600 h 5077833"/>
              <a:gd name="connsiteX191-4179" fmla="*/ 18192750 w 24072850"/>
              <a:gd name="connsiteY191-4180" fmla="*/ 1701800 h 5077833"/>
              <a:gd name="connsiteX192-4181" fmla="*/ 18351500 w 24072850"/>
              <a:gd name="connsiteY192-4182" fmla="*/ 1670050 h 5077833"/>
              <a:gd name="connsiteX193-4183" fmla="*/ 18357850 w 24072850"/>
              <a:gd name="connsiteY193-4184" fmla="*/ 1714500 h 5077833"/>
              <a:gd name="connsiteX194-4185" fmla="*/ 18395950 w 24072850"/>
              <a:gd name="connsiteY194-4186" fmla="*/ 1778000 h 5077833"/>
              <a:gd name="connsiteX195-4187" fmla="*/ 18389600 w 24072850"/>
              <a:gd name="connsiteY195-4188" fmla="*/ 2159000 h 5077833"/>
              <a:gd name="connsiteX196-4189" fmla="*/ 18402300 w 24072850"/>
              <a:gd name="connsiteY196-4190" fmla="*/ 2165350 h 5077833"/>
              <a:gd name="connsiteX197-4191" fmla="*/ 18440400 w 24072850"/>
              <a:gd name="connsiteY197-4192" fmla="*/ 2076450 h 5077833"/>
              <a:gd name="connsiteX198-4193" fmla="*/ 18446750 w 24072850"/>
              <a:gd name="connsiteY198-4194" fmla="*/ 1993900 h 5077833"/>
              <a:gd name="connsiteX199-4195" fmla="*/ 18446750 w 24072850"/>
              <a:gd name="connsiteY199-4196" fmla="*/ 1866900 h 5077833"/>
              <a:gd name="connsiteX200-4197" fmla="*/ 18491200 w 24072850"/>
              <a:gd name="connsiteY200-4198" fmla="*/ 1866900 h 5077833"/>
              <a:gd name="connsiteX201-4199" fmla="*/ 18491200 w 24072850"/>
              <a:gd name="connsiteY201-4200" fmla="*/ 1530350 h 5077833"/>
              <a:gd name="connsiteX202-4201" fmla="*/ 18503900 w 24072850"/>
              <a:gd name="connsiteY202-4202" fmla="*/ 1524000 h 5077833"/>
              <a:gd name="connsiteX203-4203" fmla="*/ 18503900 w 24072850"/>
              <a:gd name="connsiteY203-4204" fmla="*/ 1866900 h 5077833"/>
              <a:gd name="connsiteX204-4205" fmla="*/ 18567400 w 24072850"/>
              <a:gd name="connsiteY204-4206" fmla="*/ 1873250 h 5077833"/>
              <a:gd name="connsiteX205-4207" fmla="*/ 18637250 w 24072850"/>
              <a:gd name="connsiteY205-4208" fmla="*/ 1860550 h 5077833"/>
              <a:gd name="connsiteX206-4209" fmla="*/ 18643600 w 24072850"/>
              <a:gd name="connsiteY206-4210" fmla="*/ 1524000 h 5077833"/>
              <a:gd name="connsiteX207-4211" fmla="*/ 18649950 w 24072850"/>
              <a:gd name="connsiteY207-4212" fmla="*/ 1860550 h 5077833"/>
              <a:gd name="connsiteX208-4213" fmla="*/ 18694400 w 24072850"/>
              <a:gd name="connsiteY208-4214" fmla="*/ 1873250 h 5077833"/>
              <a:gd name="connsiteX209-4215" fmla="*/ 18688050 w 24072850"/>
              <a:gd name="connsiteY209-4216" fmla="*/ 2120900 h 5077833"/>
              <a:gd name="connsiteX210-4217" fmla="*/ 18732500 w 24072850"/>
              <a:gd name="connsiteY210-4218" fmla="*/ 2178050 h 5077833"/>
              <a:gd name="connsiteX211-4219" fmla="*/ 18745200 w 24072850"/>
              <a:gd name="connsiteY211-4220" fmla="*/ 2133600 h 5077833"/>
              <a:gd name="connsiteX212-4221" fmla="*/ 18751550 w 24072850"/>
              <a:gd name="connsiteY212-4222" fmla="*/ 1708150 h 5077833"/>
              <a:gd name="connsiteX213-4223" fmla="*/ 18776950 w 24072850"/>
              <a:gd name="connsiteY213-4224" fmla="*/ 1689100 h 5077833"/>
              <a:gd name="connsiteX214-4225" fmla="*/ 18751550 w 24072850"/>
              <a:gd name="connsiteY214-4226" fmla="*/ 1663700 h 5077833"/>
              <a:gd name="connsiteX215-4227" fmla="*/ 19081750 w 24072850"/>
              <a:gd name="connsiteY215-4228" fmla="*/ 1587500 h 5077833"/>
              <a:gd name="connsiteX216-4229" fmla="*/ 19240500 w 24072850"/>
              <a:gd name="connsiteY216-4230" fmla="*/ 1562100 h 5077833"/>
              <a:gd name="connsiteX217-4231" fmla="*/ 19304000 w 24072850"/>
              <a:gd name="connsiteY217-4232" fmla="*/ 1574800 h 5077833"/>
              <a:gd name="connsiteX218-4233" fmla="*/ 19227800 w 24072850"/>
              <a:gd name="connsiteY218-4234" fmla="*/ 1644650 h 5077833"/>
              <a:gd name="connsiteX219-4235" fmla="*/ 19240500 w 24072850"/>
              <a:gd name="connsiteY219-4236" fmla="*/ 1701800 h 5077833"/>
              <a:gd name="connsiteX220-4237" fmla="*/ 19227800 w 24072850"/>
              <a:gd name="connsiteY220-4238" fmla="*/ 2139950 h 5077833"/>
              <a:gd name="connsiteX221-4239" fmla="*/ 19240500 w 24072850"/>
              <a:gd name="connsiteY221-4240" fmla="*/ 2171700 h 5077833"/>
              <a:gd name="connsiteX222-4241" fmla="*/ 19253200 w 24072850"/>
              <a:gd name="connsiteY222-4242" fmla="*/ 2165350 h 5077833"/>
              <a:gd name="connsiteX223-4243" fmla="*/ 19259550 w 24072850"/>
              <a:gd name="connsiteY223-4244" fmla="*/ 2127250 h 5077833"/>
              <a:gd name="connsiteX224-4245" fmla="*/ 19424650 w 24072850"/>
              <a:gd name="connsiteY224-4246" fmla="*/ 2076450 h 5077833"/>
              <a:gd name="connsiteX225-4247" fmla="*/ 19621500 w 24072850"/>
              <a:gd name="connsiteY225-4248" fmla="*/ 2139950 h 5077833"/>
              <a:gd name="connsiteX226-4249" fmla="*/ 19634200 w 24072850"/>
              <a:gd name="connsiteY226-4250" fmla="*/ 2101850 h 5077833"/>
              <a:gd name="connsiteX227-4251" fmla="*/ 19634200 w 24072850"/>
              <a:gd name="connsiteY227-4252" fmla="*/ 1384300 h 5077833"/>
              <a:gd name="connsiteX228-4253" fmla="*/ 19723100 w 24072850"/>
              <a:gd name="connsiteY228-4254" fmla="*/ 1339850 h 5077833"/>
              <a:gd name="connsiteX229-4255" fmla="*/ 19754850 w 24072850"/>
              <a:gd name="connsiteY229-4256" fmla="*/ 1339850 h 5077833"/>
              <a:gd name="connsiteX230-4257" fmla="*/ 19773900 w 24072850"/>
              <a:gd name="connsiteY230-4258" fmla="*/ 1289050 h 5077833"/>
              <a:gd name="connsiteX231-4259" fmla="*/ 19812000 w 24072850"/>
              <a:gd name="connsiteY231-4260" fmla="*/ 1181100 h 5077833"/>
              <a:gd name="connsiteX232-4261" fmla="*/ 19939000 w 24072850"/>
              <a:gd name="connsiteY232-4262" fmla="*/ 1155700 h 5077833"/>
              <a:gd name="connsiteX233-4263" fmla="*/ 20046950 w 24072850"/>
              <a:gd name="connsiteY233-4264" fmla="*/ 1187450 h 5077833"/>
              <a:gd name="connsiteX234-4265" fmla="*/ 20046950 w 24072850"/>
              <a:gd name="connsiteY234-4266" fmla="*/ 1308100 h 5077833"/>
              <a:gd name="connsiteX235-4267" fmla="*/ 20078700 w 24072850"/>
              <a:gd name="connsiteY235-4268" fmla="*/ 1333500 h 5077833"/>
              <a:gd name="connsiteX236-4269" fmla="*/ 20046950 w 24072850"/>
              <a:gd name="connsiteY236-4270" fmla="*/ 1390650 h 5077833"/>
              <a:gd name="connsiteX237-4271" fmla="*/ 20066000 w 24072850"/>
              <a:gd name="connsiteY237-4272" fmla="*/ 1428750 h 5077833"/>
              <a:gd name="connsiteX238-4273" fmla="*/ 20066000 w 24072850"/>
              <a:gd name="connsiteY238-4274" fmla="*/ 2673350 h 5077833"/>
              <a:gd name="connsiteX239-4275" fmla="*/ 20129500 w 24072850"/>
              <a:gd name="connsiteY239-4276" fmla="*/ 2692400 h 5077833"/>
              <a:gd name="connsiteX240-4277" fmla="*/ 20154900 w 24072850"/>
              <a:gd name="connsiteY240-4278" fmla="*/ 1612900 h 5077833"/>
              <a:gd name="connsiteX241-4279" fmla="*/ 20135850 w 24072850"/>
              <a:gd name="connsiteY241-4280" fmla="*/ 1555750 h 5077833"/>
              <a:gd name="connsiteX242-4281" fmla="*/ 20135850 w 24072850"/>
              <a:gd name="connsiteY242-4282" fmla="*/ 1422400 h 5077833"/>
              <a:gd name="connsiteX243-4283" fmla="*/ 20173950 w 24072850"/>
              <a:gd name="connsiteY243-4284" fmla="*/ 1428750 h 5077833"/>
              <a:gd name="connsiteX244-4285" fmla="*/ 20370800 w 24072850"/>
              <a:gd name="connsiteY244-4286" fmla="*/ 1422400 h 5077833"/>
              <a:gd name="connsiteX245-4287" fmla="*/ 20637500 w 24072850"/>
              <a:gd name="connsiteY245-4288" fmla="*/ 1454150 h 5077833"/>
              <a:gd name="connsiteX246-4289" fmla="*/ 20612100 w 24072850"/>
              <a:gd name="connsiteY246-4290" fmla="*/ 1454150 h 5077833"/>
              <a:gd name="connsiteX247-4291" fmla="*/ 20593050 w 24072850"/>
              <a:gd name="connsiteY247-4292" fmla="*/ 1498600 h 5077833"/>
              <a:gd name="connsiteX248-4293" fmla="*/ 20548600 w 24072850"/>
              <a:gd name="connsiteY248-4294" fmla="*/ 1460500 h 5077833"/>
              <a:gd name="connsiteX249-4295" fmla="*/ 20154900 w 24072850"/>
              <a:gd name="connsiteY249-4296" fmla="*/ 1447800 h 5077833"/>
              <a:gd name="connsiteX250-4297" fmla="*/ 20142200 w 24072850"/>
              <a:gd name="connsiteY250-4298" fmla="*/ 1460500 h 5077833"/>
              <a:gd name="connsiteX251-4299" fmla="*/ 20167600 w 24072850"/>
              <a:gd name="connsiteY251-4300" fmla="*/ 1517650 h 5077833"/>
              <a:gd name="connsiteX252-4301" fmla="*/ 20193000 w 24072850"/>
              <a:gd name="connsiteY252-4302" fmla="*/ 1473200 h 5077833"/>
              <a:gd name="connsiteX253-4303" fmla="*/ 20212050 w 24072850"/>
              <a:gd name="connsiteY253-4304" fmla="*/ 1479550 h 5077833"/>
              <a:gd name="connsiteX254-4305" fmla="*/ 20224750 w 24072850"/>
              <a:gd name="connsiteY254-4306" fmla="*/ 1498600 h 5077833"/>
              <a:gd name="connsiteX255-4307" fmla="*/ 20358100 w 24072850"/>
              <a:gd name="connsiteY255-4308" fmla="*/ 1504950 h 5077833"/>
              <a:gd name="connsiteX256-4309" fmla="*/ 20510500 w 24072850"/>
              <a:gd name="connsiteY256-4310" fmla="*/ 1504950 h 5077833"/>
              <a:gd name="connsiteX257-4311" fmla="*/ 20618450 w 24072850"/>
              <a:gd name="connsiteY257-4312" fmla="*/ 1530350 h 5077833"/>
              <a:gd name="connsiteX258-4313" fmla="*/ 20618450 w 24072850"/>
              <a:gd name="connsiteY258-4314" fmla="*/ 2724150 h 5077833"/>
              <a:gd name="connsiteX259-4315" fmla="*/ 20631150 w 24072850"/>
              <a:gd name="connsiteY259-4316" fmla="*/ 2736850 h 5077833"/>
              <a:gd name="connsiteX260-4317" fmla="*/ 20656550 w 24072850"/>
              <a:gd name="connsiteY260-4318" fmla="*/ 2717800 h 5077833"/>
              <a:gd name="connsiteX261-4319" fmla="*/ 20662900 w 24072850"/>
              <a:gd name="connsiteY261-4320" fmla="*/ 2152650 h 5077833"/>
              <a:gd name="connsiteX262-4321" fmla="*/ 20650200 w 24072850"/>
              <a:gd name="connsiteY262-4322" fmla="*/ 2095500 h 5077833"/>
              <a:gd name="connsiteX263-4323" fmla="*/ 20669250 w 24072850"/>
              <a:gd name="connsiteY263-4324" fmla="*/ 2076450 h 5077833"/>
              <a:gd name="connsiteX264-4325" fmla="*/ 20681950 w 24072850"/>
              <a:gd name="connsiteY264-4326" fmla="*/ 1346200 h 5077833"/>
              <a:gd name="connsiteX265-4327" fmla="*/ 20694650 w 24072850"/>
              <a:gd name="connsiteY265-4328" fmla="*/ 1308100 h 5077833"/>
              <a:gd name="connsiteX266-4329" fmla="*/ 20701000 w 24072850"/>
              <a:gd name="connsiteY266-4330" fmla="*/ 1276350 h 5077833"/>
              <a:gd name="connsiteX267-4331" fmla="*/ 20688300 w 24072850"/>
              <a:gd name="connsiteY267-4332" fmla="*/ 1206500 h 5077833"/>
              <a:gd name="connsiteX268-4333" fmla="*/ 20707350 w 24072850"/>
              <a:gd name="connsiteY268-4334" fmla="*/ 1162050 h 5077833"/>
              <a:gd name="connsiteX269-4335" fmla="*/ 20713700 w 24072850"/>
              <a:gd name="connsiteY269-4336" fmla="*/ 1066800 h 5077833"/>
              <a:gd name="connsiteX270-4337" fmla="*/ 20713700 w 24072850"/>
              <a:gd name="connsiteY270-4338" fmla="*/ 1047750 h 5077833"/>
              <a:gd name="connsiteX271-4339" fmla="*/ 20713700 w 24072850"/>
              <a:gd name="connsiteY271-4340" fmla="*/ 914400 h 5077833"/>
              <a:gd name="connsiteX272-4341" fmla="*/ 20726400 w 24072850"/>
              <a:gd name="connsiteY272-4342" fmla="*/ 863600 h 5077833"/>
              <a:gd name="connsiteX273-4343" fmla="*/ 20713700 w 24072850"/>
              <a:gd name="connsiteY273-4344" fmla="*/ 838200 h 5077833"/>
              <a:gd name="connsiteX274-4345" fmla="*/ 20726400 w 24072850"/>
              <a:gd name="connsiteY274-4346" fmla="*/ 812800 h 5077833"/>
              <a:gd name="connsiteX275-4347" fmla="*/ 20713700 w 24072850"/>
              <a:gd name="connsiteY275-4348" fmla="*/ 793750 h 5077833"/>
              <a:gd name="connsiteX276-4349" fmla="*/ 20726400 w 24072850"/>
              <a:gd name="connsiteY276-4350" fmla="*/ 774700 h 5077833"/>
              <a:gd name="connsiteX277-4351" fmla="*/ 20713700 w 24072850"/>
              <a:gd name="connsiteY277-4352" fmla="*/ 755650 h 5077833"/>
              <a:gd name="connsiteX278-4353" fmla="*/ 20720050 w 24072850"/>
              <a:gd name="connsiteY278-4354" fmla="*/ 736600 h 5077833"/>
              <a:gd name="connsiteX279-4355" fmla="*/ 20720050 w 24072850"/>
              <a:gd name="connsiteY279-4356" fmla="*/ 711200 h 5077833"/>
              <a:gd name="connsiteX280-4357" fmla="*/ 20745450 w 24072850"/>
              <a:gd name="connsiteY280-4358" fmla="*/ 685800 h 5077833"/>
              <a:gd name="connsiteX281-4359" fmla="*/ 20745450 w 24072850"/>
              <a:gd name="connsiteY281-4360" fmla="*/ 654050 h 5077833"/>
              <a:gd name="connsiteX282-4361" fmla="*/ 20764500 w 24072850"/>
              <a:gd name="connsiteY282-4362" fmla="*/ 635000 h 5077833"/>
              <a:gd name="connsiteX283-4363" fmla="*/ 20764500 w 24072850"/>
              <a:gd name="connsiteY283-4364" fmla="*/ 615950 h 5077833"/>
              <a:gd name="connsiteX284-4365" fmla="*/ 20796250 w 24072850"/>
              <a:gd name="connsiteY284-4366" fmla="*/ 577850 h 5077833"/>
              <a:gd name="connsiteX285-4367" fmla="*/ 20834350 w 24072850"/>
              <a:gd name="connsiteY285-4368" fmla="*/ 577850 h 5077833"/>
              <a:gd name="connsiteX286-4369" fmla="*/ 20834350 w 24072850"/>
              <a:gd name="connsiteY286-4370" fmla="*/ 552450 h 5077833"/>
              <a:gd name="connsiteX287-4371" fmla="*/ 20866100 w 24072850"/>
              <a:gd name="connsiteY287-4372" fmla="*/ 533400 h 5077833"/>
              <a:gd name="connsiteX288-4373" fmla="*/ 20891500 w 24072850"/>
              <a:gd name="connsiteY288-4374" fmla="*/ 463550 h 5077833"/>
              <a:gd name="connsiteX289-4375" fmla="*/ 20878800 w 24072850"/>
              <a:gd name="connsiteY289-4376" fmla="*/ 393700 h 5077833"/>
              <a:gd name="connsiteX290-4377" fmla="*/ 20923250 w 24072850"/>
              <a:gd name="connsiteY290-4378" fmla="*/ 311150 h 5077833"/>
              <a:gd name="connsiteX291-4379" fmla="*/ 20929600 w 24072850"/>
              <a:gd name="connsiteY291-4380" fmla="*/ 393700 h 5077833"/>
              <a:gd name="connsiteX292-4381" fmla="*/ 20955000 w 24072850"/>
              <a:gd name="connsiteY292-4382" fmla="*/ 387350 h 5077833"/>
              <a:gd name="connsiteX293-4383" fmla="*/ 20955000 w 24072850"/>
              <a:gd name="connsiteY293-4384" fmla="*/ 514350 h 5077833"/>
              <a:gd name="connsiteX294-4385" fmla="*/ 21005800 w 24072850"/>
              <a:gd name="connsiteY294-4386" fmla="*/ 571500 h 5077833"/>
              <a:gd name="connsiteX295-4387" fmla="*/ 21088350 w 24072850"/>
              <a:gd name="connsiteY295-4388" fmla="*/ 730250 h 5077833"/>
              <a:gd name="connsiteX296-4389" fmla="*/ 21113750 w 24072850"/>
              <a:gd name="connsiteY296-4390" fmla="*/ 755650 h 5077833"/>
              <a:gd name="connsiteX297-4391" fmla="*/ 21120100 w 24072850"/>
              <a:gd name="connsiteY297-4392" fmla="*/ 901700 h 5077833"/>
              <a:gd name="connsiteX298-4393" fmla="*/ 21120100 w 24072850"/>
              <a:gd name="connsiteY298-4394" fmla="*/ 958850 h 5077833"/>
              <a:gd name="connsiteX299-4395" fmla="*/ 21132800 w 24072850"/>
              <a:gd name="connsiteY299-4396" fmla="*/ 977900 h 5077833"/>
              <a:gd name="connsiteX300-4397" fmla="*/ 21120100 w 24072850"/>
              <a:gd name="connsiteY300-4398" fmla="*/ 1054100 h 5077833"/>
              <a:gd name="connsiteX301-4399" fmla="*/ 21132800 w 24072850"/>
              <a:gd name="connsiteY301-4400" fmla="*/ 1073150 h 5077833"/>
              <a:gd name="connsiteX302-4401" fmla="*/ 21145500 w 24072850"/>
              <a:gd name="connsiteY302-4402" fmla="*/ 1352550 h 5077833"/>
              <a:gd name="connsiteX303-4403" fmla="*/ 21145500 w 24072850"/>
              <a:gd name="connsiteY303-4404" fmla="*/ 1511300 h 5077833"/>
              <a:gd name="connsiteX304-4405" fmla="*/ 21164550 w 24072850"/>
              <a:gd name="connsiteY304-4406" fmla="*/ 1536700 h 5077833"/>
              <a:gd name="connsiteX305-4407" fmla="*/ 21151850 w 24072850"/>
              <a:gd name="connsiteY305-4408" fmla="*/ 1568450 h 5077833"/>
              <a:gd name="connsiteX306-4409" fmla="*/ 21164550 w 24072850"/>
              <a:gd name="connsiteY306-4410" fmla="*/ 1587500 h 5077833"/>
              <a:gd name="connsiteX307-4411" fmla="*/ 21386800 w 24072850"/>
              <a:gd name="connsiteY307-4412" fmla="*/ 1587500 h 5077833"/>
              <a:gd name="connsiteX308-4413" fmla="*/ 21412200 w 24072850"/>
              <a:gd name="connsiteY308-4414" fmla="*/ 127000 h 5077833"/>
              <a:gd name="connsiteX309-4415" fmla="*/ 21945600 w 24072850"/>
              <a:gd name="connsiteY309-4416" fmla="*/ 127000 h 5077833"/>
              <a:gd name="connsiteX310-4417" fmla="*/ 21945600 w 24072850"/>
              <a:gd name="connsiteY310-4418" fmla="*/ 1593850 h 5077833"/>
              <a:gd name="connsiteX311-4419" fmla="*/ 22199600 w 24072850"/>
              <a:gd name="connsiteY311-4420" fmla="*/ 1593850 h 5077833"/>
              <a:gd name="connsiteX312-4421" fmla="*/ 22199600 w 24072850"/>
              <a:gd name="connsiteY312-4422" fmla="*/ 1314450 h 5077833"/>
              <a:gd name="connsiteX313-4423" fmla="*/ 22205950 w 24072850"/>
              <a:gd name="connsiteY313-4424" fmla="*/ 1238250 h 5077833"/>
              <a:gd name="connsiteX314-4425" fmla="*/ 22205950 w 24072850"/>
              <a:gd name="connsiteY314-4426" fmla="*/ 1174750 h 5077833"/>
              <a:gd name="connsiteX315-4427" fmla="*/ 22205950 w 24072850"/>
              <a:gd name="connsiteY315-4428" fmla="*/ 1149350 h 5077833"/>
              <a:gd name="connsiteX316-4429" fmla="*/ 22269450 w 24072850"/>
              <a:gd name="connsiteY316-4430" fmla="*/ 1092200 h 5077833"/>
              <a:gd name="connsiteX317-4431" fmla="*/ 22269450 w 24072850"/>
              <a:gd name="connsiteY317-4432" fmla="*/ 914400 h 5077833"/>
              <a:gd name="connsiteX318-4433" fmla="*/ 22472650 w 24072850"/>
              <a:gd name="connsiteY318-4434" fmla="*/ 869950 h 5077833"/>
              <a:gd name="connsiteX319-4435" fmla="*/ 22720300 w 24072850"/>
              <a:gd name="connsiteY319-4436" fmla="*/ 927100 h 5077833"/>
              <a:gd name="connsiteX320-4437" fmla="*/ 22720300 w 24072850"/>
              <a:gd name="connsiteY320-4438" fmla="*/ 1092200 h 5077833"/>
              <a:gd name="connsiteX321-4439" fmla="*/ 22752050 w 24072850"/>
              <a:gd name="connsiteY321-4440" fmla="*/ 1162050 h 5077833"/>
              <a:gd name="connsiteX322-4441" fmla="*/ 22752050 w 24072850"/>
              <a:gd name="connsiteY322-4442" fmla="*/ 2387600 h 5077833"/>
              <a:gd name="connsiteX323-4443" fmla="*/ 22777450 w 24072850"/>
              <a:gd name="connsiteY323-4444" fmla="*/ 2387600 h 5077833"/>
              <a:gd name="connsiteX324-4445" fmla="*/ 22783800 w 24072850"/>
              <a:gd name="connsiteY324-4446" fmla="*/ 2311400 h 5077833"/>
              <a:gd name="connsiteX325-4447" fmla="*/ 22815550 w 24072850"/>
              <a:gd name="connsiteY325-4448" fmla="*/ 2228850 h 5077833"/>
              <a:gd name="connsiteX326-4449" fmla="*/ 22860000 w 24072850"/>
              <a:gd name="connsiteY326-4450" fmla="*/ 2228850 h 5077833"/>
              <a:gd name="connsiteX327-4451" fmla="*/ 22879050 w 24072850"/>
              <a:gd name="connsiteY327-4452" fmla="*/ 2120900 h 5077833"/>
              <a:gd name="connsiteX328-4453" fmla="*/ 22980650 w 24072850"/>
              <a:gd name="connsiteY328-4454" fmla="*/ 2146300 h 5077833"/>
              <a:gd name="connsiteX329-4455" fmla="*/ 23133050 w 24072850"/>
              <a:gd name="connsiteY329-4456" fmla="*/ 2133600 h 5077833"/>
              <a:gd name="connsiteX330-4457" fmla="*/ 23145750 w 24072850"/>
              <a:gd name="connsiteY330-4458" fmla="*/ 2101850 h 5077833"/>
              <a:gd name="connsiteX331-4459" fmla="*/ 23145750 w 24072850"/>
              <a:gd name="connsiteY331-4460" fmla="*/ 2044700 h 5077833"/>
              <a:gd name="connsiteX332-4461" fmla="*/ 23348950 w 24072850"/>
              <a:gd name="connsiteY332-4462" fmla="*/ 2044700 h 5077833"/>
              <a:gd name="connsiteX333-4463" fmla="*/ 23361650 w 24072850"/>
              <a:gd name="connsiteY333-4464" fmla="*/ 2127250 h 5077833"/>
              <a:gd name="connsiteX334-4465" fmla="*/ 23488650 w 24072850"/>
              <a:gd name="connsiteY334-4466" fmla="*/ 2146300 h 5077833"/>
              <a:gd name="connsiteX335-4467" fmla="*/ 23526750 w 24072850"/>
              <a:gd name="connsiteY335-4468" fmla="*/ 2152650 h 5077833"/>
              <a:gd name="connsiteX336-4469" fmla="*/ 23583900 w 24072850"/>
              <a:gd name="connsiteY336-4470" fmla="*/ 2133600 h 5077833"/>
              <a:gd name="connsiteX337-4471" fmla="*/ 23647400 w 24072850"/>
              <a:gd name="connsiteY337-4472" fmla="*/ 2133600 h 5077833"/>
              <a:gd name="connsiteX338-4473" fmla="*/ 23647400 w 24072850"/>
              <a:gd name="connsiteY338-4474" fmla="*/ 2216150 h 5077833"/>
              <a:gd name="connsiteX339-4475" fmla="*/ 23679150 w 24072850"/>
              <a:gd name="connsiteY339-4476" fmla="*/ 2235200 h 5077833"/>
              <a:gd name="connsiteX340-4477" fmla="*/ 23685500 w 24072850"/>
              <a:gd name="connsiteY340-4478" fmla="*/ 2273300 h 5077833"/>
              <a:gd name="connsiteX341-4479" fmla="*/ 23710900 w 24072850"/>
              <a:gd name="connsiteY341-4480" fmla="*/ 2286000 h 5077833"/>
              <a:gd name="connsiteX342-4481" fmla="*/ 23729950 w 24072850"/>
              <a:gd name="connsiteY342-4482" fmla="*/ 2400300 h 5077833"/>
              <a:gd name="connsiteX343-4483" fmla="*/ 23729950 w 24072850"/>
              <a:gd name="connsiteY343-4484" fmla="*/ 1555750 h 5077833"/>
              <a:gd name="connsiteX344-4485" fmla="*/ 23768050 w 24072850"/>
              <a:gd name="connsiteY344-4486" fmla="*/ 1117600 h 5077833"/>
              <a:gd name="connsiteX345-4487" fmla="*/ 23787100 w 24072850"/>
              <a:gd name="connsiteY345-4488" fmla="*/ 1117600 h 5077833"/>
              <a:gd name="connsiteX346-4489" fmla="*/ 23901400 w 24072850"/>
              <a:gd name="connsiteY346-4490" fmla="*/ 1168400 h 5077833"/>
              <a:gd name="connsiteX347-4491" fmla="*/ 23926800 w 24072850"/>
              <a:gd name="connsiteY347-4492" fmla="*/ 1168400 h 5077833"/>
              <a:gd name="connsiteX348-4493" fmla="*/ 23939500 w 24072850"/>
              <a:gd name="connsiteY348-4494" fmla="*/ 1143000 h 5077833"/>
              <a:gd name="connsiteX349-4495" fmla="*/ 24047450 w 24072850"/>
              <a:gd name="connsiteY349-4496" fmla="*/ 1117600 h 5077833"/>
              <a:gd name="connsiteX350-4497" fmla="*/ 24072850 w 24072850"/>
              <a:gd name="connsiteY350-4498" fmla="*/ 1117600 h 5077833"/>
              <a:gd name="connsiteX351-4499" fmla="*/ 24072850 w 24072850"/>
              <a:gd name="connsiteY351-4500" fmla="*/ 3117850 h 5077833"/>
              <a:gd name="connsiteX352-4501" fmla="*/ 14418634 w 24072850"/>
              <a:gd name="connsiteY352-4502" fmla="*/ 4651543 h 5077833"/>
              <a:gd name="connsiteX353-4503" fmla="*/ 6168668 w 24072850"/>
              <a:gd name="connsiteY353-4504" fmla="*/ 5077833 h 5077833"/>
              <a:gd name="connsiteX354-4505" fmla="*/ 0 w 24072850"/>
              <a:gd name="connsiteY354-4506" fmla="*/ 3117850 h 5077833"/>
              <a:gd name="connsiteX355-4507" fmla="*/ 0 w 24072850"/>
              <a:gd name="connsiteY355-4508" fmla="*/ 2222500 h 5077833"/>
              <a:gd name="connsiteX356-4509" fmla="*/ 127000 w 24072850"/>
              <a:gd name="connsiteY356-4510" fmla="*/ 2228850 h 5077833"/>
              <a:gd name="connsiteX357-4511" fmla="*/ 63500 w 24072850"/>
              <a:gd name="connsiteY357-4512" fmla="*/ 2286000 h 5077833"/>
              <a:gd name="connsiteX358-4513" fmla="*/ 196850 w 24072850"/>
              <a:gd name="connsiteY358-4514" fmla="*/ 2336800 h 5077833"/>
              <a:gd name="connsiteX359-4515" fmla="*/ 107950 w 24072850"/>
              <a:gd name="connsiteY359-4516" fmla="*/ 2393950 h 5077833"/>
              <a:gd name="connsiteX360-4517" fmla="*/ 311150 w 24072850"/>
              <a:gd name="connsiteY360-4518" fmla="*/ 2444750 h 5077833"/>
              <a:gd name="connsiteX361-4519" fmla="*/ 311150 w 24072850"/>
              <a:gd name="connsiteY361-4520" fmla="*/ 2527300 h 5077833"/>
              <a:gd name="connsiteX362-4521" fmla="*/ 349250 w 24072850"/>
              <a:gd name="connsiteY362-4522" fmla="*/ 2533650 h 5077833"/>
              <a:gd name="connsiteX363-4523" fmla="*/ 596900 w 24072850"/>
              <a:gd name="connsiteY363-4524" fmla="*/ 2489200 h 5077833"/>
              <a:gd name="connsiteX364-4525" fmla="*/ 742950 w 24072850"/>
              <a:gd name="connsiteY364-4526" fmla="*/ 2501900 h 5077833"/>
              <a:gd name="connsiteX365-4527" fmla="*/ 800100 w 24072850"/>
              <a:gd name="connsiteY365-4528" fmla="*/ 2489200 h 5077833"/>
              <a:gd name="connsiteX366-4529" fmla="*/ 895350 w 24072850"/>
              <a:gd name="connsiteY366-4530" fmla="*/ 2584450 h 5077833"/>
              <a:gd name="connsiteX367-4531" fmla="*/ 920750 w 24072850"/>
              <a:gd name="connsiteY367-4532" fmla="*/ 2584450 h 5077833"/>
              <a:gd name="connsiteX368-4533" fmla="*/ 933450 w 24072850"/>
              <a:gd name="connsiteY368-4534" fmla="*/ 2514600 h 5077833"/>
              <a:gd name="connsiteX369-4535" fmla="*/ 933450 w 24072850"/>
              <a:gd name="connsiteY369-4536" fmla="*/ 2355850 h 5077833"/>
              <a:gd name="connsiteX370-4537" fmla="*/ 939800 w 24072850"/>
              <a:gd name="connsiteY370-4538" fmla="*/ 2279650 h 5077833"/>
              <a:gd name="connsiteX371-4539" fmla="*/ 946150 w 24072850"/>
              <a:gd name="connsiteY371-4540" fmla="*/ 2184400 h 5077833"/>
              <a:gd name="connsiteX372-4541" fmla="*/ 952500 w 24072850"/>
              <a:gd name="connsiteY372-4542" fmla="*/ 2114550 h 5077833"/>
              <a:gd name="connsiteX373-4543" fmla="*/ 1092200 w 24072850"/>
              <a:gd name="connsiteY373-4544" fmla="*/ 2038350 h 5077833"/>
              <a:gd name="connsiteX374-4545" fmla="*/ 1193800 w 24072850"/>
              <a:gd name="connsiteY374-4546" fmla="*/ 2114550 h 5077833"/>
              <a:gd name="connsiteX375-4547" fmla="*/ 1206500 w 24072850"/>
              <a:gd name="connsiteY375-4548" fmla="*/ 2247900 h 5077833"/>
              <a:gd name="connsiteX376-4549" fmla="*/ 1206500 w 24072850"/>
              <a:gd name="connsiteY376-4550" fmla="*/ 2635250 h 5077833"/>
              <a:gd name="connsiteX377-4551" fmla="*/ 1270000 w 24072850"/>
              <a:gd name="connsiteY377-4552" fmla="*/ 2768600 h 5077833"/>
              <a:gd name="connsiteX378-4553" fmla="*/ 1289050 w 24072850"/>
              <a:gd name="connsiteY378-4554" fmla="*/ 2768600 h 5077833"/>
              <a:gd name="connsiteX379-4555" fmla="*/ 1295400 w 24072850"/>
              <a:gd name="connsiteY379-4556" fmla="*/ 2711450 h 5077833"/>
              <a:gd name="connsiteX380-4557" fmla="*/ 1282700 w 24072850"/>
              <a:gd name="connsiteY380-4558" fmla="*/ 2533650 h 5077833"/>
              <a:gd name="connsiteX381-4559" fmla="*/ 1447800 w 24072850"/>
              <a:gd name="connsiteY381-4560" fmla="*/ 2533650 h 5077833"/>
              <a:gd name="connsiteX382-4561" fmla="*/ 1422400 w 24072850"/>
              <a:gd name="connsiteY382-4562" fmla="*/ 2387600 h 5077833"/>
              <a:gd name="connsiteX383-4563" fmla="*/ 1657350 w 24072850"/>
              <a:gd name="connsiteY383-4564" fmla="*/ 2393950 h 5077833"/>
              <a:gd name="connsiteX384-4565" fmla="*/ 1689100 w 24072850"/>
              <a:gd name="connsiteY384-4566" fmla="*/ 2413000 h 5077833"/>
              <a:gd name="connsiteX385-4567" fmla="*/ 1714500 w 24072850"/>
              <a:gd name="connsiteY385-4568" fmla="*/ 2413000 h 5077833"/>
              <a:gd name="connsiteX386-4569" fmla="*/ 1720850 w 24072850"/>
              <a:gd name="connsiteY386-4570" fmla="*/ 2273300 h 5077833"/>
              <a:gd name="connsiteX387-4571" fmla="*/ 1746250 w 24072850"/>
              <a:gd name="connsiteY387-4572" fmla="*/ 2279650 h 5077833"/>
              <a:gd name="connsiteX388-4573" fmla="*/ 1790700 w 24072850"/>
              <a:gd name="connsiteY388-4574" fmla="*/ 2235200 h 5077833"/>
              <a:gd name="connsiteX389-4575" fmla="*/ 1930400 w 24072850"/>
              <a:gd name="connsiteY389-4576" fmla="*/ 2241550 h 5077833"/>
              <a:gd name="connsiteX390-4577" fmla="*/ 1955800 w 24072850"/>
              <a:gd name="connsiteY390-4578" fmla="*/ 2273300 h 5077833"/>
              <a:gd name="connsiteX391-4579" fmla="*/ 2095500 w 24072850"/>
              <a:gd name="connsiteY391-4580" fmla="*/ 2292350 h 5077833"/>
              <a:gd name="connsiteX392-4581" fmla="*/ 2095500 w 24072850"/>
              <a:gd name="connsiteY392-4582" fmla="*/ 2317750 h 5077833"/>
              <a:gd name="connsiteX393-4583" fmla="*/ 2095500 w 24072850"/>
              <a:gd name="connsiteY393-4584" fmla="*/ 2736850 h 5077833"/>
              <a:gd name="connsiteX394-4585" fmla="*/ 2108200 w 24072850"/>
              <a:gd name="connsiteY394-4586" fmla="*/ 2825750 h 5077833"/>
              <a:gd name="connsiteX395-4587" fmla="*/ 2203450 w 24072850"/>
              <a:gd name="connsiteY395-4588" fmla="*/ 2825750 h 5077833"/>
              <a:gd name="connsiteX396-4589" fmla="*/ 2222500 w 24072850"/>
              <a:gd name="connsiteY396-4590" fmla="*/ 2724150 h 5077833"/>
              <a:gd name="connsiteX397-4591" fmla="*/ 2241550 w 24072850"/>
              <a:gd name="connsiteY397-4592" fmla="*/ 2527300 h 5077833"/>
              <a:gd name="connsiteX398-4593" fmla="*/ 2209800 w 24072850"/>
              <a:gd name="connsiteY398-4594" fmla="*/ 2273300 h 5077833"/>
              <a:gd name="connsiteX399-4595" fmla="*/ 2336800 w 24072850"/>
              <a:gd name="connsiteY399-4596" fmla="*/ 2273300 h 5077833"/>
              <a:gd name="connsiteX400-4597" fmla="*/ 2336800 w 24072850"/>
              <a:gd name="connsiteY400-4598" fmla="*/ 2235200 h 5077833"/>
              <a:gd name="connsiteX401-4599" fmla="*/ 2482850 w 24072850"/>
              <a:gd name="connsiteY401-4600" fmla="*/ 2235200 h 5077833"/>
              <a:gd name="connsiteX402-4601" fmla="*/ 2584450 w 24072850"/>
              <a:gd name="connsiteY402-4602" fmla="*/ 2266950 h 5077833"/>
              <a:gd name="connsiteX403-4603" fmla="*/ 2755900 w 24072850"/>
              <a:gd name="connsiteY403-4604" fmla="*/ 2266950 h 5077833"/>
              <a:gd name="connsiteX404-4605" fmla="*/ 2711450 w 24072850"/>
              <a:gd name="connsiteY404-4606" fmla="*/ 2533650 h 5077833"/>
              <a:gd name="connsiteX405-4607" fmla="*/ 2730500 w 24072850"/>
              <a:gd name="connsiteY405-4608" fmla="*/ 2870200 h 5077833"/>
              <a:gd name="connsiteX406-4609" fmla="*/ 2787650 w 24072850"/>
              <a:gd name="connsiteY406-4610" fmla="*/ 2762250 h 5077833"/>
              <a:gd name="connsiteX407-4611" fmla="*/ 2889250 w 24072850"/>
              <a:gd name="connsiteY407-4612" fmla="*/ 2762250 h 5077833"/>
              <a:gd name="connsiteX408-4613" fmla="*/ 2914650 w 24072850"/>
              <a:gd name="connsiteY408-4614" fmla="*/ 2686050 h 5077833"/>
              <a:gd name="connsiteX409-4615" fmla="*/ 2927350 w 24072850"/>
              <a:gd name="connsiteY409-4616" fmla="*/ 2616200 h 5077833"/>
              <a:gd name="connsiteX410-4617" fmla="*/ 2940050 w 24072850"/>
              <a:gd name="connsiteY410-4618" fmla="*/ 2540000 h 5077833"/>
              <a:gd name="connsiteX411-4619" fmla="*/ 2990850 w 24072850"/>
              <a:gd name="connsiteY411-4620" fmla="*/ 2165350 h 5077833"/>
              <a:gd name="connsiteX412-4621" fmla="*/ 3009900 w 24072850"/>
              <a:gd name="connsiteY412-4622" fmla="*/ 1981200 h 5077833"/>
              <a:gd name="connsiteX413-4623" fmla="*/ 3009900 w 24072850"/>
              <a:gd name="connsiteY413-4624" fmla="*/ 1612900 h 5077833"/>
              <a:gd name="connsiteX414-4625" fmla="*/ 2971800 w 24072850"/>
              <a:gd name="connsiteY414-4626" fmla="*/ 1308100 h 5077833"/>
              <a:gd name="connsiteX415-4627" fmla="*/ 2940050 w 24072850"/>
              <a:gd name="connsiteY415-4628" fmla="*/ 1104900 h 5077833"/>
              <a:gd name="connsiteX416-4629" fmla="*/ 3060700 w 24072850"/>
              <a:gd name="connsiteY416-4630" fmla="*/ 1041400 h 5077833"/>
              <a:gd name="connsiteX417-4631" fmla="*/ 3073400 w 24072850"/>
              <a:gd name="connsiteY417-4632" fmla="*/ 977900 h 5077833"/>
              <a:gd name="connsiteX418-4633" fmla="*/ 3073400 w 24072850"/>
              <a:gd name="connsiteY418-4634" fmla="*/ 933450 h 5077833"/>
              <a:gd name="connsiteX419-4635" fmla="*/ 3086100 w 24072850"/>
              <a:gd name="connsiteY419-4636" fmla="*/ 774700 h 5077833"/>
              <a:gd name="connsiteX420-4637" fmla="*/ 3111500 w 24072850"/>
              <a:gd name="connsiteY420-4638" fmla="*/ 1047750 h 5077833"/>
              <a:gd name="connsiteX421-4639" fmla="*/ 3206750 w 24072850"/>
              <a:gd name="connsiteY421-4640" fmla="*/ 1143000 h 5077833"/>
              <a:gd name="connsiteX422-4641" fmla="*/ 3149600 w 24072850"/>
              <a:gd name="connsiteY422-4642" fmla="*/ 1714500 h 5077833"/>
              <a:gd name="connsiteX423-4643" fmla="*/ 3149600 w 24072850"/>
              <a:gd name="connsiteY423-4644" fmla="*/ 2063750 h 5077833"/>
              <a:gd name="connsiteX424-4645" fmla="*/ 3194050 w 24072850"/>
              <a:gd name="connsiteY424-4646" fmla="*/ 2768600 h 5077833"/>
              <a:gd name="connsiteX425-4647" fmla="*/ 3416300 w 24072850"/>
              <a:gd name="connsiteY425-4648" fmla="*/ 2768600 h 5077833"/>
              <a:gd name="connsiteX426-4649" fmla="*/ 3448050 w 24072850"/>
              <a:gd name="connsiteY426-4650" fmla="*/ 1809750 h 5077833"/>
              <a:gd name="connsiteX427-4651" fmla="*/ 3403600 w 24072850"/>
              <a:gd name="connsiteY427-4652" fmla="*/ 1778000 h 5077833"/>
              <a:gd name="connsiteX428-4653" fmla="*/ 3409950 w 24072850"/>
              <a:gd name="connsiteY428-4654" fmla="*/ 1765300 h 5077833"/>
              <a:gd name="connsiteX429-4655" fmla="*/ 3479800 w 24072850"/>
              <a:gd name="connsiteY429-4656" fmla="*/ 1733550 h 5077833"/>
              <a:gd name="connsiteX430-4657" fmla="*/ 3771900 w 24072850"/>
              <a:gd name="connsiteY430-4658" fmla="*/ 1733550 h 5077833"/>
              <a:gd name="connsiteX431-4659" fmla="*/ 3841750 w 24072850"/>
              <a:gd name="connsiteY431-4660" fmla="*/ 1771650 h 5077833"/>
              <a:gd name="connsiteX432-4661" fmla="*/ 3810000 w 24072850"/>
              <a:gd name="connsiteY432-4662" fmla="*/ 1822450 h 5077833"/>
              <a:gd name="connsiteX433-4663" fmla="*/ 3822700 w 24072850"/>
              <a:gd name="connsiteY433-4664" fmla="*/ 1841500 h 5077833"/>
              <a:gd name="connsiteX434-4665" fmla="*/ 3803650 w 24072850"/>
              <a:gd name="connsiteY434-4666" fmla="*/ 1892300 h 5077833"/>
              <a:gd name="connsiteX435-4667" fmla="*/ 3822700 w 24072850"/>
              <a:gd name="connsiteY435-4668" fmla="*/ 1936750 h 5077833"/>
              <a:gd name="connsiteX436-4669" fmla="*/ 3822700 w 24072850"/>
              <a:gd name="connsiteY436-4670" fmla="*/ 2146300 h 5077833"/>
              <a:gd name="connsiteX437-4671" fmla="*/ 3810000 w 24072850"/>
              <a:gd name="connsiteY437-4672" fmla="*/ 2216150 h 5077833"/>
              <a:gd name="connsiteX438-4673" fmla="*/ 3822700 w 24072850"/>
              <a:gd name="connsiteY438-4674" fmla="*/ 2247900 h 5077833"/>
              <a:gd name="connsiteX439-4675" fmla="*/ 3810000 w 24072850"/>
              <a:gd name="connsiteY439-4676" fmla="*/ 2266950 h 5077833"/>
              <a:gd name="connsiteX440-4677" fmla="*/ 3810000 w 24072850"/>
              <a:gd name="connsiteY440-4678" fmla="*/ 2768600 h 5077833"/>
              <a:gd name="connsiteX441-4679" fmla="*/ 3924300 w 24072850"/>
              <a:gd name="connsiteY441-4680" fmla="*/ 2768600 h 5077833"/>
              <a:gd name="connsiteX442-4681" fmla="*/ 3943350 w 24072850"/>
              <a:gd name="connsiteY442-4682" fmla="*/ 1987550 h 5077833"/>
              <a:gd name="connsiteX443-4683" fmla="*/ 3930650 w 24072850"/>
              <a:gd name="connsiteY443-4684" fmla="*/ 1962150 h 5077833"/>
              <a:gd name="connsiteX444-4685" fmla="*/ 3949700 w 24072850"/>
              <a:gd name="connsiteY444-4686" fmla="*/ 1924050 h 5077833"/>
              <a:gd name="connsiteX445-4687" fmla="*/ 3949700 w 24072850"/>
              <a:gd name="connsiteY445-4688" fmla="*/ 1879600 h 5077833"/>
              <a:gd name="connsiteX446-4689" fmla="*/ 3949700 w 24072850"/>
              <a:gd name="connsiteY446-4690" fmla="*/ 1847850 h 5077833"/>
              <a:gd name="connsiteX447-4691" fmla="*/ 4222750 w 24072850"/>
              <a:gd name="connsiteY447-4692" fmla="*/ 1847850 h 5077833"/>
              <a:gd name="connsiteX448-4693" fmla="*/ 4222750 w 24072850"/>
              <a:gd name="connsiteY448-4694" fmla="*/ 1943100 h 5077833"/>
              <a:gd name="connsiteX449-4695" fmla="*/ 4260850 w 24072850"/>
              <a:gd name="connsiteY449-4696" fmla="*/ 2006600 h 5077833"/>
              <a:gd name="connsiteX450-4697" fmla="*/ 4260850 w 24072850"/>
              <a:gd name="connsiteY450-4698" fmla="*/ 2768600 h 5077833"/>
              <a:gd name="connsiteX451-4699" fmla="*/ 4279900 w 24072850"/>
              <a:gd name="connsiteY451-4700" fmla="*/ 2774950 h 5077833"/>
              <a:gd name="connsiteX452-4701" fmla="*/ 4311650 w 24072850"/>
              <a:gd name="connsiteY452-4702" fmla="*/ 2616200 h 5077833"/>
              <a:gd name="connsiteX453-4703" fmla="*/ 4311650 w 24072850"/>
              <a:gd name="connsiteY453-4704" fmla="*/ 1511300 h 5077833"/>
              <a:gd name="connsiteX454-4705" fmla="*/ 4584700 w 24072850"/>
              <a:gd name="connsiteY454-4706" fmla="*/ 1511300 h 5077833"/>
              <a:gd name="connsiteX455-4707" fmla="*/ 4616450 w 24072850"/>
              <a:gd name="connsiteY455-4708" fmla="*/ 1593850 h 5077833"/>
              <a:gd name="connsiteX456-4709" fmla="*/ 4610100 w 24072850"/>
              <a:gd name="connsiteY456-4710" fmla="*/ 2647950 h 5077833"/>
              <a:gd name="connsiteX457-4711" fmla="*/ 4660900 w 24072850"/>
              <a:gd name="connsiteY457-4712" fmla="*/ 2673350 h 5077833"/>
              <a:gd name="connsiteX458-4713" fmla="*/ 4699000 w 24072850"/>
              <a:gd name="connsiteY458-4714" fmla="*/ 2667000 h 5077833"/>
              <a:gd name="connsiteX459-4715" fmla="*/ 4699000 w 24072850"/>
              <a:gd name="connsiteY459-4716" fmla="*/ 1155700 h 5077833"/>
              <a:gd name="connsiteX460-4717" fmla="*/ 4914900 w 24072850"/>
              <a:gd name="connsiteY460-4718" fmla="*/ 1155700 h 5077833"/>
              <a:gd name="connsiteX461-4719" fmla="*/ 4914900 w 24072850"/>
              <a:gd name="connsiteY461-4720" fmla="*/ 2667000 h 5077833"/>
              <a:gd name="connsiteX462-4721" fmla="*/ 4933950 w 24072850"/>
              <a:gd name="connsiteY462-4722" fmla="*/ 2673350 h 5077833"/>
              <a:gd name="connsiteX463-4723" fmla="*/ 4997450 w 24072850"/>
              <a:gd name="connsiteY463-4724" fmla="*/ 2654300 h 5077833"/>
              <a:gd name="connsiteX464-4725" fmla="*/ 5003800 w 24072850"/>
              <a:gd name="connsiteY464-4726" fmla="*/ 1676400 h 5077833"/>
              <a:gd name="connsiteX465-4727" fmla="*/ 4997450 w 24072850"/>
              <a:gd name="connsiteY465-4728" fmla="*/ 1625600 h 5077833"/>
              <a:gd name="connsiteX466-4729" fmla="*/ 4997450 w 24072850"/>
              <a:gd name="connsiteY466-4730" fmla="*/ 1568450 h 5077833"/>
              <a:gd name="connsiteX467-4731" fmla="*/ 5022850 w 24072850"/>
              <a:gd name="connsiteY467-4732" fmla="*/ 1492250 h 5077833"/>
              <a:gd name="connsiteX468-4733" fmla="*/ 5137150 w 24072850"/>
              <a:gd name="connsiteY468-4734" fmla="*/ 1485900 h 5077833"/>
              <a:gd name="connsiteX469-4735" fmla="*/ 5302250 w 24072850"/>
              <a:gd name="connsiteY469-4736" fmla="*/ 1485900 h 5077833"/>
              <a:gd name="connsiteX470-4737" fmla="*/ 5302250 w 24072850"/>
              <a:gd name="connsiteY470-4738" fmla="*/ 2260600 h 5077833"/>
              <a:gd name="connsiteX471-4739" fmla="*/ 5321300 w 24072850"/>
              <a:gd name="connsiteY471-4740" fmla="*/ 2711450 h 5077833"/>
              <a:gd name="connsiteX472-4741" fmla="*/ 5346700 w 24072850"/>
              <a:gd name="connsiteY472-4742" fmla="*/ 2673350 h 5077833"/>
              <a:gd name="connsiteX473-4743" fmla="*/ 5397500 w 24072850"/>
              <a:gd name="connsiteY473-4744" fmla="*/ 2673350 h 5077833"/>
              <a:gd name="connsiteX474-4745" fmla="*/ 5397500 w 24072850"/>
              <a:gd name="connsiteY474-4746" fmla="*/ 2019300 h 5077833"/>
              <a:gd name="connsiteX475-4747" fmla="*/ 5429250 w 24072850"/>
              <a:gd name="connsiteY475-4748" fmla="*/ 1968500 h 5077833"/>
              <a:gd name="connsiteX476-4749" fmla="*/ 5473700 w 24072850"/>
              <a:gd name="connsiteY476-4750" fmla="*/ 1930400 h 5077833"/>
              <a:gd name="connsiteX477-4751" fmla="*/ 5499100 w 24072850"/>
              <a:gd name="connsiteY477-4752" fmla="*/ 1898650 h 5077833"/>
              <a:gd name="connsiteX478-4753" fmla="*/ 5568950 w 24072850"/>
              <a:gd name="connsiteY478-4754" fmla="*/ 1809750 h 5077833"/>
              <a:gd name="connsiteX479-4755" fmla="*/ 5638800 w 24072850"/>
              <a:gd name="connsiteY479-4756" fmla="*/ 1676400 h 5077833"/>
              <a:gd name="connsiteX480-4757" fmla="*/ 5638800 w 24072850"/>
              <a:gd name="connsiteY480-4758" fmla="*/ 1498600 h 5077833"/>
              <a:gd name="connsiteX481-4759" fmla="*/ 5664200 w 24072850"/>
              <a:gd name="connsiteY481-4760" fmla="*/ 1498600 h 5077833"/>
              <a:gd name="connsiteX482-4761" fmla="*/ 5670550 w 24072850"/>
              <a:gd name="connsiteY482-4762" fmla="*/ 1778000 h 5077833"/>
              <a:gd name="connsiteX483-4763" fmla="*/ 5727700 w 24072850"/>
              <a:gd name="connsiteY483-4764" fmla="*/ 1809750 h 5077833"/>
              <a:gd name="connsiteX484-4765" fmla="*/ 5727700 w 24072850"/>
              <a:gd name="connsiteY484-4766" fmla="*/ 1873250 h 5077833"/>
              <a:gd name="connsiteX485-4767" fmla="*/ 5791200 w 24072850"/>
              <a:gd name="connsiteY485-4768" fmla="*/ 1898650 h 5077833"/>
              <a:gd name="connsiteX486-4769" fmla="*/ 5835650 w 24072850"/>
              <a:gd name="connsiteY486-4770" fmla="*/ 1930400 h 5077833"/>
              <a:gd name="connsiteX487-4771" fmla="*/ 5854700 w 24072850"/>
              <a:gd name="connsiteY487-4772" fmla="*/ 2019300 h 5077833"/>
              <a:gd name="connsiteX488-4773" fmla="*/ 5873750 w 24072850"/>
              <a:gd name="connsiteY488-4774" fmla="*/ 2032000 h 5077833"/>
              <a:gd name="connsiteX489-4775" fmla="*/ 5886450 w 24072850"/>
              <a:gd name="connsiteY489-4776" fmla="*/ 2184400 h 5077833"/>
              <a:gd name="connsiteX490-4777" fmla="*/ 5886450 w 24072850"/>
              <a:gd name="connsiteY490-4778" fmla="*/ 2387600 h 5077833"/>
              <a:gd name="connsiteX491-4779" fmla="*/ 5899150 w 24072850"/>
              <a:gd name="connsiteY491-4780" fmla="*/ 2393950 h 5077833"/>
              <a:gd name="connsiteX492-4781" fmla="*/ 5949950 w 24072850"/>
              <a:gd name="connsiteY492-4782" fmla="*/ 2368550 h 5077833"/>
              <a:gd name="connsiteX493-4783" fmla="*/ 5949950 w 24072850"/>
              <a:gd name="connsiteY493-4784" fmla="*/ 2324100 h 5077833"/>
              <a:gd name="connsiteX494-4785" fmla="*/ 5962650 w 24072850"/>
              <a:gd name="connsiteY494-4786" fmla="*/ 2324100 h 5077833"/>
              <a:gd name="connsiteX495-4787" fmla="*/ 5962650 w 24072850"/>
              <a:gd name="connsiteY495-4788" fmla="*/ 2368550 h 5077833"/>
              <a:gd name="connsiteX496-4789" fmla="*/ 5981700 w 24072850"/>
              <a:gd name="connsiteY496-4790" fmla="*/ 2381250 h 5077833"/>
              <a:gd name="connsiteX497-4791" fmla="*/ 5988050 w 24072850"/>
              <a:gd name="connsiteY497-4792" fmla="*/ 2343150 h 5077833"/>
              <a:gd name="connsiteX498-4793" fmla="*/ 5988050 w 24072850"/>
              <a:gd name="connsiteY498-4794" fmla="*/ 2235200 h 5077833"/>
              <a:gd name="connsiteX499-4795" fmla="*/ 6038850 w 24072850"/>
              <a:gd name="connsiteY499-4796" fmla="*/ 2190750 h 5077833"/>
              <a:gd name="connsiteX500-4797" fmla="*/ 6153150 w 24072850"/>
              <a:gd name="connsiteY500-4798" fmla="*/ 2190750 h 5077833"/>
              <a:gd name="connsiteX501-4799" fmla="*/ 6165850 w 24072850"/>
              <a:gd name="connsiteY501-4800" fmla="*/ 2216150 h 5077833"/>
              <a:gd name="connsiteX502-4801" fmla="*/ 6184900 w 24072850"/>
              <a:gd name="connsiteY502-4802" fmla="*/ 2203450 h 5077833"/>
              <a:gd name="connsiteX503-4803" fmla="*/ 6242050 w 24072850"/>
              <a:gd name="connsiteY503-4804" fmla="*/ 2120900 h 5077833"/>
              <a:gd name="connsiteX504-4805" fmla="*/ 6248400 w 24072850"/>
              <a:gd name="connsiteY504-4806" fmla="*/ 2095500 h 5077833"/>
              <a:gd name="connsiteX505-4807" fmla="*/ 6248400 w 24072850"/>
              <a:gd name="connsiteY505-4808" fmla="*/ 2051050 h 5077833"/>
              <a:gd name="connsiteX506-4809" fmla="*/ 6254750 w 24072850"/>
              <a:gd name="connsiteY506-4810" fmla="*/ 2019300 h 5077833"/>
              <a:gd name="connsiteX507-4811" fmla="*/ 6267450 w 24072850"/>
              <a:gd name="connsiteY507-4812" fmla="*/ 2120900 h 5077833"/>
              <a:gd name="connsiteX508-4813" fmla="*/ 6375400 w 24072850"/>
              <a:gd name="connsiteY508-4814" fmla="*/ 2146300 h 5077833"/>
              <a:gd name="connsiteX509-4815" fmla="*/ 6369050 w 24072850"/>
              <a:gd name="connsiteY509-4816" fmla="*/ 2171700 h 5077833"/>
              <a:gd name="connsiteX510-4817" fmla="*/ 6394450 w 24072850"/>
              <a:gd name="connsiteY510-4818" fmla="*/ 2197100 h 5077833"/>
              <a:gd name="connsiteX511-4819" fmla="*/ 6445250 w 24072850"/>
              <a:gd name="connsiteY511-4820" fmla="*/ 2476500 h 5077833"/>
              <a:gd name="connsiteX512-4821" fmla="*/ 6451600 w 24072850"/>
              <a:gd name="connsiteY512-4822" fmla="*/ 2565400 h 5077833"/>
              <a:gd name="connsiteX513-4823" fmla="*/ 6483350 w 24072850"/>
              <a:gd name="connsiteY513-4824" fmla="*/ 2597150 h 5077833"/>
              <a:gd name="connsiteX514-4825" fmla="*/ 6515100 w 24072850"/>
              <a:gd name="connsiteY514-4826" fmla="*/ 2571750 h 5077833"/>
              <a:gd name="connsiteX515-4827" fmla="*/ 6515100 w 24072850"/>
              <a:gd name="connsiteY515-4828" fmla="*/ 2451100 h 5077833"/>
              <a:gd name="connsiteX516-4829" fmla="*/ 6553200 w 24072850"/>
              <a:gd name="connsiteY516-4830" fmla="*/ 2419350 h 5077833"/>
              <a:gd name="connsiteX517-4831" fmla="*/ 6737350 w 24072850"/>
              <a:gd name="connsiteY517-4832" fmla="*/ 2425700 h 5077833"/>
              <a:gd name="connsiteX518-4833" fmla="*/ 6762750 w 24072850"/>
              <a:gd name="connsiteY518-4834" fmla="*/ 2419350 h 5077833"/>
              <a:gd name="connsiteX519-4835" fmla="*/ 6762750 w 24072850"/>
              <a:gd name="connsiteY519-4836" fmla="*/ 1885950 h 5077833"/>
              <a:gd name="connsiteX520-4837" fmla="*/ 6864350 w 24072850"/>
              <a:gd name="connsiteY520-4838" fmla="*/ 1778000 h 5077833"/>
              <a:gd name="connsiteX521-4839" fmla="*/ 6864350 w 24072850"/>
              <a:gd name="connsiteY521-4840" fmla="*/ 1752600 h 5077833"/>
              <a:gd name="connsiteX522-4841" fmla="*/ 6877050 w 24072850"/>
              <a:gd name="connsiteY522-4842" fmla="*/ 1670050 h 5077833"/>
              <a:gd name="connsiteX523-4843" fmla="*/ 6965950 w 24072850"/>
              <a:gd name="connsiteY523-4844" fmla="*/ 1778000 h 5077833"/>
              <a:gd name="connsiteX524-4845" fmla="*/ 7010400 w 24072850"/>
              <a:gd name="connsiteY524-4846" fmla="*/ 1778000 h 5077833"/>
              <a:gd name="connsiteX525-4847" fmla="*/ 7016750 w 24072850"/>
              <a:gd name="connsiteY525-4848" fmla="*/ 1714500 h 5077833"/>
              <a:gd name="connsiteX526-4849" fmla="*/ 7143750 w 24072850"/>
              <a:gd name="connsiteY526-4850" fmla="*/ 1841500 h 5077833"/>
              <a:gd name="connsiteX527-4851" fmla="*/ 7131050 w 24072850"/>
              <a:gd name="connsiteY527-4852" fmla="*/ 2057400 h 5077833"/>
              <a:gd name="connsiteX528-4853" fmla="*/ 7137400 w 24072850"/>
              <a:gd name="connsiteY528-4854" fmla="*/ 2311400 h 5077833"/>
              <a:gd name="connsiteX529-4855" fmla="*/ 7169150 w 24072850"/>
              <a:gd name="connsiteY529-4856" fmla="*/ 2330450 h 5077833"/>
              <a:gd name="connsiteX530-4857" fmla="*/ 7200900 w 24072850"/>
              <a:gd name="connsiteY530-4858" fmla="*/ 2305050 h 5077833"/>
              <a:gd name="connsiteX531-4859" fmla="*/ 7264400 w 24072850"/>
              <a:gd name="connsiteY531-4860" fmla="*/ 2298700 h 5077833"/>
              <a:gd name="connsiteX532-4861" fmla="*/ 7264400 w 24072850"/>
              <a:gd name="connsiteY532-4862" fmla="*/ 2082800 h 5077833"/>
              <a:gd name="connsiteX533-4863" fmla="*/ 7378700 w 24072850"/>
              <a:gd name="connsiteY533-4864" fmla="*/ 2025650 h 5077833"/>
              <a:gd name="connsiteX534-4865" fmla="*/ 7550150 w 24072850"/>
              <a:gd name="connsiteY534-4866" fmla="*/ 2025650 h 5077833"/>
              <a:gd name="connsiteX535-4867" fmla="*/ 7569200 w 24072850"/>
              <a:gd name="connsiteY535-4868" fmla="*/ 2057400 h 5077833"/>
              <a:gd name="connsiteX536-4869" fmla="*/ 7594600 w 24072850"/>
              <a:gd name="connsiteY536-4870" fmla="*/ 2057400 h 5077833"/>
              <a:gd name="connsiteX537-4871" fmla="*/ 7613650 w 24072850"/>
              <a:gd name="connsiteY537-4872" fmla="*/ 1651000 h 5077833"/>
              <a:gd name="connsiteX538-4873" fmla="*/ 7620000 w 24072850"/>
              <a:gd name="connsiteY538-4874" fmla="*/ 1612900 h 5077833"/>
              <a:gd name="connsiteX539-4875" fmla="*/ 7626350 w 24072850"/>
              <a:gd name="connsiteY539-4876" fmla="*/ 1562100 h 5077833"/>
              <a:gd name="connsiteX540-4877" fmla="*/ 7772400 w 24072850"/>
              <a:gd name="connsiteY540-4878" fmla="*/ 1524000 h 5077833"/>
              <a:gd name="connsiteX541-4879" fmla="*/ 7867650 w 24072850"/>
              <a:gd name="connsiteY541-4880" fmla="*/ 1581150 h 5077833"/>
              <a:gd name="connsiteX542-4881" fmla="*/ 7867650 w 24072850"/>
              <a:gd name="connsiteY542-4882" fmla="*/ 1943100 h 5077833"/>
              <a:gd name="connsiteX543-4883" fmla="*/ 7893050 w 24072850"/>
              <a:gd name="connsiteY543-4884" fmla="*/ 1993900 h 5077833"/>
              <a:gd name="connsiteX544-4885" fmla="*/ 7893050 w 24072850"/>
              <a:gd name="connsiteY544-4886" fmla="*/ 2343150 h 5077833"/>
              <a:gd name="connsiteX545-4887" fmla="*/ 7969250 w 24072850"/>
              <a:gd name="connsiteY545-4888" fmla="*/ 2597150 h 5077833"/>
              <a:gd name="connsiteX546-4889" fmla="*/ 7988300 w 24072850"/>
              <a:gd name="connsiteY546-4890" fmla="*/ 2597150 h 5077833"/>
              <a:gd name="connsiteX547-4891" fmla="*/ 7994650 w 24072850"/>
              <a:gd name="connsiteY547-4892" fmla="*/ 2540000 h 5077833"/>
              <a:gd name="connsiteX548-4893" fmla="*/ 8115300 w 24072850"/>
              <a:gd name="connsiteY548-4894" fmla="*/ 2355850 h 5077833"/>
              <a:gd name="connsiteX549-4895" fmla="*/ 8197850 w 24072850"/>
              <a:gd name="connsiteY549-4896" fmla="*/ 2362200 h 5077833"/>
              <a:gd name="connsiteX550-4897" fmla="*/ 8216900 w 24072850"/>
              <a:gd name="connsiteY550-4898" fmla="*/ 2667000 h 5077833"/>
              <a:gd name="connsiteX551-4899" fmla="*/ 8248650 w 24072850"/>
              <a:gd name="connsiteY551-4900" fmla="*/ 2679700 h 5077833"/>
              <a:gd name="connsiteX552-4901" fmla="*/ 8343900 w 24072850"/>
              <a:gd name="connsiteY552-4902" fmla="*/ 2647950 h 5077833"/>
              <a:gd name="connsiteX553-4903" fmla="*/ 8356600 w 24072850"/>
              <a:gd name="connsiteY553-4904" fmla="*/ 2603500 h 5077833"/>
              <a:gd name="connsiteX554-4905" fmla="*/ 8356600 w 24072850"/>
              <a:gd name="connsiteY554-4906" fmla="*/ 2095500 h 5077833"/>
              <a:gd name="connsiteX555-4907" fmla="*/ 8832850 w 24072850"/>
              <a:gd name="connsiteY555-4908" fmla="*/ 1949450 h 5077833"/>
              <a:gd name="connsiteX556-4909" fmla="*/ 9010650 w 24072850"/>
              <a:gd name="connsiteY556-4910" fmla="*/ 2012950 h 5077833"/>
              <a:gd name="connsiteX557-4911" fmla="*/ 9010650 w 24072850"/>
              <a:gd name="connsiteY557-4912" fmla="*/ 2571750 h 5077833"/>
              <a:gd name="connsiteX558-4913" fmla="*/ 9029700 w 24072850"/>
              <a:gd name="connsiteY558-4914" fmla="*/ 2590800 h 5077833"/>
              <a:gd name="connsiteX559-4915" fmla="*/ 9163050 w 24072850"/>
              <a:gd name="connsiteY559-4916" fmla="*/ 2559050 h 5077833"/>
              <a:gd name="connsiteX560-4917" fmla="*/ 9188450 w 24072850"/>
              <a:gd name="connsiteY560-4918" fmla="*/ 2520950 h 5077833"/>
              <a:gd name="connsiteX561-4919" fmla="*/ 9188450 w 24072850"/>
              <a:gd name="connsiteY561-4920" fmla="*/ 2552700 h 5077833"/>
              <a:gd name="connsiteX562-4921" fmla="*/ 9201150 w 24072850"/>
              <a:gd name="connsiteY562-4922" fmla="*/ 2565400 h 5077833"/>
              <a:gd name="connsiteX563-4923" fmla="*/ 9264650 w 24072850"/>
              <a:gd name="connsiteY563-4924" fmla="*/ 2470150 h 5077833"/>
              <a:gd name="connsiteX564-4925" fmla="*/ 9264650 w 24072850"/>
              <a:gd name="connsiteY564-4926" fmla="*/ 2247900 h 5077833"/>
              <a:gd name="connsiteX565-4927" fmla="*/ 9321800 w 24072850"/>
              <a:gd name="connsiteY565-4928" fmla="*/ 2171700 h 5077833"/>
              <a:gd name="connsiteX566-4929" fmla="*/ 9626600 w 24072850"/>
              <a:gd name="connsiteY566-4930" fmla="*/ 2171700 h 5077833"/>
              <a:gd name="connsiteX567-4931" fmla="*/ 9702800 w 24072850"/>
              <a:gd name="connsiteY567-4932" fmla="*/ 2254250 h 5077833"/>
              <a:gd name="connsiteX568-4933" fmla="*/ 9702800 w 24072850"/>
              <a:gd name="connsiteY568-4934" fmla="*/ 2393950 h 5077833"/>
              <a:gd name="connsiteX569-4935" fmla="*/ 9779000 w 24072850"/>
              <a:gd name="connsiteY569-4936" fmla="*/ 2413000 h 5077833"/>
              <a:gd name="connsiteX570-4937" fmla="*/ 9823450 w 24072850"/>
              <a:gd name="connsiteY570-4938" fmla="*/ 2349500 h 5077833"/>
              <a:gd name="connsiteX571-4939" fmla="*/ 10039350 w 24072850"/>
              <a:gd name="connsiteY571-4940" fmla="*/ 2349500 h 5077833"/>
              <a:gd name="connsiteX572-4941" fmla="*/ 10071100 w 24072850"/>
              <a:gd name="connsiteY572-4942" fmla="*/ 2400300 h 5077833"/>
              <a:gd name="connsiteX573-4943" fmla="*/ 10077450 w 24072850"/>
              <a:gd name="connsiteY573-4944" fmla="*/ 2444750 h 5077833"/>
              <a:gd name="connsiteX574-4945" fmla="*/ 10102850 w 24072850"/>
              <a:gd name="connsiteY574-4946" fmla="*/ 2457450 h 5077833"/>
              <a:gd name="connsiteX575-4947" fmla="*/ 10140950 w 24072850"/>
              <a:gd name="connsiteY575-4948" fmla="*/ 2324100 h 5077833"/>
              <a:gd name="connsiteX576-4949" fmla="*/ 10153650 w 24072850"/>
              <a:gd name="connsiteY576-4950" fmla="*/ 2197100 h 5077833"/>
              <a:gd name="connsiteX577-4951" fmla="*/ 10172700 w 24072850"/>
              <a:gd name="connsiteY577-4952" fmla="*/ 2089150 h 5077833"/>
              <a:gd name="connsiteX578-4953" fmla="*/ 10210800 w 24072850"/>
              <a:gd name="connsiteY578-4954" fmla="*/ 1962150 h 5077833"/>
              <a:gd name="connsiteX579-4955" fmla="*/ 10356850 w 24072850"/>
              <a:gd name="connsiteY579-4956" fmla="*/ 1816100 h 5077833"/>
              <a:gd name="connsiteX580-4957" fmla="*/ 10433050 w 24072850"/>
              <a:gd name="connsiteY580-4958" fmla="*/ 1727200 h 5077833"/>
              <a:gd name="connsiteX581-4959" fmla="*/ 10471150 w 24072850"/>
              <a:gd name="connsiteY581-4960" fmla="*/ 1809750 h 5077833"/>
              <a:gd name="connsiteX582-4961" fmla="*/ 10515600 w 24072850"/>
              <a:gd name="connsiteY582-4962" fmla="*/ 2133600 h 5077833"/>
              <a:gd name="connsiteX583-4963" fmla="*/ 10528300 w 24072850"/>
              <a:gd name="connsiteY583-4964" fmla="*/ 2647950 h 5077833"/>
              <a:gd name="connsiteX584-4965" fmla="*/ 10547350 w 24072850"/>
              <a:gd name="connsiteY584-4966" fmla="*/ 2654300 h 5077833"/>
              <a:gd name="connsiteX585-4967" fmla="*/ 10706100 w 24072850"/>
              <a:gd name="connsiteY585-4968" fmla="*/ 2622550 h 5077833"/>
              <a:gd name="connsiteX586-4969" fmla="*/ 10712450 w 24072850"/>
              <a:gd name="connsiteY586-4970" fmla="*/ 2540000 h 5077833"/>
              <a:gd name="connsiteX587-4971" fmla="*/ 10807700 w 24072850"/>
              <a:gd name="connsiteY587-4972" fmla="*/ 2451100 h 5077833"/>
              <a:gd name="connsiteX588-4973" fmla="*/ 10909300 w 24072850"/>
              <a:gd name="connsiteY588-4974" fmla="*/ 2368550 h 5077833"/>
              <a:gd name="connsiteX589-4975" fmla="*/ 10915650 w 24072850"/>
              <a:gd name="connsiteY589-4976" fmla="*/ 2330450 h 5077833"/>
              <a:gd name="connsiteX590-4977" fmla="*/ 10915650 w 24072850"/>
              <a:gd name="connsiteY590-4978" fmla="*/ 2444750 h 5077833"/>
              <a:gd name="connsiteX591-4979" fmla="*/ 11004550 w 24072850"/>
              <a:gd name="connsiteY591-4980" fmla="*/ 2444750 h 5077833"/>
              <a:gd name="connsiteX592-4981" fmla="*/ 11017250 w 24072850"/>
              <a:gd name="connsiteY592-4982" fmla="*/ 2482850 h 5077833"/>
              <a:gd name="connsiteX593-4983" fmla="*/ 11080750 w 24072850"/>
              <a:gd name="connsiteY593-4984" fmla="*/ 2482850 h 5077833"/>
              <a:gd name="connsiteX594-4985" fmla="*/ 11080750 w 24072850"/>
              <a:gd name="connsiteY594-4986" fmla="*/ 2114550 h 5077833"/>
              <a:gd name="connsiteX595-4987" fmla="*/ 11163300 w 24072850"/>
              <a:gd name="connsiteY595-4988" fmla="*/ 2032000 h 5077833"/>
              <a:gd name="connsiteX596-4989" fmla="*/ 11239500 w 24072850"/>
              <a:gd name="connsiteY596-4990" fmla="*/ 1968500 h 5077833"/>
              <a:gd name="connsiteX597-4991" fmla="*/ 11436350 w 24072850"/>
              <a:gd name="connsiteY597-4992" fmla="*/ 2025650 h 5077833"/>
              <a:gd name="connsiteX598-4993" fmla="*/ 11449050 w 24072850"/>
              <a:gd name="connsiteY598-4994" fmla="*/ 2070100 h 5077833"/>
              <a:gd name="connsiteX599-4995" fmla="*/ 11455400 w 24072850"/>
              <a:gd name="connsiteY599-4996" fmla="*/ 2470150 h 5077833"/>
              <a:gd name="connsiteX600-4997" fmla="*/ 11474450 w 24072850"/>
              <a:gd name="connsiteY600-4998" fmla="*/ 2578100 h 5077833"/>
              <a:gd name="connsiteX601-4999" fmla="*/ 11461750 w 24072850"/>
              <a:gd name="connsiteY601-5000" fmla="*/ 2679700 h 5077833"/>
              <a:gd name="connsiteX602-5001" fmla="*/ 11512550 w 24072850"/>
              <a:gd name="connsiteY602-5002" fmla="*/ 2762250 h 5077833"/>
              <a:gd name="connsiteX603-5003" fmla="*/ 11576050 w 24072850"/>
              <a:gd name="connsiteY603-5004" fmla="*/ 2749550 h 5077833"/>
              <a:gd name="connsiteX604-5005" fmla="*/ 11874500 w 24072850"/>
              <a:gd name="connsiteY604-5006" fmla="*/ 2755900 h 5077833"/>
              <a:gd name="connsiteX605-5007" fmla="*/ 11963400 w 24072850"/>
              <a:gd name="connsiteY605-5008" fmla="*/ 2736850 h 5077833"/>
              <a:gd name="connsiteX606-5009" fmla="*/ 12026900 w 24072850"/>
              <a:gd name="connsiteY606-5010" fmla="*/ 2736850 h 5077833"/>
              <a:gd name="connsiteX607-5011" fmla="*/ 12052300 w 24072850"/>
              <a:gd name="connsiteY607-5012" fmla="*/ 2711450 h 5077833"/>
              <a:gd name="connsiteX608-5013" fmla="*/ 12211050 w 24072850"/>
              <a:gd name="connsiteY608-5014" fmla="*/ 2711450 h 5077833"/>
              <a:gd name="connsiteX609-5015" fmla="*/ 12268200 w 24072850"/>
              <a:gd name="connsiteY609-5016" fmla="*/ 2559050 h 5077833"/>
              <a:gd name="connsiteX610-5017" fmla="*/ 12293600 w 24072850"/>
              <a:gd name="connsiteY610-5018" fmla="*/ 2501900 h 5077833"/>
              <a:gd name="connsiteX611-5019" fmla="*/ 12299950 w 24072850"/>
              <a:gd name="connsiteY611-5020" fmla="*/ 2457450 h 5077833"/>
              <a:gd name="connsiteX612-5021" fmla="*/ 12204700 w 24072850"/>
              <a:gd name="connsiteY612-5022" fmla="*/ 2266950 h 5077833"/>
              <a:gd name="connsiteX613-5023" fmla="*/ 12299950 w 24072850"/>
              <a:gd name="connsiteY613-5024" fmla="*/ 2120900 h 5077833"/>
              <a:gd name="connsiteX614-5025" fmla="*/ 12312650 w 24072850"/>
              <a:gd name="connsiteY614-5026" fmla="*/ 1257300 h 5077833"/>
              <a:gd name="connsiteX615-5027" fmla="*/ 12268200 w 24072850"/>
              <a:gd name="connsiteY615-5028" fmla="*/ 1212850 h 5077833"/>
              <a:gd name="connsiteX616-5029" fmla="*/ 12230100 w 24072850"/>
              <a:gd name="connsiteY616-5030" fmla="*/ 1117600 h 5077833"/>
              <a:gd name="connsiteX617-5031" fmla="*/ 12395200 w 24072850"/>
              <a:gd name="connsiteY617-5032" fmla="*/ 914400 h 5077833"/>
              <a:gd name="connsiteX618-5033" fmla="*/ 12376150 w 24072850"/>
              <a:gd name="connsiteY618-5034" fmla="*/ 889000 h 5077833"/>
              <a:gd name="connsiteX619-5035" fmla="*/ 12401550 w 24072850"/>
              <a:gd name="connsiteY619-5036" fmla="*/ 863600 h 5077833"/>
              <a:gd name="connsiteX620-5037" fmla="*/ 12401550 w 24072850"/>
              <a:gd name="connsiteY620-5038" fmla="*/ 736600 h 5077833"/>
              <a:gd name="connsiteX621-5039" fmla="*/ 12376150 w 24072850"/>
              <a:gd name="connsiteY621-5040" fmla="*/ 692150 h 5077833"/>
              <a:gd name="connsiteX622-5041" fmla="*/ 12382500 w 24072850"/>
              <a:gd name="connsiteY622-5042" fmla="*/ 635000 h 5077833"/>
              <a:gd name="connsiteX623-5043" fmla="*/ 12414250 w 24072850"/>
              <a:gd name="connsiteY623-5044" fmla="*/ 571500 h 5077833"/>
              <a:gd name="connsiteX624-5045" fmla="*/ 12420600 w 24072850"/>
              <a:gd name="connsiteY624-5046" fmla="*/ 514350 h 5077833"/>
              <a:gd name="connsiteX625-5047" fmla="*/ 12401550 w 24072850"/>
              <a:gd name="connsiteY625-5048" fmla="*/ 469900 h 5077833"/>
              <a:gd name="connsiteX626-5049" fmla="*/ 12433300 w 24072850"/>
              <a:gd name="connsiteY626-5050" fmla="*/ 457200 h 5077833"/>
              <a:gd name="connsiteX627-5051" fmla="*/ 12433300 w 24072850"/>
              <a:gd name="connsiteY627-5052" fmla="*/ 311150 h 5077833"/>
              <a:gd name="connsiteX628-5053" fmla="*/ 12420600 w 24072850"/>
              <a:gd name="connsiteY628-5054" fmla="*/ 304800 h 5077833"/>
              <a:gd name="connsiteX629-5055" fmla="*/ 12433300 w 24072850"/>
              <a:gd name="connsiteY629-5056" fmla="*/ 273050 h 5077833"/>
              <a:gd name="connsiteX630-5057" fmla="*/ 12433300 w 24072850"/>
              <a:gd name="connsiteY630-5058" fmla="*/ 241300 h 5077833"/>
              <a:gd name="connsiteX631-5059" fmla="*/ 12439650 w 24072850"/>
              <a:gd name="connsiteY631-5060" fmla="*/ 203200 h 5077833"/>
              <a:gd name="connsiteX632-5061" fmla="*/ 12446000 w 24072850"/>
              <a:gd name="connsiteY632-5062" fmla="*/ 0 h 5077833"/>
              <a:gd name="connsiteX633-5063" fmla="*/ 12458700 w 24072850"/>
              <a:gd name="connsiteY633-5064" fmla="*/ 6350 h 5077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885" y="connsiteY442-886"/>
              </a:cxn>
              <a:cxn ang="0">
                <a:pos x="connsiteX443-887" y="connsiteY443-888"/>
              </a:cxn>
              <a:cxn ang="0">
                <a:pos x="connsiteX444-889" y="connsiteY444-890"/>
              </a:cxn>
              <a:cxn ang="0">
                <a:pos x="connsiteX445-891" y="connsiteY445-892"/>
              </a:cxn>
              <a:cxn ang="0">
                <a:pos x="connsiteX446-893" y="connsiteY446-894"/>
              </a:cxn>
              <a:cxn ang="0">
                <a:pos x="connsiteX447-895" y="connsiteY447-896"/>
              </a:cxn>
              <a:cxn ang="0">
                <a:pos x="connsiteX448-897" y="connsiteY448-898"/>
              </a:cxn>
              <a:cxn ang="0">
                <a:pos x="connsiteX449-899" y="connsiteY449-900"/>
              </a:cxn>
              <a:cxn ang="0">
                <a:pos x="connsiteX450-901" y="connsiteY450-902"/>
              </a:cxn>
              <a:cxn ang="0">
                <a:pos x="connsiteX451-903" y="connsiteY451-904"/>
              </a:cxn>
              <a:cxn ang="0">
                <a:pos x="connsiteX452-905" y="connsiteY452-906"/>
              </a:cxn>
              <a:cxn ang="0">
                <a:pos x="connsiteX453-907" y="connsiteY453-908"/>
              </a:cxn>
              <a:cxn ang="0">
                <a:pos x="connsiteX454-909" y="connsiteY454-910"/>
              </a:cxn>
              <a:cxn ang="0">
                <a:pos x="connsiteX455-911" y="connsiteY455-912"/>
              </a:cxn>
              <a:cxn ang="0">
                <a:pos x="connsiteX456-913" y="connsiteY456-914"/>
              </a:cxn>
              <a:cxn ang="0">
                <a:pos x="connsiteX457-915" y="connsiteY457-916"/>
              </a:cxn>
              <a:cxn ang="0">
                <a:pos x="connsiteX458-917" y="connsiteY458-918"/>
              </a:cxn>
              <a:cxn ang="0">
                <a:pos x="connsiteX459-919" y="connsiteY459-920"/>
              </a:cxn>
              <a:cxn ang="0">
                <a:pos x="connsiteX460-921" y="connsiteY460-922"/>
              </a:cxn>
              <a:cxn ang="0">
                <a:pos x="connsiteX461-923" y="connsiteY461-924"/>
              </a:cxn>
              <a:cxn ang="0">
                <a:pos x="connsiteX462-925" y="connsiteY462-926"/>
              </a:cxn>
              <a:cxn ang="0">
                <a:pos x="connsiteX463-927" y="connsiteY463-928"/>
              </a:cxn>
              <a:cxn ang="0">
                <a:pos x="connsiteX464-929" y="connsiteY464-930"/>
              </a:cxn>
              <a:cxn ang="0">
                <a:pos x="connsiteX465-931" y="connsiteY465-932"/>
              </a:cxn>
              <a:cxn ang="0">
                <a:pos x="connsiteX466-933" y="connsiteY466-934"/>
              </a:cxn>
              <a:cxn ang="0">
                <a:pos x="connsiteX467-935" y="connsiteY467-936"/>
              </a:cxn>
              <a:cxn ang="0">
                <a:pos x="connsiteX468-937" y="connsiteY468-938"/>
              </a:cxn>
              <a:cxn ang="0">
                <a:pos x="connsiteX469-939" y="connsiteY469-940"/>
              </a:cxn>
              <a:cxn ang="0">
                <a:pos x="connsiteX470-941" y="connsiteY470-942"/>
              </a:cxn>
              <a:cxn ang="0">
                <a:pos x="connsiteX471-943" y="connsiteY471-944"/>
              </a:cxn>
              <a:cxn ang="0">
                <a:pos x="connsiteX472-945" y="connsiteY472-946"/>
              </a:cxn>
              <a:cxn ang="0">
                <a:pos x="connsiteX473-947" y="connsiteY473-948"/>
              </a:cxn>
              <a:cxn ang="0">
                <a:pos x="connsiteX474-949" y="connsiteY474-950"/>
              </a:cxn>
              <a:cxn ang="0">
                <a:pos x="connsiteX475-951" y="connsiteY475-952"/>
              </a:cxn>
              <a:cxn ang="0">
                <a:pos x="connsiteX476-953" y="connsiteY476-954"/>
              </a:cxn>
              <a:cxn ang="0">
                <a:pos x="connsiteX477-955" y="connsiteY477-956"/>
              </a:cxn>
              <a:cxn ang="0">
                <a:pos x="connsiteX478-957" y="connsiteY478-958"/>
              </a:cxn>
              <a:cxn ang="0">
                <a:pos x="connsiteX479-959" y="connsiteY479-960"/>
              </a:cxn>
              <a:cxn ang="0">
                <a:pos x="connsiteX480-961" y="connsiteY480-962"/>
              </a:cxn>
              <a:cxn ang="0">
                <a:pos x="connsiteX481-963" y="connsiteY481-964"/>
              </a:cxn>
              <a:cxn ang="0">
                <a:pos x="connsiteX482-965" y="connsiteY482-966"/>
              </a:cxn>
              <a:cxn ang="0">
                <a:pos x="connsiteX483-967" y="connsiteY483-968"/>
              </a:cxn>
              <a:cxn ang="0">
                <a:pos x="connsiteX484-969" y="connsiteY484-970"/>
              </a:cxn>
              <a:cxn ang="0">
                <a:pos x="connsiteX485-971" y="connsiteY485-972"/>
              </a:cxn>
              <a:cxn ang="0">
                <a:pos x="connsiteX486-973" y="connsiteY486-974"/>
              </a:cxn>
              <a:cxn ang="0">
                <a:pos x="connsiteX487-975" y="connsiteY487-976"/>
              </a:cxn>
              <a:cxn ang="0">
                <a:pos x="connsiteX488-977" y="connsiteY488-978"/>
              </a:cxn>
              <a:cxn ang="0">
                <a:pos x="connsiteX489-979" y="connsiteY489-980"/>
              </a:cxn>
              <a:cxn ang="0">
                <a:pos x="connsiteX490-981" y="connsiteY490-982"/>
              </a:cxn>
              <a:cxn ang="0">
                <a:pos x="connsiteX491-983" y="connsiteY491-984"/>
              </a:cxn>
              <a:cxn ang="0">
                <a:pos x="connsiteX492-985" y="connsiteY492-986"/>
              </a:cxn>
              <a:cxn ang="0">
                <a:pos x="connsiteX493-987" y="connsiteY493-988"/>
              </a:cxn>
              <a:cxn ang="0">
                <a:pos x="connsiteX494-989" y="connsiteY494-990"/>
              </a:cxn>
              <a:cxn ang="0">
                <a:pos x="connsiteX495-991" y="connsiteY495-992"/>
              </a:cxn>
              <a:cxn ang="0">
                <a:pos x="connsiteX496-993" y="connsiteY496-994"/>
              </a:cxn>
              <a:cxn ang="0">
                <a:pos x="connsiteX497-995" y="connsiteY497-996"/>
              </a:cxn>
              <a:cxn ang="0">
                <a:pos x="connsiteX498-997" y="connsiteY498-998"/>
              </a:cxn>
              <a:cxn ang="0">
                <a:pos x="connsiteX499-999" y="connsiteY499-1000"/>
              </a:cxn>
              <a:cxn ang="0">
                <a:pos x="connsiteX500-1001" y="connsiteY500-1002"/>
              </a:cxn>
              <a:cxn ang="0">
                <a:pos x="connsiteX501-1003" y="connsiteY501-1004"/>
              </a:cxn>
              <a:cxn ang="0">
                <a:pos x="connsiteX502-1005" y="connsiteY502-1006"/>
              </a:cxn>
              <a:cxn ang="0">
                <a:pos x="connsiteX503-1007" y="connsiteY503-1008"/>
              </a:cxn>
              <a:cxn ang="0">
                <a:pos x="connsiteX504-1009" y="connsiteY504-1010"/>
              </a:cxn>
              <a:cxn ang="0">
                <a:pos x="connsiteX505-1011" y="connsiteY505-1012"/>
              </a:cxn>
              <a:cxn ang="0">
                <a:pos x="connsiteX506-1013" y="connsiteY506-1014"/>
              </a:cxn>
              <a:cxn ang="0">
                <a:pos x="connsiteX507-1015" y="connsiteY507-1016"/>
              </a:cxn>
              <a:cxn ang="0">
                <a:pos x="connsiteX508-1017" y="connsiteY508-1018"/>
              </a:cxn>
              <a:cxn ang="0">
                <a:pos x="connsiteX509-1019" y="connsiteY509-1020"/>
              </a:cxn>
              <a:cxn ang="0">
                <a:pos x="connsiteX510-1021" y="connsiteY510-1022"/>
              </a:cxn>
              <a:cxn ang="0">
                <a:pos x="connsiteX511-1023" y="connsiteY511-1024"/>
              </a:cxn>
              <a:cxn ang="0">
                <a:pos x="connsiteX512-1025" y="connsiteY512-1026"/>
              </a:cxn>
              <a:cxn ang="0">
                <a:pos x="connsiteX513-1027" y="connsiteY513-1028"/>
              </a:cxn>
              <a:cxn ang="0">
                <a:pos x="connsiteX514-1029" y="connsiteY514-1030"/>
              </a:cxn>
              <a:cxn ang="0">
                <a:pos x="connsiteX515-1031" y="connsiteY515-1032"/>
              </a:cxn>
              <a:cxn ang="0">
                <a:pos x="connsiteX516-1033" y="connsiteY516-1034"/>
              </a:cxn>
              <a:cxn ang="0">
                <a:pos x="connsiteX517-1035" y="connsiteY517-1036"/>
              </a:cxn>
              <a:cxn ang="0">
                <a:pos x="connsiteX518-1037" y="connsiteY518-1038"/>
              </a:cxn>
              <a:cxn ang="0">
                <a:pos x="connsiteX519-1039" y="connsiteY519-1040"/>
              </a:cxn>
              <a:cxn ang="0">
                <a:pos x="connsiteX520-1041" y="connsiteY520-1042"/>
              </a:cxn>
              <a:cxn ang="0">
                <a:pos x="connsiteX521-1043" y="connsiteY521-1044"/>
              </a:cxn>
              <a:cxn ang="0">
                <a:pos x="connsiteX522-1045" y="connsiteY522-1046"/>
              </a:cxn>
              <a:cxn ang="0">
                <a:pos x="connsiteX523-1047" y="connsiteY523-1048"/>
              </a:cxn>
              <a:cxn ang="0">
                <a:pos x="connsiteX524-1049" y="connsiteY524-1050"/>
              </a:cxn>
              <a:cxn ang="0">
                <a:pos x="connsiteX525-1051" y="connsiteY525-1052"/>
              </a:cxn>
              <a:cxn ang="0">
                <a:pos x="connsiteX526-1053" y="connsiteY526-1054"/>
              </a:cxn>
              <a:cxn ang="0">
                <a:pos x="connsiteX527-1055" y="connsiteY527-1056"/>
              </a:cxn>
              <a:cxn ang="0">
                <a:pos x="connsiteX528-1057" y="connsiteY528-1058"/>
              </a:cxn>
              <a:cxn ang="0">
                <a:pos x="connsiteX529-1059" y="connsiteY529-1060"/>
              </a:cxn>
              <a:cxn ang="0">
                <a:pos x="connsiteX530-1061" y="connsiteY530-1062"/>
              </a:cxn>
              <a:cxn ang="0">
                <a:pos x="connsiteX531-1063" y="connsiteY531-1064"/>
              </a:cxn>
              <a:cxn ang="0">
                <a:pos x="connsiteX532-1065" y="connsiteY532-1066"/>
              </a:cxn>
              <a:cxn ang="0">
                <a:pos x="connsiteX533-1067" y="connsiteY533-1068"/>
              </a:cxn>
              <a:cxn ang="0">
                <a:pos x="connsiteX534-1069" y="connsiteY534-1070"/>
              </a:cxn>
              <a:cxn ang="0">
                <a:pos x="connsiteX535-1071" y="connsiteY535-1072"/>
              </a:cxn>
              <a:cxn ang="0">
                <a:pos x="connsiteX536-1073" y="connsiteY536-1074"/>
              </a:cxn>
              <a:cxn ang="0">
                <a:pos x="connsiteX537-1075" y="connsiteY537-1076"/>
              </a:cxn>
              <a:cxn ang="0">
                <a:pos x="connsiteX538-1077" y="connsiteY538-1078"/>
              </a:cxn>
              <a:cxn ang="0">
                <a:pos x="connsiteX539-1079" y="connsiteY539-1080"/>
              </a:cxn>
              <a:cxn ang="0">
                <a:pos x="connsiteX540-1081" y="connsiteY540-1082"/>
              </a:cxn>
              <a:cxn ang="0">
                <a:pos x="connsiteX541-1083" y="connsiteY541-1084"/>
              </a:cxn>
              <a:cxn ang="0">
                <a:pos x="connsiteX542-1085" y="connsiteY542-1086"/>
              </a:cxn>
              <a:cxn ang="0">
                <a:pos x="connsiteX543-1087" y="connsiteY543-1088"/>
              </a:cxn>
              <a:cxn ang="0">
                <a:pos x="connsiteX544-1089" y="connsiteY544-1090"/>
              </a:cxn>
              <a:cxn ang="0">
                <a:pos x="connsiteX545-1091" y="connsiteY545-1092"/>
              </a:cxn>
              <a:cxn ang="0">
                <a:pos x="connsiteX546-1093" y="connsiteY546-1094"/>
              </a:cxn>
              <a:cxn ang="0">
                <a:pos x="connsiteX547-1095" y="connsiteY547-1096"/>
              </a:cxn>
              <a:cxn ang="0">
                <a:pos x="connsiteX548-1097" y="connsiteY548-1098"/>
              </a:cxn>
              <a:cxn ang="0">
                <a:pos x="connsiteX549-1099" y="connsiteY549-1100"/>
              </a:cxn>
              <a:cxn ang="0">
                <a:pos x="connsiteX550-1101" y="connsiteY550-1102"/>
              </a:cxn>
              <a:cxn ang="0">
                <a:pos x="connsiteX551-1103" y="connsiteY551-1104"/>
              </a:cxn>
              <a:cxn ang="0">
                <a:pos x="connsiteX552-1105" y="connsiteY552-1106"/>
              </a:cxn>
              <a:cxn ang="0">
                <a:pos x="connsiteX553-1107" y="connsiteY553-1108"/>
              </a:cxn>
              <a:cxn ang="0">
                <a:pos x="connsiteX554-1109" y="connsiteY554-1110"/>
              </a:cxn>
              <a:cxn ang="0">
                <a:pos x="connsiteX555-1111" y="connsiteY555-1112"/>
              </a:cxn>
              <a:cxn ang="0">
                <a:pos x="connsiteX556-1113" y="connsiteY556-1114"/>
              </a:cxn>
              <a:cxn ang="0">
                <a:pos x="connsiteX557-1115" y="connsiteY557-1116"/>
              </a:cxn>
              <a:cxn ang="0">
                <a:pos x="connsiteX558-1117" y="connsiteY558-1118"/>
              </a:cxn>
              <a:cxn ang="0">
                <a:pos x="connsiteX559-1119" y="connsiteY559-1120"/>
              </a:cxn>
              <a:cxn ang="0">
                <a:pos x="connsiteX560-1121" y="connsiteY560-1122"/>
              </a:cxn>
              <a:cxn ang="0">
                <a:pos x="connsiteX561-1123" y="connsiteY561-1124"/>
              </a:cxn>
              <a:cxn ang="0">
                <a:pos x="connsiteX562-1125" y="connsiteY562-1126"/>
              </a:cxn>
              <a:cxn ang="0">
                <a:pos x="connsiteX563-1127" y="connsiteY563-1128"/>
              </a:cxn>
              <a:cxn ang="0">
                <a:pos x="connsiteX564-1129" y="connsiteY564-1130"/>
              </a:cxn>
              <a:cxn ang="0">
                <a:pos x="connsiteX565-1131" y="connsiteY565-1132"/>
              </a:cxn>
              <a:cxn ang="0">
                <a:pos x="connsiteX566-1133" y="connsiteY566-1134"/>
              </a:cxn>
              <a:cxn ang="0">
                <a:pos x="connsiteX567-1135" y="connsiteY567-1136"/>
              </a:cxn>
              <a:cxn ang="0">
                <a:pos x="connsiteX568-1137" y="connsiteY568-1138"/>
              </a:cxn>
              <a:cxn ang="0">
                <a:pos x="connsiteX569-1139" y="connsiteY569-1140"/>
              </a:cxn>
              <a:cxn ang="0">
                <a:pos x="connsiteX570-1141" y="connsiteY570-1142"/>
              </a:cxn>
              <a:cxn ang="0">
                <a:pos x="connsiteX571-1143" y="connsiteY571-1144"/>
              </a:cxn>
              <a:cxn ang="0">
                <a:pos x="connsiteX572-1145" y="connsiteY572-1146"/>
              </a:cxn>
              <a:cxn ang="0">
                <a:pos x="connsiteX573-1147" y="connsiteY573-1148"/>
              </a:cxn>
              <a:cxn ang="0">
                <a:pos x="connsiteX574-1149" y="connsiteY574-1150"/>
              </a:cxn>
              <a:cxn ang="0">
                <a:pos x="connsiteX575-1151" y="connsiteY575-1152"/>
              </a:cxn>
              <a:cxn ang="0">
                <a:pos x="connsiteX576-1153" y="connsiteY576-1154"/>
              </a:cxn>
              <a:cxn ang="0">
                <a:pos x="connsiteX577-1155" y="connsiteY577-1156"/>
              </a:cxn>
              <a:cxn ang="0">
                <a:pos x="connsiteX578-1157" y="connsiteY578-1158"/>
              </a:cxn>
              <a:cxn ang="0">
                <a:pos x="connsiteX579-1159" y="connsiteY579-1160"/>
              </a:cxn>
              <a:cxn ang="0">
                <a:pos x="connsiteX580-1161" y="connsiteY580-1162"/>
              </a:cxn>
              <a:cxn ang="0">
                <a:pos x="connsiteX581-1163" y="connsiteY581-1164"/>
              </a:cxn>
              <a:cxn ang="0">
                <a:pos x="connsiteX582-1165" y="connsiteY582-1166"/>
              </a:cxn>
              <a:cxn ang="0">
                <a:pos x="connsiteX583-1167" y="connsiteY583-1168"/>
              </a:cxn>
              <a:cxn ang="0">
                <a:pos x="connsiteX584-1169" y="connsiteY584-1170"/>
              </a:cxn>
              <a:cxn ang="0">
                <a:pos x="connsiteX585-1171" y="connsiteY585-1172"/>
              </a:cxn>
              <a:cxn ang="0">
                <a:pos x="connsiteX586-1173" y="connsiteY586-1174"/>
              </a:cxn>
              <a:cxn ang="0">
                <a:pos x="connsiteX587-1175" y="connsiteY587-1176"/>
              </a:cxn>
              <a:cxn ang="0">
                <a:pos x="connsiteX588-1177" y="connsiteY588-1178"/>
              </a:cxn>
              <a:cxn ang="0">
                <a:pos x="connsiteX589-1179" y="connsiteY589-1180"/>
              </a:cxn>
              <a:cxn ang="0">
                <a:pos x="connsiteX590-1181" y="connsiteY590-1182"/>
              </a:cxn>
              <a:cxn ang="0">
                <a:pos x="connsiteX591-1183" y="connsiteY591-1184"/>
              </a:cxn>
              <a:cxn ang="0">
                <a:pos x="connsiteX592-1185" y="connsiteY592-1186"/>
              </a:cxn>
              <a:cxn ang="0">
                <a:pos x="connsiteX593-1187" y="connsiteY593-1188"/>
              </a:cxn>
              <a:cxn ang="0">
                <a:pos x="connsiteX594-1189" y="connsiteY594-1190"/>
              </a:cxn>
              <a:cxn ang="0">
                <a:pos x="connsiteX595-1191" y="connsiteY595-1192"/>
              </a:cxn>
              <a:cxn ang="0">
                <a:pos x="connsiteX596-1193" y="connsiteY596-1194"/>
              </a:cxn>
              <a:cxn ang="0">
                <a:pos x="connsiteX597-1195" y="connsiteY597-1196"/>
              </a:cxn>
              <a:cxn ang="0">
                <a:pos x="connsiteX598-1197" y="connsiteY598-1198"/>
              </a:cxn>
              <a:cxn ang="0">
                <a:pos x="connsiteX599-1199" y="connsiteY599-1200"/>
              </a:cxn>
              <a:cxn ang="0">
                <a:pos x="connsiteX600-1201" y="connsiteY600-1202"/>
              </a:cxn>
              <a:cxn ang="0">
                <a:pos x="connsiteX601-1203" y="connsiteY601-1204"/>
              </a:cxn>
              <a:cxn ang="0">
                <a:pos x="connsiteX602-1205" y="connsiteY602-1206"/>
              </a:cxn>
              <a:cxn ang="0">
                <a:pos x="connsiteX603-1207" y="connsiteY603-1208"/>
              </a:cxn>
              <a:cxn ang="0">
                <a:pos x="connsiteX604-1209" y="connsiteY604-1210"/>
              </a:cxn>
              <a:cxn ang="0">
                <a:pos x="connsiteX605-1211" y="connsiteY605-1212"/>
              </a:cxn>
              <a:cxn ang="0">
                <a:pos x="connsiteX606-1213" y="connsiteY606-1214"/>
              </a:cxn>
              <a:cxn ang="0">
                <a:pos x="connsiteX607-1215" y="connsiteY607-1216"/>
              </a:cxn>
              <a:cxn ang="0">
                <a:pos x="connsiteX608-1217" y="connsiteY608-1218"/>
              </a:cxn>
              <a:cxn ang="0">
                <a:pos x="connsiteX609-1219" y="connsiteY609-1220"/>
              </a:cxn>
              <a:cxn ang="0">
                <a:pos x="connsiteX610-1221" y="connsiteY610-1222"/>
              </a:cxn>
              <a:cxn ang="0">
                <a:pos x="connsiteX611-1223" y="connsiteY611-1224"/>
              </a:cxn>
              <a:cxn ang="0">
                <a:pos x="connsiteX612-1225" y="connsiteY612-1226"/>
              </a:cxn>
              <a:cxn ang="0">
                <a:pos x="connsiteX613-1227" y="connsiteY613-1228"/>
              </a:cxn>
              <a:cxn ang="0">
                <a:pos x="connsiteX614-1229" y="connsiteY614-1230"/>
              </a:cxn>
              <a:cxn ang="0">
                <a:pos x="connsiteX615-1231" y="connsiteY615-1232"/>
              </a:cxn>
              <a:cxn ang="0">
                <a:pos x="connsiteX616-1233" y="connsiteY616-1234"/>
              </a:cxn>
              <a:cxn ang="0">
                <a:pos x="connsiteX617-1235" y="connsiteY617-1236"/>
              </a:cxn>
              <a:cxn ang="0">
                <a:pos x="connsiteX618-1237" y="connsiteY618-1238"/>
              </a:cxn>
              <a:cxn ang="0">
                <a:pos x="connsiteX619-1239" y="connsiteY619-1240"/>
              </a:cxn>
              <a:cxn ang="0">
                <a:pos x="connsiteX620-1241" y="connsiteY620-1242"/>
              </a:cxn>
              <a:cxn ang="0">
                <a:pos x="connsiteX621-1243" y="connsiteY621-1244"/>
              </a:cxn>
              <a:cxn ang="0">
                <a:pos x="connsiteX622-1245" y="connsiteY622-1246"/>
              </a:cxn>
              <a:cxn ang="0">
                <a:pos x="connsiteX623-1247" y="connsiteY623-1248"/>
              </a:cxn>
              <a:cxn ang="0">
                <a:pos x="connsiteX624-1249" y="connsiteY624-1250"/>
              </a:cxn>
              <a:cxn ang="0">
                <a:pos x="connsiteX625-1251" y="connsiteY625-1252"/>
              </a:cxn>
              <a:cxn ang="0">
                <a:pos x="connsiteX626-1253" y="connsiteY626-1254"/>
              </a:cxn>
              <a:cxn ang="0">
                <a:pos x="connsiteX627-1255" y="connsiteY627-1256"/>
              </a:cxn>
              <a:cxn ang="0">
                <a:pos x="connsiteX628-1257" y="connsiteY628-1258"/>
              </a:cxn>
              <a:cxn ang="0">
                <a:pos x="connsiteX629-1259" y="connsiteY629-1260"/>
              </a:cxn>
              <a:cxn ang="0">
                <a:pos x="connsiteX630-1261" y="connsiteY630-1262"/>
              </a:cxn>
              <a:cxn ang="0">
                <a:pos x="connsiteX631-1263" y="connsiteY631-1264"/>
              </a:cxn>
              <a:cxn ang="0">
                <a:pos x="connsiteX632-2529" y="connsiteY632-2530"/>
              </a:cxn>
              <a:cxn ang="0">
                <a:pos x="connsiteX633-5063" y="connsiteY633-5064"/>
              </a:cxn>
            </a:cxnLst>
            <a:rect l="l" t="t" r="r" b="b"/>
            <a:pathLst>
              <a:path w="24072850" h="5077833">
                <a:moveTo>
                  <a:pt x="12109450" y="2749550"/>
                </a:moveTo>
                <a:cubicBezTo>
                  <a:pt x="12090400" y="2743200"/>
                  <a:pt x="12065000" y="2743200"/>
                  <a:pt x="12039600" y="2736850"/>
                </a:cubicBezTo>
                <a:cubicBezTo>
                  <a:pt x="12090400" y="2736850"/>
                  <a:pt x="12141200" y="2717800"/>
                  <a:pt x="12192000" y="2749550"/>
                </a:cubicBezTo>
                <a:lnTo>
                  <a:pt x="12109450" y="2749550"/>
                </a:lnTo>
                <a:close/>
                <a:moveTo>
                  <a:pt x="12750800" y="2736850"/>
                </a:moveTo>
                <a:cubicBezTo>
                  <a:pt x="12725400" y="2730500"/>
                  <a:pt x="12700000" y="2730500"/>
                  <a:pt x="12674600" y="2730500"/>
                </a:cubicBezTo>
                <a:cubicBezTo>
                  <a:pt x="12668250" y="2743200"/>
                  <a:pt x="12661900" y="2755900"/>
                  <a:pt x="12649200" y="2755900"/>
                </a:cubicBezTo>
                <a:cubicBezTo>
                  <a:pt x="12630150" y="2755900"/>
                  <a:pt x="12566650" y="2749550"/>
                  <a:pt x="12528550" y="2749550"/>
                </a:cubicBezTo>
                <a:cubicBezTo>
                  <a:pt x="12560300" y="2705100"/>
                  <a:pt x="12598400" y="2654300"/>
                  <a:pt x="12642850" y="2603500"/>
                </a:cubicBezTo>
                <a:cubicBezTo>
                  <a:pt x="12668250" y="2616200"/>
                  <a:pt x="12706350" y="2692400"/>
                  <a:pt x="12750800" y="2736850"/>
                </a:cubicBezTo>
                <a:close/>
                <a:moveTo>
                  <a:pt x="12420600" y="2730500"/>
                </a:moveTo>
                <a:cubicBezTo>
                  <a:pt x="12401550" y="2698750"/>
                  <a:pt x="12376150" y="2628900"/>
                  <a:pt x="12376150" y="2616200"/>
                </a:cubicBezTo>
                <a:lnTo>
                  <a:pt x="12382500" y="2603500"/>
                </a:lnTo>
                <a:cubicBezTo>
                  <a:pt x="12395200" y="2603500"/>
                  <a:pt x="12407900" y="2603500"/>
                  <a:pt x="12420600" y="2609850"/>
                </a:cubicBezTo>
                <a:lnTo>
                  <a:pt x="12420600" y="2730500"/>
                </a:lnTo>
                <a:close/>
                <a:moveTo>
                  <a:pt x="12420600" y="2451100"/>
                </a:moveTo>
                <a:lnTo>
                  <a:pt x="12414250" y="2559050"/>
                </a:lnTo>
                <a:lnTo>
                  <a:pt x="12388850" y="2559050"/>
                </a:lnTo>
                <a:lnTo>
                  <a:pt x="12376150" y="2546350"/>
                </a:lnTo>
                <a:cubicBezTo>
                  <a:pt x="12388850" y="2520950"/>
                  <a:pt x="12363450" y="2463800"/>
                  <a:pt x="12401550" y="2444750"/>
                </a:cubicBezTo>
                <a:cubicBezTo>
                  <a:pt x="12407900" y="2444750"/>
                  <a:pt x="12414250" y="2451100"/>
                  <a:pt x="12420600" y="2451100"/>
                </a:cubicBezTo>
                <a:close/>
                <a:moveTo>
                  <a:pt x="12617450" y="2559050"/>
                </a:moveTo>
                <a:cubicBezTo>
                  <a:pt x="12617450" y="2571750"/>
                  <a:pt x="12553950" y="2635250"/>
                  <a:pt x="12522200" y="2667000"/>
                </a:cubicBezTo>
                <a:lnTo>
                  <a:pt x="12528550" y="2432050"/>
                </a:lnTo>
                <a:cubicBezTo>
                  <a:pt x="12553950" y="2470150"/>
                  <a:pt x="12617450" y="2540000"/>
                  <a:pt x="12617450" y="2559050"/>
                </a:cubicBezTo>
                <a:close/>
                <a:moveTo>
                  <a:pt x="12426950" y="2025650"/>
                </a:moveTo>
                <a:cubicBezTo>
                  <a:pt x="12426950" y="2044700"/>
                  <a:pt x="12426950" y="2044700"/>
                  <a:pt x="12420600" y="2057400"/>
                </a:cubicBezTo>
                <a:lnTo>
                  <a:pt x="12388850" y="2057400"/>
                </a:lnTo>
                <a:lnTo>
                  <a:pt x="12388850" y="1987550"/>
                </a:lnTo>
                <a:cubicBezTo>
                  <a:pt x="12420600" y="2000250"/>
                  <a:pt x="12426950" y="2006600"/>
                  <a:pt x="12426950" y="2025650"/>
                </a:cubicBezTo>
                <a:close/>
                <a:moveTo>
                  <a:pt x="17576800" y="1866900"/>
                </a:moveTo>
                <a:lnTo>
                  <a:pt x="17570450" y="1835150"/>
                </a:lnTo>
                <a:cubicBezTo>
                  <a:pt x="17583150" y="1841500"/>
                  <a:pt x="17583150" y="1847850"/>
                  <a:pt x="17589500" y="1854200"/>
                </a:cubicBezTo>
                <a:cubicBezTo>
                  <a:pt x="17583150" y="1860550"/>
                  <a:pt x="17583150" y="1866900"/>
                  <a:pt x="17576800" y="1866900"/>
                </a:cubicBezTo>
                <a:close/>
                <a:moveTo>
                  <a:pt x="12426950" y="1879600"/>
                </a:moveTo>
                <a:cubicBezTo>
                  <a:pt x="12426950" y="1892300"/>
                  <a:pt x="12433300" y="1917700"/>
                  <a:pt x="12388850" y="1930400"/>
                </a:cubicBezTo>
                <a:lnTo>
                  <a:pt x="12388850" y="1828800"/>
                </a:lnTo>
                <a:cubicBezTo>
                  <a:pt x="12433300" y="1841500"/>
                  <a:pt x="12426950" y="1841500"/>
                  <a:pt x="12426950" y="1879600"/>
                </a:cubicBezTo>
                <a:close/>
                <a:moveTo>
                  <a:pt x="17595850" y="1866900"/>
                </a:moveTo>
                <a:cubicBezTo>
                  <a:pt x="17595850" y="1873250"/>
                  <a:pt x="17583150" y="1885950"/>
                  <a:pt x="17576800" y="1892300"/>
                </a:cubicBezTo>
                <a:cubicBezTo>
                  <a:pt x="17570450" y="1885950"/>
                  <a:pt x="17557750" y="1866900"/>
                  <a:pt x="17557750" y="1847850"/>
                </a:cubicBezTo>
                <a:cubicBezTo>
                  <a:pt x="17557750" y="1835150"/>
                  <a:pt x="17570450" y="1828800"/>
                  <a:pt x="17570450" y="1809750"/>
                </a:cubicBezTo>
                <a:lnTo>
                  <a:pt x="17557750" y="1797050"/>
                </a:lnTo>
                <a:lnTo>
                  <a:pt x="17557750" y="1778000"/>
                </a:lnTo>
                <a:cubicBezTo>
                  <a:pt x="17564100" y="1778000"/>
                  <a:pt x="17570450" y="1790700"/>
                  <a:pt x="17576800" y="1797050"/>
                </a:cubicBezTo>
                <a:cubicBezTo>
                  <a:pt x="17583150" y="1797050"/>
                  <a:pt x="17589500" y="1784350"/>
                  <a:pt x="17595850" y="1771650"/>
                </a:cubicBezTo>
                <a:cubicBezTo>
                  <a:pt x="17589500" y="1803400"/>
                  <a:pt x="17595850" y="1835150"/>
                  <a:pt x="17595850" y="1866900"/>
                </a:cubicBezTo>
                <a:close/>
                <a:moveTo>
                  <a:pt x="12426950" y="1727200"/>
                </a:moveTo>
                <a:cubicBezTo>
                  <a:pt x="12426950" y="1758950"/>
                  <a:pt x="12414250" y="1746250"/>
                  <a:pt x="12388850" y="1778000"/>
                </a:cubicBezTo>
                <a:lnTo>
                  <a:pt x="12388850" y="1689100"/>
                </a:lnTo>
                <a:cubicBezTo>
                  <a:pt x="12433300" y="1701800"/>
                  <a:pt x="12426950" y="1708150"/>
                  <a:pt x="12426950" y="1727200"/>
                </a:cubicBezTo>
                <a:close/>
                <a:moveTo>
                  <a:pt x="15011400" y="1708150"/>
                </a:moveTo>
                <a:lnTo>
                  <a:pt x="15011400" y="1682750"/>
                </a:lnTo>
                <a:lnTo>
                  <a:pt x="15011400" y="1708150"/>
                </a:lnTo>
                <a:close/>
                <a:moveTo>
                  <a:pt x="15303500" y="1708150"/>
                </a:moveTo>
                <a:lnTo>
                  <a:pt x="15303500" y="1612900"/>
                </a:lnTo>
                <a:lnTo>
                  <a:pt x="15303500" y="1708150"/>
                </a:lnTo>
                <a:close/>
                <a:moveTo>
                  <a:pt x="15011400" y="1651000"/>
                </a:moveTo>
                <a:lnTo>
                  <a:pt x="15011400" y="1606550"/>
                </a:lnTo>
                <a:lnTo>
                  <a:pt x="15011400" y="1651000"/>
                </a:lnTo>
                <a:close/>
                <a:moveTo>
                  <a:pt x="12426950" y="1587500"/>
                </a:moveTo>
                <a:cubicBezTo>
                  <a:pt x="12426950" y="1612900"/>
                  <a:pt x="12420600" y="1625600"/>
                  <a:pt x="12388850" y="1631950"/>
                </a:cubicBezTo>
                <a:lnTo>
                  <a:pt x="12388850" y="1543050"/>
                </a:lnTo>
                <a:cubicBezTo>
                  <a:pt x="12433300" y="1549400"/>
                  <a:pt x="12426950" y="1574800"/>
                  <a:pt x="12426950" y="1587500"/>
                </a:cubicBezTo>
                <a:close/>
                <a:moveTo>
                  <a:pt x="12426950" y="1454150"/>
                </a:moveTo>
                <a:cubicBezTo>
                  <a:pt x="12426950" y="1466850"/>
                  <a:pt x="12433300" y="1479550"/>
                  <a:pt x="12388850" y="1492250"/>
                </a:cubicBezTo>
                <a:lnTo>
                  <a:pt x="12395200" y="1416050"/>
                </a:lnTo>
                <a:cubicBezTo>
                  <a:pt x="12420600" y="1416050"/>
                  <a:pt x="12426950" y="1428750"/>
                  <a:pt x="12426950" y="1454150"/>
                </a:cubicBezTo>
                <a:close/>
                <a:moveTo>
                  <a:pt x="12426950" y="1282700"/>
                </a:moveTo>
                <a:cubicBezTo>
                  <a:pt x="12433300" y="1289050"/>
                  <a:pt x="12433300" y="1295400"/>
                  <a:pt x="12433300" y="1314450"/>
                </a:cubicBezTo>
                <a:cubicBezTo>
                  <a:pt x="12433300" y="1339850"/>
                  <a:pt x="12426950" y="1327150"/>
                  <a:pt x="12395200" y="1365250"/>
                </a:cubicBezTo>
                <a:lnTo>
                  <a:pt x="12395200" y="1282700"/>
                </a:lnTo>
                <a:lnTo>
                  <a:pt x="12426950" y="1282700"/>
                </a:lnTo>
                <a:close/>
                <a:moveTo>
                  <a:pt x="21869400" y="209550"/>
                </a:moveTo>
                <a:cubicBezTo>
                  <a:pt x="21869400" y="228600"/>
                  <a:pt x="21837650" y="330200"/>
                  <a:pt x="21818600" y="387350"/>
                </a:cubicBezTo>
                <a:cubicBezTo>
                  <a:pt x="21812250" y="393700"/>
                  <a:pt x="21799550" y="393700"/>
                  <a:pt x="21786850" y="393700"/>
                </a:cubicBezTo>
                <a:cubicBezTo>
                  <a:pt x="21767800" y="393700"/>
                  <a:pt x="21748750" y="387350"/>
                  <a:pt x="21532850" y="387350"/>
                </a:cubicBezTo>
                <a:cubicBezTo>
                  <a:pt x="21526500" y="330200"/>
                  <a:pt x="21507450" y="266700"/>
                  <a:pt x="21501100" y="196850"/>
                </a:cubicBezTo>
                <a:lnTo>
                  <a:pt x="21863050" y="196850"/>
                </a:lnTo>
                <a:cubicBezTo>
                  <a:pt x="21863050" y="196850"/>
                  <a:pt x="21869400" y="196850"/>
                  <a:pt x="21869400" y="209550"/>
                </a:cubicBezTo>
                <a:close/>
                <a:moveTo>
                  <a:pt x="12458700" y="6350"/>
                </a:moveTo>
                <a:cubicBezTo>
                  <a:pt x="12458700" y="209550"/>
                  <a:pt x="12452350" y="234950"/>
                  <a:pt x="12452350" y="247650"/>
                </a:cubicBezTo>
                <a:lnTo>
                  <a:pt x="12452350" y="285750"/>
                </a:lnTo>
                <a:cubicBezTo>
                  <a:pt x="12458700" y="292100"/>
                  <a:pt x="12471400" y="292100"/>
                  <a:pt x="12471400" y="304800"/>
                </a:cubicBezTo>
                <a:cubicBezTo>
                  <a:pt x="12471400" y="323850"/>
                  <a:pt x="12458700" y="304800"/>
                  <a:pt x="12458700" y="317500"/>
                </a:cubicBezTo>
                <a:lnTo>
                  <a:pt x="12458700" y="457200"/>
                </a:lnTo>
                <a:cubicBezTo>
                  <a:pt x="12465050" y="463550"/>
                  <a:pt x="12477750" y="469900"/>
                  <a:pt x="12484100" y="476250"/>
                </a:cubicBezTo>
                <a:cubicBezTo>
                  <a:pt x="12458700" y="514350"/>
                  <a:pt x="12465050" y="565150"/>
                  <a:pt x="12465050" y="609600"/>
                </a:cubicBezTo>
                <a:lnTo>
                  <a:pt x="12496800" y="641350"/>
                </a:lnTo>
                <a:cubicBezTo>
                  <a:pt x="12496800" y="654050"/>
                  <a:pt x="12509500" y="673100"/>
                  <a:pt x="12509500" y="692150"/>
                </a:cubicBezTo>
                <a:cubicBezTo>
                  <a:pt x="12509500" y="704850"/>
                  <a:pt x="12496800" y="723900"/>
                  <a:pt x="12484100" y="730250"/>
                </a:cubicBezTo>
                <a:lnTo>
                  <a:pt x="12484100" y="863600"/>
                </a:lnTo>
                <a:cubicBezTo>
                  <a:pt x="12490450" y="876300"/>
                  <a:pt x="12496800" y="882650"/>
                  <a:pt x="12503150" y="889000"/>
                </a:cubicBezTo>
                <a:cubicBezTo>
                  <a:pt x="12490450" y="901700"/>
                  <a:pt x="12484100" y="908050"/>
                  <a:pt x="12484100" y="920750"/>
                </a:cubicBezTo>
                <a:cubicBezTo>
                  <a:pt x="12484100" y="990600"/>
                  <a:pt x="12636500" y="990600"/>
                  <a:pt x="12636500" y="1117600"/>
                </a:cubicBezTo>
                <a:cubicBezTo>
                  <a:pt x="12636500" y="1136650"/>
                  <a:pt x="12636500" y="1143000"/>
                  <a:pt x="12630150" y="1149350"/>
                </a:cubicBezTo>
                <a:cubicBezTo>
                  <a:pt x="12623800" y="1187450"/>
                  <a:pt x="12566650" y="1244600"/>
                  <a:pt x="12528550" y="1263650"/>
                </a:cubicBezTo>
                <a:cubicBezTo>
                  <a:pt x="12528550" y="1282700"/>
                  <a:pt x="12522200" y="1314450"/>
                  <a:pt x="12522200" y="1333500"/>
                </a:cubicBezTo>
                <a:lnTo>
                  <a:pt x="12522200" y="2101850"/>
                </a:lnTo>
                <a:cubicBezTo>
                  <a:pt x="12617450" y="2146300"/>
                  <a:pt x="12655550" y="2209800"/>
                  <a:pt x="12655550" y="2266950"/>
                </a:cubicBezTo>
                <a:cubicBezTo>
                  <a:pt x="12655550" y="2343150"/>
                  <a:pt x="12585700" y="2387600"/>
                  <a:pt x="12585700" y="2400300"/>
                </a:cubicBezTo>
                <a:cubicBezTo>
                  <a:pt x="12585700" y="2419350"/>
                  <a:pt x="12750800" y="2635250"/>
                  <a:pt x="12833350" y="2749550"/>
                </a:cubicBezTo>
                <a:lnTo>
                  <a:pt x="12896850" y="2749550"/>
                </a:lnTo>
                <a:cubicBezTo>
                  <a:pt x="12909550" y="2711450"/>
                  <a:pt x="12922250" y="2667000"/>
                  <a:pt x="12928600" y="2622550"/>
                </a:cubicBezTo>
                <a:lnTo>
                  <a:pt x="13112750" y="2622550"/>
                </a:lnTo>
                <a:cubicBezTo>
                  <a:pt x="13119100" y="2635250"/>
                  <a:pt x="13125450" y="2647950"/>
                  <a:pt x="13138150" y="2660650"/>
                </a:cubicBezTo>
                <a:lnTo>
                  <a:pt x="13519150" y="2660650"/>
                </a:lnTo>
                <a:lnTo>
                  <a:pt x="13519150" y="2463800"/>
                </a:lnTo>
                <a:cubicBezTo>
                  <a:pt x="13309600" y="2406650"/>
                  <a:pt x="13100050" y="2349500"/>
                  <a:pt x="12890500" y="2222500"/>
                </a:cubicBezTo>
                <a:cubicBezTo>
                  <a:pt x="12896850" y="2216150"/>
                  <a:pt x="12909550" y="2209800"/>
                  <a:pt x="12915900" y="2209800"/>
                </a:cubicBezTo>
                <a:lnTo>
                  <a:pt x="13271500" y="2216150"/>
                </a:lnTo>
                <a:cubicBezTo>
                  <a:pt x="13303250" y="2222500"/>
                  <a:pt x="13341350" y="2228850"/>
                  <a:pt x="13373100" y="2228850"/>
                </a:cubicBezTo>
                <a:lnTo>
                  <a:pt x="14446250" y="2235200"/>
                </a:lnTo>
                <a:cubicBezTo>
                  <a:pt x="14452600" y="2235200"/>
                  <a:pt x="14452600" y="2222500"/>
                  <a:pt x="14471650" y="2222500"/>
                </a:cubicBezTo>
                <a:lnTo>
                  <a:pt x="14852650" y="2222500"/>
                </a:lnTo>
                <a:lnTo>
                  <a:pt x="14852650" y="2241550"/>
                </a:lnTo>
                <a:cubicBezTo>
                  <a:pt x="14808200" y="2266950"/>
                  <a:pt x="14757400" y="2292350"/>
                  <a:pt x="14712950" y="2311400"/>
                </a:cubicBezTo>
                <a:cubicBezTo>
                  <a:pt x="14566900" y="2381250"/>
                  <a:pt x="14389100" y="2444750"/>
                  <a:pt x="14249400" y="2463800"/>
                </a:cubicBezTo>
                <a:cubicBezTo>
                  <a:pt x="14236700" y="2476500"/>
                  <a:pt x="14236700" y="2495550"/>
                  <a:pt x="14236700" y="2514600"/>
                </a:cubicBezTo>
                <a:cubicBezTo>
                  <a:pt x="14236700" y="2527300"/>
                  <a:pt x="14236700" y="2546350"/>
                  <a:pt x="14249400" y="2565400"/>
                </a:cubicBezTo>
                <a:lnTo>
                  <a:pt x="14763750" y="2565400"/>
                </a:lnTo>
                <a:lnTo>
                  <a:pt x="14763750" y="2635250"/>
                </a:lnTo>
                <a:lnTo>
                  <a:pt x="14890750" y="2635250"/>
                </a:lnTo>
                <a:cubicBezTo>
                  <a:pt x="14903450" y="2609850"/>
                  <a:pt x="14846300" y="2520950"/>
                  <a:pt x="14941550" y="2540000"/>
                </a:cubicBezTo>
                <a:lnTo>
                  <a:pt x="14941550" y="1949450"/>
                </a:lnTo>
                <a:cubicBezTo>
                  <a:pt x="14986000" y="1924050"/>
                  <a:pt x="14973300" y="1917700"/>
                  <a:pt x="14973300" y="1905000"/>
                </a:cubicBezTo>
                <a:lnTo>
                  <a:pt x="14973300" y="1790700"/>
                </a:lnTo>
                <a:cubicBezTo>
                  <a:pt x="14986000" y="1778000"/>
                  <a:pt x="14979650" y="1758950"/>
                  <a:pt x="14986000" y="1733550"/>
                </a:cubicBezTo>
                <a:lnTo>
                  <a:pt x="15036800" y="1733550"/>
                </a:lnTo>
                <a:cubicBezTo>
                  <a:pt x="15043150" y="1746250"/>
                  <a:pt x="15036800" y="1765300"/>
                  <a:pt x="15043150" y="1784350"/>
                </a:cubicBezTo>
                <a:lnTo>
                  <a:pt x="15252700" y="1784350"/>
                </a:lnTo>
                <a:cubicBezTo>
                  <a:pt x="15265400" y="1771650"/>
                  <a:pt x="15265400" y="1758950"/>
                  <a:pt x="15265400" y="1739900"/>
                </a:cubicBezTo>
                <a:cubicBezTo>
                  <a:pt x="15278100" y="1739900"/>
                  <a:pt x="15284450" y="1733550"/>
                  <a:pt x="15303500" y="1733550"/>
                </a:cubicBezTo>
                <a:cubicBezTo>
                  <a:pt x="15316200" y="1733550"/>
                  <a:pt x="15316200" y="1739900"/>
                  <a:pt x="15316200" y="1739900"/>
                </a:cubicBezTo>
                <a:cubicBezTo>
                  <a:pt x="15322550" y="1758950"/>
                  <a:pt x="15328900" y="1778000"/>
                  <a:pt x="15335250" y="1803400"/>
                </a:cubicBezTo>
                <a:cubicBezTo>
                  <a:pt x="15335250" y="1905000"/>
                  <a:pt x="15328900" y="1911350"/>
                  <a:pt x="15328900" y="1924050"/>
                </a:cubicBezTo>
                <a:lnTo>
                  <a:pt x="15354300" y="1949450"/>
                </a:lnTo>
                <a:cubicBezTo>
                  <a:pt x="15360650" y="1968500"/>
                  <a:pt x="15360650" y="1987550"/>
                  <a:pt x="15360650" y="2012950"/>
                </a:cubicBezTo>
                <a:cubicBezTo>
                  <a:pt x="15367000" y="2012950"/>
                  <a:pt x="15360650" y="2019300"/>
                  <a:pt x="15373350" y="2019300"/>
                </a:cubicBezTo>
                <a:cubicBezTo>
                  <a:pt x="15392400" y="2019300"/>
                  <a:pt x="15405100" y="2012950"/>
                  <a:pt x="15411450" y="2000250"/>
                </a:cubicBezTo>
                <a:lnTo>
                  <a:pt x="15411450" y="1555750"/>
                </a:lnTo>
                <a:lnTo>
                  <a:pt x="15436850" y="1555750"/>
                </a:lnTo>
                <a:cubicBezTo>
                  <a:pt x="15589250" y="1581150"/>
                  <a:pt x="15741650" y="1612900"/>
                  <a:pt x="15887700" y="1631950"/>
                </a:cubicBezTo>
                <a:cubicBezTo>
                  <a:pt x="15900400" y="1663700"/>
                  <a:pt x="15894050" y="1663700"/>
                  <a:pt x="15894050" y="1682750"/>
                </a:cubicBezTo>
                <a:lnTo>
                  <a:pt x="15894050" y="1974850"/>
                </a:lnTo>
                <a:cubicBezTo>
                  <a:pt x="15963900" y="1981200"/>
                  <a:pt x="16071850" y="1962150"/>
                  <a:pt x="16141700" y="2012950"/>
                </a:cubicBezTo>
                <a:lnTo>
                  <a:pt x="16141700" y="2044700"/>
                </a:lnTo>
                <a:lnTo>
                  <a:pt x="16141700" y="2762250"/>
                </a:lnTo>
                <a:cubicBezTo>
                  <a:pt x="16148050" y="2762250"/>
                  <a:pt x="16148050" y="2768600"/>
                  <a:pt x="16160750" y="2768600"/>
                </a:cubicBezTo>
                <a:cubicBezTo>
                  <a:pt x="16192500" y="2768600"/>
                  <a:pt x="16186150" y="2730500"/>
                  <a:pt x="16186150" y="2724150"/>
                </a:cubicBezTo>
                <a:lnTo>
                  <a:pt x="16154400" y="1441450"/>
                </a:lnTo>
                <a:lnTo>
                  <a:pt x="16617950" y="1441450"/>
                </a:lnTo>
                <a:lnTo>
                  <a:pt x="16617950" y="2622550"/>
                </a:lnTo>
                <a:cubicBezTo>
                  <a:pt x="16617950" y="2622550"/>
                  <a:pt x="16611600" y="2628900"/>
                  <a:pt x="16630650" y="2628900"/>
                </a:cubicBezTo>
                <a:cubicBezTo>
                  <a:pt x="16637000" y="2628900"/>
                  <a:pt x="16725900" y="2590800"/>
                  <a:pt x="16725900" y="2578100"/>
                </a:cubicBezTo>
                <a:lnTo>
                  <a:pt x="16700500" y="1479550"/>
                </a:lnTo>
                <a:cubicBezTo>
                  <a:pt x="16725900" y="1485900"/>
                  <a:pt x="16757650" y="1479550"/>
                  <a:pt x="16789400" y="1479550"/>
                </a:cubicBezTo>
                <a:lnTo>
                  <a:pt x="16789400" y="1295400"/>
                </a:lnTo>
                <a:cubicBezTo>
                  <a:pt x="16827500" y="1270000"/>
                  <a:pt x="16871950" y="1314450"/>
                  <a:pt x="16871950" y="1257300"/>
                </a:cubicBezTo>
                <a:lnTo>
                  <a:pt x="16871950" y="1193800"/>
                </a:lnTo>
                <a:lnTo>
                  <a:pt x="16884650" y="1181100"/>
                </a:lnTo>
                <a:cubicBezTo>
                  <a:pt x="16998950" y="1181100"/>
                  <a:pt x="17113250" y="1181100"/>
                  <a:pt x="17233900" y="1174750"/>
                </a:cubicBezTo>
                <a:lnTo>
                  <a:pt x="17233900" y="1143000"/>
                </a:lnTo>
                <a:lnTo>
                  <a:pt x="17233900" y="1123950"/>
                </a:lnTo>
                <a:lnTo>
                  <a:pt x="17233900" y="1111250"/>
                </a:lnTo>
                <a:cubicBezTo>
                  <a:pt x="17246600" y="1104900"/>
                  <a:pt x="17259300" y="1104900"/>
                  <a:pt x="17265650" y="1092200"/>
                </a:cubicBezTo>
                <a:lnTo>
                  <a:pt x="17265650" y="1073150"/>
                </a:lnTo>
                <a:lnTo>
                  <a:pt x="17278350" y="1060450"/>
                </a:lnTo>
                <a:lnTo>
                  <a:pt x="17278350" y="920750"/>
                </a:lnTo>
                <a:lnTo>
                  <a:pt x="17297400" y="920750"/>
                </a:lnTo>
                <a:lnTo>
                  <a:pt x="17297400" y="1054100"/>
                </a:lnTo>
                <a:cubicBezTo>
                  <a:pt x="17303750" y="1073150"/>
                  <a:pt x="17303750" y="1085850"/>
                  <a:pt x="17303750" y="1098550"/>
                </a:cubicBezTo>
                <a:cubicBezTo>
                  <a:pt x="17310100" y="1104900"/>
                  <a:pt x="17322800" y="1111250"/>
                  <a:pt x="17329150" y="1111250"/>
                </a:cubicBezTo>
                <a:cubicBezTo>
                  <a:pt x="17335500" y="1136650"/>
                  <a:pt x="17335500" y="1162050"/>
                  <a:pt x="17335500" y="1187450"/>
                </a:cubicBezTo>
                <a:cubicBezTo>
                  <a:pt x="17348200" y="1193800"/>
                  <a:pt x="17367250" y="1200150"/>
                  <a:pt x="17373600" y="1206500"/>
                </a:cubicBezTo>
                <a:cubicBezTo>
                  <a:pt x="17379950" y="1238250"/>
                  <a:pt x="17379950" y="1270000"/>
                  <a:pt x="17379950" y="1301750"/>
                </a:cubicBezTo>
                <a:cubicBezTo>
                  <a:pt x="17418050" y="1333500"/>
                  <a:pt x="17405350" y="1314450"/>
                  <a:pt x="17405350" y="1339850"/>
                </a:cubicBezTo>
                <a:lnTo>
                  <a:pt x="17405350" y="1498600"/>
                </a:lnTo>
                <a:cubicBezTo>
                  <a:pt x="17411700" y="1504950"/>
                  <a:pt x="17424400" y="1511300"/>
                  <a:pt x="17430750" y="1517650"/>
                </a:cubicBezTo>
                <a:lnTo>
                  <a:pt x="17430750" y="2197100"/>
                </a:lnTo>
                <a:cubicBezTo>
                  <a:pt x="17475200" y="2178050"/>
                  <a:pt x="17513300" y="2152650"/>
                  <a:pt x="17545050" y="2127250"/>
                </a:cubicBezTo>
                <a:lnTo>
                  <a:pt x="17545050" y="1924050"/>
                </a:lnTo>
                <a:cubicBezTo>
                  <a:pt x="17551400" y="1917700"/>
                  <a:pt x="17551400" y="1905000"/>
                  <a:pt x="17564100" y="1905000"/>
                </a:cubicBezTo>
                <a:cubicBezTo>
                  <a:pt x="17583150" y="1905000"/>
                  <a:pt x="17570450" y="1911350"/>
                  <a:pt x="17576800" y="1911350"/>
                </a:cubicBezTo>
                <a:cubicBezTo>
                  <a:pt x="17579086" y="1913636"/>
                  <a:pt x="17579720" y="1914271"/>
                  <a:pt x="17580166" y="1914144"/>
                </a:cubicBezTo>
                <a:cubicBezTo>
                  <a:pt x="17581054" y="1913953"/>
                  <a:pt x="17581372" y="1911350"/>
                  <a:pt x="17589500" y="1911350"/>
                </a:cubicBezTo>
                <a:cubicBezTo>
                  <a:pt x="17608550" y="1911350"/>
                  <a:pt x="17754600" y="2032000"/>
                  <a:pt x="17843500" y="2095500"/>
                </a:cubicBezTo>
                <a:lnTo>
                  <a:pt x="17843500" y="1771650"/>
                </a:lnTo>
                <a:cubicBezTo>
                  <a:pt x="17875250" y="1727200"/>
                  <a:pt x="17945100" y="1720850"/>
                  <a:pt x="17983200" y="1720850"/>
                </a:cubicBezTo>
                <a:cubicBezTo>
                  <a:pt x="17995900" y="1720850"/>
                  <a:pt x="18027650" y="1727200"/>
                  <a:pt x="18053050" y="1727200"/>
                </a:cubicBezTo>
                <a:cubicBezTo>
                  <a:pt x="18059400" y="1733550"/>
                  <a:pt x="18053050" y="1752600"/>
                  <a:pt x="18072100" y="1752600"/>
                </a:cubicBezTo>
                <a:cubicBezTo>
                  <a:pt x="18084800" y="1752600"/>
                  <a:pt x="18148300" y="1714500"/>
                  <a:pt x="18192750" y="1701800"/>
                </a:cubicBezTo>
                <a:cubicBezTo>
                  <a:pt x="18237200" y="1689100"/>
                  <a:pt x="18300700" y="1682750"/>
                  <a:pt x="18351500" y="1670050"/>
                </a:cubicBezTo>
                <a:cubicBezTo>
                  <a:pt x="18357850" y="1682750"/>
                  <a:pt x="18351500" y="1701800"/>
                  <a:pt x="18357850" y="1714500"/>
                </a:cubicBezTo>
                <a:cubicBezTo>
                  <a:pt x="18364200" y="1733550"/>
                  <a:pt x="18389600" y="1758950"/>
                  <a:pt x="18395950" y="1778000"/>
                </a:cubicBezTo>
                <a:lnTo>
                  <a:pt x="18389600" y="2159000"/>
                </a:lnTo>
                <a:cubicBezTo>
                  <a:pt x="18389600" y="2159000"/>
                  <a:pt x="18383250" y="2165350"/>
                  <a:pt x="18402300" y="2165350"/>
                </a:cubicBezTo>
                <a:cubicBezTo>
                  <a:pt x="18453100" y="2165350"/>
                  <a:pt x="18440400" y="2082800"/>
                  <a:pt x="18440400" y="2076450"/>
                </a:cubicBezTo>
                <a:cubicBezTo>
                  <a:pt x="18440400" y="2051050"/>
                  <a:pt x="18440400" y="2019300"/>
                  <a:pt x="18446750" y="1993900"/>
                </a:cubicBezTo>
                <a:lnTo>
                  <a:pt x="18446750" y="1866900"/>
                </a:lnTo>
                <a:lnTo>
                  <a:pt x="18491200" y="1866900"/>
                </a:lnTo>
                <a:lnTo>
                  <a:pt x="18491200" y="1530350"/>
                </a:lnTo>
                <a:cubicBezTo>
                  <a:pt x="18491200" y="1530350"/>
                  <a:pt x="18497550" y="1524000"/>
                  <a:pt x="18503900" y="1524000"/>
                </a:cubicBezTo>
                <a:lnTo>
                  <a:pt x="18503900" y="1866900"/>
                </a:lnTo>
                <a:cubicBezTo>
                  <a:pt x="18522950" y="1866900"/>
                  <a:pt x="18554700" y="1873250"/>
                  <a:pt x="18567400" y="1873250"/>
                </a:cubicBezTo>
                <a:cubicBezTo>
                  <a:pt x="18586450" y="1873250"/>
                  <a:pt x="18618200" y="1873250"/>
                  <a:pt x="18637250" y="1860550"/>
                </a:cubicBezTo>
                <a:lnTo>
                  <a:pt x="18643600" y="1524000"/>
                </a:lnTo>
                <a:cubicBezTo>
                  <a:pt x="18649950" y="1549400"/>
                  <a:pt x="18649950" y="1581150"/>
                  <a:pt x="18649950" y="1860550"/>
                </a:cubicBezTo>
                <a:cubicBezTo>
                  <a:pt x="18662650" y="1873250"/>
                  <a:pt x="18675350" y="1873250"/>
                  <a:pt x="18694400" y="1873250"/>
                </a:cubicBezTo>
                <a:cubicBezTo>
                  <a:pt x="18694400" y="1898650"/>
                  <a:pt x="18688050" y="1924050"/>
                  <a:pt x="18688050" y="2120900"/>
                </a:cubicBezTo>
                <a:cubicBezTo>
                  <a:pt x="18688050" y="2139950"/>
                  <a:pt x="18713450" y="2159000"/>
                  <a:pt x="18732500" y="2178050"/>
                </a:cubicBezTo>
                <a:cubicBezTo>
                  <a:pt x="18745200" y="2165350"/>
                  <a:pt x="18738850" y="2146300"/>
                  <a:pt x="18745200" y="2133600"/>
                </a:cubicBezTo>
                <a:cubicBezTo>
                  <a:pt x="18747317" y="1991783"/>
                  <a:pt x="18749433" y="1849967"/>
                  <a:pt x="18751550" y="1708150"/>
                </a:cubicBezTo>
                <a:cubicBezTo>
                  <a:pt x="18757900" y="1701800"/>
                  <a:pt x="18770600" y="1695450"/>
                  <a:pt x="18776950" y="1689100"/>
                </a:cubicBezTo>
                <a:cubicBezTo>
                  <a:pt x="18776950" y="1676400"/>
                  <a:pt x="18764250" y="1670050"/>
                  <a:pt x="18751550" y="1663700"/>
                </a:cubicBezTo>
                <a:cubicBezTo>
                  <a:pt x="18840450" y="1606550"/>
                  <a:pt x="18967450" y="1606550"/>
                  <a:pt x="19081750" y="1587500"/>
                </a:cubicBezTo>
                <a:cubicBezTo>
                  <a:pt x="19132550" y="1581150"/>
                  <a:pt x="19221450" y="1562100"/>
                  <a:pt x="19240500" y="1562100"/>
                </a:cubicBezTo>
                <a:cubicBezTo>
                  <a:pt x="19253200" y="1562100"/>
                  <a:pt x="19284950" y="1568450"/>
                  <a:pt x="19304000" y="1574800"/>
                </a:cubicBezTo>
                <a:cubicBezTo>
                  <a:pt x="19272250" y="1600200"/>
                  <a:pt x="19227800" y="1587500"/>
                  <a:pt x="19227800" y="1644650"/>
                </a:cubicBezTo>
                <a:cubicBezTo>
                  <a:pt x="19227800" y="1657350"/>
                  <a:pt x="19240500" y="1689100"/>
                  <a:pt x="19240500" y="1701800"/>
                </a:cubicBezTo>
                <a:lnTo>
                  <a:pt x="19227800" y="2139950"/>
                </a:lnTo>
                <a:cubicBezTo>
                  <a:pt x="19227800" y="2152650"/>
                  <a:pt x="19234150" y="2165350"/>
                  <a:pt x="19240500" y="2171700"/>
                </a:cubicBezTo>
                <a:cubicBezTo>
                  <a:pt x="19240500" y="2171700"/>
                  <a:pt x="19253200" y="2171700"/>
                  <a:pt x="19253200" y="2165350"/>
                </a:cubicBezTo>
                <a:cubicBezTo>
                  <a:pt x="19259550" y="2152650"/>
                  <a:pt x="19253200" y="2139950"/>
                  <a:pt x="19259550" y="2127250"/>
                </a:cubicBezTo>
                <a:cubicBezTo>
                  <a:pt x="19348450" y="2082800"/>
                  <a:pt x="19354800" y="2076450"/>
                  <a:pt x="19424650" y="2076450"/>
                </a:cubicBezTo>
                <a:cubicBezTo>
                  <a:pt x="19507200" y="2076450"/>
                  <a:pt x="19532600" y="2089150"/>
                  <a:pt x="19621500" y="2139950"/>
                </a:cubicBezTo>
                <a:cubicBezTo>
                  <a:pt x="19634200" y="2127250"/>
                  <a:pt x="19634200" y="2114550"/>
                  <a:pt x="19634200" y="2101850"/>
                </a:cubicBezTo>
                <a:lnTo>
                  <a:pt x="19634200" y="1384300"/>
                </a:lnTo>
                <a:cubicBezTo>
                  <a:pt x="19659600" y="1365250"/>
                  <a:pt x="19691350" y="1346200"/>
                  <a:pt x="19723100" y="1339850"/>
                </a:cubicBezTo>
                <a:cubicBezTo>
                  <a:pt x="19729450" y="1333500"/>
                  <a:pt x="19748500" y="1346200"/>
                  <a:pt x="19754850" y="1339850"/>
                </a:cubicBezTo>
                <a:cubicBezTo>
                  <a:pt x="19767550" y="1327150"/>
                  <a:pt x="19773900" y="1308100"/>
                  <a:pt x="19773900" y="1289050"/>
                </a:cubicBezTo>
                <a:cubicBezTo>
                  <a:pt x="19786600" y="1257300"/>
                  <a:pt x="19799300" y="1219200"/>
                  <a:pt x="19812000" y="1181100"/>
                </a:cubicBezTo>
                <a:cubicBezTo>
                  <a:pt x="19850100" y="1168400"/>
                  <a:pt x="19919950" y="1155700"/>
                  <a:pt x="19939000" y="1155700"/>
                </a:cubicBezTo>
                <a:cubicBezTo>
                  <a:pt x="19951700" y="1155700"/>
                  <a:pt x="20008850" y="1168400"/>
                  <a:pt x="20046950" y="1187450"/>
                </a:cubicBezTo>
                <a:lnTo>
                  <a:pt x="20046950" y="1308100"/>
                </a:lnTo>
                <a:cubicBezTo>
                  <a:pt x="20053300" y="1314450"/>
                  <a:pt x="20066000" y="1327150"/>
                  <a:pt x="20078700" y="1333500"/>
                </a:cubicBezTo>
                <a:cubicBezTo>
                  <a:pt x="20059650" y="1371600"/>
                  <a:pt x="20046950" y="1352550"/>
                  <a:pt x="20046950" y="1390650"/>
                </a:cubicBezTo>
                <a:cubicBezTo>
                  <a:pt x="20046950" y="1390650"/>
                  <a:pt x="20046950" y="1409700"/>
                  <a:pt x="20066000" y="1428750"/>
                </a:cubicBezTo>
                <a:lnTo>
                  <a:pt x="20066000" y="2673350"/>
                </a:lnTo>
                <a:cubicBezTo>
                  <a:pt x="20091400" y="2686050"/>
                  <a:pt x="20110450" y="2686050"/>
                  <a:pt x="20129500" y="2692400"/>
                </a:cubicBezTo>
                <a:lnTo>
                  <a:pt x="20154900" y="1612900"/>
                </a:lnTo>
                <a:cubicBezTo>
                  <a:pt x="20148550" y="1593850"/>
                  <a:pt x="20161250" y="1574800"/>
                  <a:pt x="20135850" y="1555750"/>
                </a:cubicBezTo>
                <a:lnTo>
                  <a:pt x="20135850" y="1422400"/>
                </a:lnTo>
                <a:cubicBezTo>
                  <a:pt x="20135850" y="1435100"/>
                  <a:pt x="20161250" y="1428750"/>
                  <a:pt x="20173950" y="1428750"/>
                </a:cubicBezTo>
                <a:cubicBezTo>
                  <a:pt x="20237450" y="1422400"/>
                  <a:pt x="20351750" y="1422400"/>
                  <a:pt x="20370800" y="1422400"/>
                </a:cubicBezTo>
                <a:cubicBezTo>
                  <a:pt x="20459700" y="1422400"/>
                  <a:pt x="20548600" y="1416050"/>
                  <a:pt x="20637500" y="1454150"/>
                </a:cubicBezTo>
                <a:lnTo>
                  <a:pt x="20612100" y="1454150"/>
                </a:lnTo>
                <a:cubicBezTo>
                  <a:pt x="20593050" y="1454150"/>
                  <a:pt x="20586700" y="1479550"/>
                  <a:pt x="20593050" y="1498600"/>
                </a:cubicBezTo>
                <a:cubicBezTo>
                  <a:pt x="20542250" y="1492250"/>
                  <a:pt x="20574000" y="1460500"/>
                  <a:pt x="20548600" y="1460500"/>
                </a:cubicBezTo>
                <a:cubicBezTo>
                  <a:pt x="20421600" y="1460500"/>
                  <a:pt x="20288250" y="1460500"/>
                  <a:pt x="20154900" y="1447800"/>
                </a:cubicBezTo>
                <a:cubicBezTo>
                  <a:pt x="20148550" y="1454150"/>
                  <a:pt x="20142200" y="1447800"/>
                  <a:pt x="20142200" y="1460500"/>
                </a:cubicBezTo>
                <a:cubicBezTo>
                  <a:pt x="20142200" y="1479550"/>
                  <a:pt x="20148550" y="1498600"/>
                  <a:pt x="20167600" y="1517650"/>
                </a:cubicBezTo>
                <a:cubicBezTo>
                  <a:pt x="20186650" y="1504950"/>
                  <a:pt x="20180300" y="1473200"/>
                  <a:pt x="20193000" y="1473200"/>
                </a:cubicBezTo>
                <a:cubicBezTo>
                  <a:pt x="20212050" y="1473200"/>
                  <a:pt x="20212050" y="1479550"/>
                  <a:pt x="20212050" y="1479550"/>
                </a:cubicBezTo>
                <a:cubicBezTo>
                  <a:pt x="20218400" y="1485900"/>
                  <a:pt x="20218400" y="1498600"/>
                  <a:pt x="20224750" y="1498600"/>
                </a:cubicBezTo>
                <a:cubicBezTo>
                  <a:pt x="20269200" y="1504950"/>
                  <a:pt x="20339050" y="1504950"/>
                  <a:pt x="20358100" y="1504950"/>
                </a:cubicBezTo>
                <a:lnTo>
                  <a:pt x="20510500" y="1504950"/>
                </a:lnTo>
                <a:cubicBezTo>
                  <a:pt x="20542250" y="1511300"/>
                  <a:pt x="20586700" y="1511300"/>
                  <a:pt x="20618450" y="1530350"/>
                </a:cubicBezTo>
                <a:lnTo>
                  <a:pt x="20618450" y="2724150"/>
                </a:lnTo>
                <a:lnTo>
                  <a:pt x="20631150" y="2736850"/>
                </a:lnTo>
                <a:lnTo>
                  <a:pt x="20656550" y="2717800"/>
                </a:lnTo>
                <a:cubicBezTo>
                  <a:pt x="20624800" y="2406650"/>
                  <a:pt x="20662900" y="2406650"/>
                  <a:pt x="20662900" y="2152650"/>
                </a:cubicBezTo>
                <a:cubicBezTo>
                  <a:pt x="20662900" y="2133600"/>
                  <a:pt x="20650200" y="2114550"/>
                  <a:pt x="20650200" y="2095500"/>
                </a:cubicBezTo>
                <a:lnTo>
                  <a:pt x="20669250" y="2076450"/>
                </a:lnTo>
                <a:lnTo>
                  <a:pt x="20681950" y="1346200"/>
                </a:lnTo>
                <a:cubicBezTo>
                  <a:pt x="20688300" y="1333500"/>
                  <a:pt x="20701000" y="1320800"/>
                  <a:pt x="20694650" y="1308100"/>
                </a:cubicBezTo>
                <a:cubicBezTo>
                  <a:pt x="20694650" y="1301750"/>
                  <a:pt x="20701000" y="1295400"/>
                  <a:pt x="20701000" y="1276350"/>
                </a:cubicBezTo>
                <a:cubicBezTo>
                  <a:pt x="20701000" y="1263650"/>
                  <a:pt x="20688300" y="1225550"/>
                  <a:pt x="20688300" y="1206500"/>
                </a:cubicBezTo>
                <a:cubicBezTo>
                  <a:pt x="20688300" y="1193800"/>
                  <a:pt x="20707350" y="1174750"/>
                  <a:pt x="20707350" y="1162050"/>
                </a:cubicBezTo>
                <a:cubicBezTo>
                  <a:pt x="20707350" y="1123950"/>
                  <a:pt x="20681950" y="1098550"/>
                  <a:pt x="20713700" y="1066800"/>
                </a:cubicBezTo>
                <a:lnTo>
                  <a:pt x="20713700" y="1047750"/>
                </a:lnTo>
                <a:cubicBezTo>
                  <a:pt x="20707350" y="1003300"/>
                  <a:pt x="20713700" y="927100"/>
                  <a:pt x="20713700" y="914400"/>
                </a:cubicBezTo>
                <a:cubicBezTo>
                  <a:pt x="20713700" y="895350"/>
                  <a:pt x="20726400" y="882650"/>
                  <a:pt x="20726400" y="863600"/>
                </a:cubicBezTo>
                <a:cubicBezTo>
                  <a:pt x="20726400" y="850900"/>
                  <a:pt x="20713700" y="850900"/>
                  <a:pt x="20713700" y="838200"/>
                </a:cubicBezTo>
                <a:cubicBezTo>
                  <a:pt x="20713700" y="819150"/>
                  <a:pt x="20726400" y="831850"/>
                  <a:pt x="20726400" y="812800"/>
                </a:cubicBezTo>
                <a:cubicBezTo>
                  <a:pt x="20726400" y="800100"/>
                  <a:pt x="20713700" y="806450"/>
                  <a:pt x="20713700" y="793750"/>
                </a:cubicBezTo>
                <a:cubicBezTo>
                  <a:pt x="20713700" y="774700"/>
                  <a:pt x="20726400" y="787400"/>
                  <a:pt x="20726400" y="774700"/>
                </a:cubicBezTo>
                <a:cubicBezTo>
                  <a:pt x="20726400" y="755650"/>
                  <a:pt x="20713700" y="768350"/>
                  <a:pt x="20713700" y="755650"/>
                </a:cubicBezTo>
                <a:cubicBezTo>
                  <a:pt x="20713700" y="736600"/>
                  <a:pt x="20720050" y="742950"/>
                  <a:pt x="20720050" y="736600"/>
                </a:cubicBezTo>
                <a:lnTo>
                  <a:pt x="20720050" y="711200"/>
                </a:lnTo>
                <a:cubicBezTo>
                  <a:pt x="20720050" y="698500"/>
                  <a:pt x="20739100" y="698500"/>
                  <a:pt x="20745450" y="685800"/>
                </a:cubicBezTo>
                <a:lnTo>
                  <a:pt x="20745450" y="654050"/>
                </a:lnTo>
                <a:cubicBezTo>
                  <a:pt x="20751800" y="654050"/>
                  <a:pt x="20764500" y="647700"/>
                  <a:pt x="20764500" y="635000"/>
                </a:cubicBezTo>
                <a:lnTo>
                  <a:pt x="20764500" y="615950"/>
                </a:lnTo>
                <a:cubicBezTo>
                  <a:pt x="20783550" y="609600"/>
                  <a:pt x="20802600" y="590550"/>
                  <a:pt x="20796250" y="577850"/>
                </a:cubicBezTo>
                <a:lnTo>
                  <a:pt x="20834350" y="577850"/>
                </a:lnTo>
                <a:lnTo>
                  <a:pt x="20834350" y="552450"/>
                </a:lnTo>
                <a:cubicBezTo>
                  <a:pt x="20840700" y="546100"/>
                  <a:pt x="20859750" y="546100"/>
                  <a:pt x="20866100" y="533400"/>
                </a:cubicBezTo>
                <a:cubicBezTo>
                  <a:pt x="20878800" y="514350"/>
                  <a:pt x="20891500" y="482600"/>
                  <a:pt x="20891500" y="463550"/>
                </a:cubicBezTo>
                <a:cubicBezTo>
                  <a:pt x="20891500" y="450850"/>
                  <a:pt x="20878800" y="419100"/>
                  <a:pt x="20878800" y="393700"/>
                </a:cubicBezTo>
                <a:cubicBezTo>
                  <a:pt x="20929600" y="387350"/>
                  <a:pt x="20910550" y="317500"/>
                  <a:pt x="20923250" y="311150"/>
                </a:cubicBezTo>
                <a:cubicBezTo>
                  <a:pt x="20929600" y="336550"/>
                  <a:pt x="20929600" y="361950"/>
                  <a:pt x="20929600" y="393700"/>
                </a:cubicBezTo>
                <a:cubicBezTo>
                  <a:pt x="20935950" y="393700"/>
                  <a:pt x="20948650" y="393700"/>
                  <a:pt x="20955000" y="387350"/>
                </a:cubicBezTo>
                <a:cubicBezTo>
                  <a:pt x="20955000" y="425450"/>
                  <a:pt x="20942300" y="469900"/>
                  <a:pt x="20955000" y="514350"/>
                </a:cubicBezTo>
                <a:cubicBezTo>
                  <a:pt x="20955000" y="533400"/>
                  <a:pt x="20993100" y="546100"/>
                  <a:pt x="21005800" y="571500"/>
                </a:cubicBezTo>
                <a:cubicBezTo>
                  <a:pt x="21024850" y="590550"/>
                  <a:pt x="21088350" y="692150"/>
                  <a:pt x="21088350" y="730250"/>
                </a:cubicBezTo>
                <a:cubicBezTo>
                  <a:pt x="21088350" y="742950"/>
                  <a:pt x="21107400" y="742950"/>
                  <a:pt x="21113750" y="755650"/>
                </a:cubicBezTo>
                <a:cubicBezTo>
                  <a:pt x="21120100" y="800100"/>
                  <a:pt x="21120100" y="850900"/>
                  <a:pt x="21120100" y="901700"/>
                </a:cubicBezTo>
                <a:lnTo>
                  <a:pt x="21120100" y="958850"/>
                </a:lnTo>
                <a:cubicBezTo>
                  <a:pt x="21126450" y="965200"/>
                  <a:pt x="21132800" y="965200"/>
                  <a:pt x="21132800" y="977900"/>
                </a:cubicBezTo>
                <a:cubicBezTo>
                  <a:pt x="21132800" y="996950"/>
                  <a:pt x="21120100" y="1035050"/>
                  <a:pt x="21120100" y="1054100"/>
                </a:cubicBezTo>
                <a:cubicBezTo>
                  <a:pt x="21120100" y="1066800"/>
                  <a:pt x="21132800" y="1066800"/>
                  <a:pt x="21132800" y="1073150"/>
                </a:cubicBezTo>
                <a:cubicBezTo>
                  <a:pt x="21132800" y="1168400"/>
                  <a:pt x="21145500" y="1333500"/>
                  <a:pt x="21145500" y="1352550"/>
                </a:cubicBezTo>
                <a:lnTo>
                  <a:pt x="21145500" y="1511300"/>
                </a:lnTo>
                <a:cubicBezTo>
                  <a:pt x="21151850" y="1524000"/>
                  <a:pt x="21164550" y="1517650"/>
                  <a:pt x="21164550" y="1536700"/>
                </a:cubicBezTo>
                <a:cubicBezTo>
                  <a:pt x="21164550" y="1549400"/>
                  <a:pt x="21151850" y="1549400"/>
                  <a:pt x="21151850" y="1568450"/>
                </a:cubicBezTo>
                <a:cubicBezTo>
                  <a:pt x="21151850" y="1581150"/>
                  <a:pt x="21158200" y="1581150"/>
                  <a:pt x="21164550" y="1587500"/>
                </a:cubicBezTo>
                <a:lnTo>
                  <a:pt x="21386800" y="1587500"/>
                </a:lnTo>
                <a:lnTo>
                  <a:pt x="21412200" y="127000"/>
                </a:lnTo>
                <a:lnTo>
                  <a:pt x="21945600" y="127000"/>
                </a:lnTo>
                <a:lnTo>
                  <a:pt x="21945600" y="1593850"/>
                </a:lnTo>
                <a:lnTo>
                  <a:pt x="22199600" y="1593850"/>
                </a:lnTo>
                <a:lnTo>
                  <a:pt x="22199600" y="1314450"/>
                </a:lnTo>
                <a:cubicBezTo>
                  <a:pt x="22205950" y="1289050"/>
                  <a:pt x="22205950" y="1263650"/>
                  <a:pt x="22205950" y="1238250"/>
                </a:cubicBezTo>
                <a:lnTo>
                  <a:pt x="22205950" y="1174750"/>
                </a:lnTo>
                <a:lnTo>
                  <a:pt x="22205950" y="1149350"/>
                </a:lnTo>
                <a:cubicBezTo>
                  <a:pt x="22237700" y="1136650"/>
                  <a:pt x="22263100" y="1130300"/>
                  <a:pt x="22269450" y="1092200"/>
                </a:cubicBezTo>
                <a:lnTo>
                  <a:pt x="22269450" y="914400"/>
                </a:lnTo>
                <a:cubicBezTo>
                  <a:pt x="22332950" y="895350"/>
                  <a:pt x="22453600" y="869950"/>
                  <a:pt x="22472650" y="869950"/>
                </a:cubicBezTo>
                <a:cubicBezTo>
                  <a:pt x="22561550" y="869950"/>
                  <a:pt x="22618700" y="889000"/>
                  <a:pt x="22720300" y="927100"/>
                </a:cubicBezTo>
                <a:lnTo>
                  <a:pt x="22720300" y="1092200"/>
                </a:lnTo>
                <a:cubicBezTo>
                  <a:pt x="22733000" y="1117600"/>
                  <a:pt x="22701250" y="1155700"/>
                  <a:pt x="22752050" y="1162050"/>
                </a:cubicBezTo>
                <a:lnTo>
                  <a:pt x="22752050" y="2387600"/>
                </a:lnTo>
                <a:lnTo>
                  <a:pt x="22777450" y="2387600"/>
                </a:lnTo>
                <a:cubicBezTo>
                  <a:pt x="22783800" y="2362200"/>
                  <a:pt x="22783800" y="2336800"/>
                  <a:pt x="22783800" y="2311400"/>
                </a:cubicBezTo>
                <a:cubicBezTo>
                  <a:pt x="22764750" y="2266950"/>
                  <a:pt x="22828250" y="2273300"/>
                  <a:pt x="22815550" y="2228850"/>
                </a:cubicBezTo>
                <a:lnTo>
                  <a:pt x="22860000" y="2228850"/>
                </a:lnTo>
                <a:cubicBezTo>
                  <a:pt x="22860000" y="2216150"/>
                  <a:pt x="22840950" y="2120900"/>
                  <a:pt x="22879050" y="2120900"/>
                </a:cubicBezTo>
                <a:cubicBezTo>
                  <a:pt x="22898100" y="2120900"/>
                  <a:pt x="22961600" y="2146300"/>
                  <a:pt x="22980650" y="2146300"/>
                </a:cubicBezTo>
                <a:cubicBezTo>
                  <a:pt x="22993350" y="2146300"/>
                  <a:pt x="23082250" y="2133600"/>
                  <a:pt x="23133050" y="2133600"/>
                </a:cubicBezTo>
                <a:cubicBezTo>
                  <a:pt x="23145750" y="2127250"/>
                  <a:pt x="23145750" y="2114550"/>
                  <a:pt x="23145750" y="2101850"/>
                </a:cubicBezTo>
                <a:lnTo>
                  <a:pt x="23145750" y="2044700"/>
                </a:lnTo>
                <a:lnTo>
                  <a:pt x="23348950" y="2044700"/>
                </a:lnTo>
                <a:cubicBezTo>
                  <a:pt x="23380700" y="2057400"/>
                  <a:pt x="23361650" y="2101850"/>
                  <a:pt x="23361650" y="2127250"/>
                </a:cubicBezTo>
                <a:cubicBezTo>
                  <a:pt x="23387050" y="2152650"/>
                  <a:pt x="23437850" y="2146300"/>
                  <a:pt x="23488650" y="2146300"/>
                </a:cubicBezTo>
                <a:cubicBezTo>
                  <a:pt x="23501350" y="2146300"/>
                  <a:pt x="23514050" y="2152650"/>
                  <a:pt x="23526750" y="2152650"/>
                </a:cubicBezTo>
                <a:cubicBezTo>
                  <a:pt x="23552150" y="2152650"/>
                  <a:pt x="23571200" y="2152650"/>
                  <a:pt x="23583900" y="2133600"/>
                </a:cubicBezTo>
                <a:lnTo>
                  <a:pt x="23647400" y="2133600"/>
                </a:lnTo>
                <a:cubicBezTo>
                  <a:pt x="23653750" y="2159000"/>
                  <a:pt x="23647400" y="2197100"/>
                  <a:pt x="23647400" y="2216150"/>
                </a:cubicBezTo>
                <a:cubicBezTo>
                  <a:pt x="23647400" y="2228850"/>
                  <a:pt x="23666450" y="2235200"/>
                  <a:pt x="23679150" y="2235200"/>
                </a:cubicBezTo>
                <a:cubicBezTo>
                  <a:pt x="23685500" y="2247900"/>
                  <a:pt x="23685500" y="2260600"/>
                  <a:pt x="23685500" y="2273300"/>
                </a:cubicBezTo>
                <a:cubicBezTo>
                  <a:pt x="23691850" y="2279650"/>
                  <a:pt x="23704550" y="2286000"/>
                  <a:pt x="23710900" y="2286000"/>
                </a:cubicBezTo>
                <a:cubicBezTo>
                  <a:pt x="23723600" y="2317750"/>
                  <a:pt x="23698200" y="2362200"/>
                  <a:pt x="23729950" y="2400300"/>
                </a:cubicBezTo>
                <a:lnTo>
                  <a:pt x="23729950" y="1555750"/>
                </a:lnTo>
                <a:cubicBezTo>
                  <a:pt x="23761700" y="1409700"/>
                  <a:pt x="23755350" y="1270000"/>
                  <a:pt x="23768050" y="1117600"/>
                </a:cubicBezTo>
                <a:lnTo>
                  <a:pt x="23787100" y="1117600"/>
                </a:lnTo>
                <a:cubicBezTo>
                  <a:pt x="23825200" y="1130300"/>
                  <a:pt x="23888700" y="1111250"/>
                  <a:pt x="23901400" y="1168400"/>
                </a:cubicBezTo>
                <a:lnTo>
                  <a:pt x="23926800" y="1168400"/>
                </a:lnTo>
                <a:cubicBezTo>
                  <a:pt x="23933150" y="1162050"/>
                  <a:pt x="23933150" y="1149350"/>
                  <a:pt x="23939500" y="1143000"/>
                </a:cubicBezTo>
                <a:cubicBezTo>
                  <a:pt x="23971250" y="1136650"/>
                  <a:pt x="24028400" y="1117600"/>
                  <a:pt x="24047450" y="1117600"/>
                </a:cubicBezTo>
                <a:lnTo>
                  <a:pt x="24072850" y="1117600"/>
                </a:lnTo>
                <a:lnTo>
                  <a:pt x="24072850" y="3117850"/>
                </a:lnTo>
                <a:lnTo>
                  <a:pt x="14418634" y="4651543"/>
                </a:lnTo>
                <a:lnTo>
                  <a:pt x="6168668" y="5077833"/>
                </a:lnTo>
                <a:lnTo>
                  <a:pt x="0" y="3117850"/>
                </a:lnTo>
                <a:lnTo>
                  <a:pt x="0" y="2222500"/>
                </a:lnTo>
                <a:cubicBezTo>
                  <a:pt x="38100" y="2209800"/>
                  <a:pt x="82550" y="2222500"/>
                  <a:pt x="127000" y="2228850"/>
                </a:cubicBezTo>
                <a:cubicBezTo>
                  <a:pt x="107950" y="2247900"/>
                  <a:pt x="63500" y="2273300"/>
                  <a:pt x="63500" y="2286000"/>
                </a:cubicBezTo>
                <a:cubicBezTo>
                  <a:pt x="63500" y="2317750"/>
                  <a:pt x="177800" y="2330450"/>
                  <a:pt x="196850" y="2336800"/>
                </a:cubicBezTo>
                <a:cubicBezTo>
                  <a:pt x="177800" y="2355850"/>
                  <a:pt x="127000" y="2362200"/>
                  <a:pt x="107950" y="2393950"/>
                </a:cubicBezTo>
                <a:cubicBezTo>
                  <a:pt x="165100" y="2438400"/>
                  <a:pt x="241300" y="2432050"/>
                  <a:pt x="311150" y="2444750"/>
                </a:cubicBezTo>
                <a:lnTo>
                  <a:pt x="311150" y="2527300"/>
                </a:lnTo>
                <a:cubicBezTo>
                  <a:pt x="317500" y="2533650"/>
                  <a:pt x="330200" y="2533650"/>
                  <a:pt x="349250" y="2533650"/>
                </a:cubicBezTo>
                <a:cubicBezTo>
                  <a:pt x="393700" y="2533650"/>
                  <a:pt x="469900" y="2489200"/>
                  <a:pt x="596900" y="2489200"/>
                </a:cubicBezTo>
                <a:cubicBezTo>
                  <a:pt x="615950" y="2489200"/>
                  <a:pt x="723900" y="2501900"/>
                  <a:pt x="742950" y="2501900"/>
                </a:cubicBezTo>
                <a:cubicBezTo>
                  <a:pt x="755650" y="2501900"/>
                  <a:pt x="781050" y="2495550"/>
                  <a:pt x="800100" y="2489200"/>
                </a:cubicBezTo>
                <a:cubicBezTo>
                  <a:pt x="787400" y="2552700"/>
                  <a:pt x="857250" y="2552700"/>
                  <a:pt x="895350" y="2584450"/>
                </a:cubicBezTo>
                <a:lnTo>
                  <a:pt x="920750" y="2584450"/>
                </a:lnTo>
                <a:cubicBezTo>
                  <a:pt x="927100" y="2565400"/>
                  <a:pt x="927100" y="2540000"/>
                  <a:pt x="933450" y="2514600"/>
                </a:cubicBezTo>
                <a:lnTo>
                  <a:pt x="933450" y="2355850"/>
                </a:lnTo>
                <a:cubicBezTo>
                  <a:pt x="939800" y="2330450"/>
                  <a:pt x="939800" y="2305050"/>
                  <a:pt x="939800" y="2279650"/>
                </a:cubicBezTo>
                <a:cubicBezTo>
                  <a:pt x="939800" y="2247900"/>
                  <a:pt x="946150" y="2216150"/>
                  <a:pt x="946150" y="2184400"/>
                </a:cubicBezTo>
                <a:cubicBezTo>
                  <a:pt x="946150" y="2165350"/>
                  <a:pt x="952500" y="2139950"/>
                  <a:pt x="952500" y="2114550"/>
                </a:cubicBezTo>
                <a:cubicBezTo>
                  <a:pt x="996950" y="2082800"/>
                  <a:pt x="1073150" y="2038350"/>
                  <a:pt x="1092200" y="2038350"/>
                </a:cubicBezTo>
                <a:cubicBezTo>
                  <a:pt x="1104900" y="2038350"/>
                  <a:pt x="1187450" y="2095500"/>
                  <a:pt x="1193800" y="2114550"/>
                </a:cubicBezTo>
                <a:cubicBezTo>
                  <a:pt x="1206500" y="2152650"/>
                  <a:pt x="1206500" y="2228850"/>
                  <a:pt x="1206500" y="2247900"/>
                </a:cubicBezTo>
                <a:lnTo>
                  <a:pt x="1206500" y="2635250"/>
                </a:lnTo>
                <a:cubicBezTo>
                  <a:pt x="1200150" y="2749550"/>
                  <a:pt x="1181100" y="2768600"/>
                  <a:pt x="1270000" y="2768600"/>
                </a:cubicBezTo>
                <a:lnTo>
                  <a:pt x="1289050" y="2768600"/>
                </a:lnTo>
                <a:cubicBezTo>
                  <a:pt x="1295400" y="2749550"/>
                  <a:pt x="1295400" y="2730500"/>
                  <a:pt x="1295400" y="2711450"/>
                </a:cubicBezTo>
                <a:cubicBezTo>
                  <a:pt x="1295400" y="2698750"/>
                  <a:pt x="1289050" y="2628900"/>
                  <a:pt x="1282700" y="2533650"/>
                </a:cubicBezTo>
                <a:cubicBezTo>
                  <a:pt x="1333500" y="2540000"/>
                  <a:pt x="1390650" y="2533650"/>
                  <a:pt x="1447800" y="2533650"/>
                </a:cubicBezTo>
                <a:cubicBezTo>
                  <a:pt x="1441450" y="2470150"/>
                  <a:pt x="1428750" y="2432050"/>
                  <a:pt x="1422400" y="2387600"/>
                </a:cubicBezTo>
                <a:cubicBezTo>
                  <a:pt x="1473200" y="2393950"/>
                  <a:pt x="1517650" y="2393950"/>
                  <a:pt x="1657350" y="2393950"/>
                </a:cubicBezTo>
                <a:cubicBezTo>
                  <a:pt x="1663700" y="2393950"/>
                  <a:pt x="1676400" y="2400300"/>
                  <a:pt x="1689100" y="2413000"/>
                </a:cubicBezTo>
                <a:lnTo>
                  <a:pt x="1714500" y="2413000"/>
                </a:lnTo>
                <a:cubicBezTo>
                  <a:pt x="1689100" y="2374900"/>
                  <a:pt x="1714500" y="2305050"/>
                  <a:pt x="1720850" y="2273300"/>
                </a:cubicBezTo>
                <a:cubicBezTo>
                  <a:pt x="1727200" y="2273300"/>
                  <a:pt x="1733550" y="2279650"/>
                  <a:pt x="1746250" y="2279650"/>
                </a:cubicBezTo>
                <a:cubicBezTo>
                  <a:pt x="1765300" y="2279650"/>
                  <a:pt x="1771650" y="2235200"/>
                  <a:pt x="1790700" y="2235200"/>
                </a:cubicBezTo>
                <a:cubicBezTo>
                  <a:pt x="1803400" y="2235200"/>
                  <a:pt x="1809750" y="2241550"/>
                  <a:pt x="1930400" y="2241550"/>
                </a:cubicBezTo>
                <a:cubicBezTo>
                  <a:pt x="1936750" y="2254250"/>
                  <a:pt x="1943100" y="2266950"/>
                  <a:pt x="1955800" y="2273300"/>
                </a:cubicBezTo>
                <a:cubicBezTo>
                  <a:pt x="1993900" y="2273300"/>
                  <a:pt x="2051050" y="2254250"/>
                  <a:pt x="2095500" y="2292350"/>
                </a:cubicBezTo>
                <a:lnTo>
                  <a:pt x="2095500" y="2317750"/>
                </a:lnTo>
                <a:lnTo>
                  <a:pt x="2095500" y="2736850"/>
                </a:lnTo>
                <a:cubicBezTo>
                  <a:pt x="2101850" y="2768600"/>
                  <a:pt x="2101850" y="2800350"/>
                  <a:pt x="2108200" y="2825750"/>
                </a:cubicBezTo>
                <a:lnTo>
                  <a:pt x="2203450" y="2825750"/>
                </a:lnTo>
                <a:cubicBezTo>
                  <a:pt x="2216150" y="2794000"/>
                  <a:pt x="2222500" y="2755900"/>
                  <a:pt x="2222500" y="2724150"/>
                </a:cubicBezTo>
                <a:cubicBezTo>
                  <a:pt x="2228850" y="2660650"/>
                  <a:pt x="2241550" y="2546350"/>
                  <a:pt x="2241550" y="2527300"/>
                </a:cubicBezTo>
                <a:cubicBezTo>
                  <a:pt x="2241550" y="2463800"/>
                  <a:pt x="2216150" y="2336800"/>
                  <a:pt x="2209800" y="2273300"/>
                </a:cubicBezTo>
                <a:lnTo>
                  <a:pt x="2336800" y="2273300"/>
                </a:lnTo>
                <a:lnTo>
                  <a:pt x="2336800" y="2235200"/>
                </a:lnTo>
                <a:lnTo>
                  <a:pt x="2482850" y="2235200"/>
                </a:lnTo>
                <a:cubicBezTo>
                  <a:pt x="2495550" y="2298700"/>
                  <a:pt x="2546350" y="2266950"/>
                  <a:pt x="2584450" y="2266950"/>
                </a:cubicBezTo>
                <a:lnTo>
                  <a:pt x="2755900" y="2266950"/>
                </a:lnTo>
                <a:cubicBezTo>
                  <a:pt x="2736850" y="2374900"/>
                  <a:pt x="2724150" y="2457450"/>
                  <a:pt x="2711450" y="2533650"/>
                </a:cubicBezTo>
                <a:lnTo>
                  <a:pt x="2730500" y="2870200"/>
                </a:lnTo>
                <a:cubicBezTo>
                  <a:pt x="2749550" y="2857500"/>
                  <a:pt x="2762250" y="2781300"/>
                  <a:pt x="2787650" y="2762250"/>
                </a:cubicBezTo>
                <a:cubicBezTo>
                  <a:pt x="2819400" y="2762250"/>
                  <a:pt x="2857500" y="2768600"/>
                  <a:pt x="2889250" y="2762250"/>
                </a:cubicBezTo>
                <a:cubicBezTo>
                  <a:pt x="2914650" y="2749550"/>
                  <a:pt x="2908300" y="2698750"/>
                  <a:pt x="2914650" y="2686050"/>
                </a:cubicBezTo>
                <a:cubicBezTo>
                  <a:pt x="2921000" y="2667000"/>
                  <a:pt x="2927350" y="2641600"/>
                  <a:pt x="2927350" y="2616200"/>
                </a:cubicBezTo>
                <a:cubicBezTo>
                  <a:pt x="2933700" y="2590800"/>
                  <a:pt x="2940050" y="2565400"/>
                  <a:pt x="2940050" y="2540000"/>
                </a:cubicBezTo>
                <a:cubicBezTo>
                  <a:pt x="2959100" y="2419350"/>
                  <a:pt x="2978150" y="2292350"/>
                  <a:pt x="2990850" y="2165350"/>
                </a:cubicBezTo>
                <a:cubicBezTo>
                  <a:pt x="2997200" y="2108200"/>
                  <a:pt x="3003550" y="2044700"/>
                  <a:pt x="3009900" y="1981200"/>
                </a:cubicBezTo>
                <a:lnTo>
                  <a:pt x="3009900" y="1612900"/>
                </a:lnTo>
                <a:cubicBezTo>
                  <a:pt x="2997200" y="1517650"/>
                  <a:pt x="2990850" y="1403350"/>
                  <a:pt x="2971800" y="1308100"/>
                </a:cubicBezTo>
                <a:cubicBezTo>
                  <a:pt x="2965450" y="1244600"/>
                  <a:pt x="2940050" y="1123950"/>
                  <a:pt x="2940050" y="1104900"/>
                </a:cubicBezTo>
                <a:cubicBezTo>
                  <a:pt x="2940050" y="1066800"/>
                  <a:pt x="3048000" y="1066800"/>
                  <a:pt x="3060700" y="1041400"/>
                </a:cubicBezTo>
                <a:cubicBezTo>
                  <a:pt x="3067050" y="1022350"/>
                  <a:pt x="3073400" y="996950"/>
                  <a:pt x="3073400" y="977900"/>
                </a:cubicBezTo>
                <a:lnTo>
                  <a:pt x="3073400" y="933450"/>
                </a:lnTo>
                <a:cubicBezTo>
                  <a:pt x="3079750" y="882650"/>
                  <a:pt x="3079750" y="825500"/>
                  <a:pt x="3086100" y="774700"/>
                </a:cubicBezTo>
                <a:cubicBezTo>
                  <a:pt x="3098800" y="863600"/>
                  <a:pt x="3086100" y="958850"/>
                  <a:pt x="3111500" y="1047750"/>
                </a:cubicBezTo>
                <a:cubicBezTo>
                  <a:pt x="3117850" y="1079500"/>
                  <a:pt x="3206750" y="1123950"/>
                  <a:pt x="3206750" y="1143000"/>
                </a:cubicBezTo>
                <a:lnTo>
                  <a:pt x="3149600" y="1714500"/>
                </a:lnTo>
                <a:lnTo>
                  <a:pt x="3149600" y="2063750"/>
                </a:lnTo>
                <a:lnTo>
                  <a:pt x="3194050" y="2768600"/>
                </a:lnTo>
                <a:lnTo>
                  <a:pt x="3416300" y="2768600"/>
                </a:lnTo>
                <a:lnTo>
                  <a:pt x="3448050" y="1809750"/>
                </a:lnTo>
                <a:cubicBezTo>
                  <a:pt x="3435350" y="1797050"/>
                  <a:pt x="3416300" y="1784350"/>
                  <a:pt x="3403600" y="1778000"/>
                </a:cubicBezTo>
                <a:cubicBezTo>
                  <a:pt x="3403600" y="1778000"/>
                  <a:pt x="3403600" y="1771650"/>
                  <a:pt x="3409950" y="1765300"/>
                </a:cubicBezTo>
                <a:cubicBezTo>
                  <a:pt x="3422650" y="1758950"/>
                  <a:pt x="3479800" y="1778000"/>
                  <a:pt x="3479800" y="1733550"/>
                </a:cubicBezTo>
                <a:lnTo>
                  <a:pt x="3771900" y="1733550"/>
                </a:lnTo>
                <a:cubicBezTo>
                  <a:pt x="3784600" y="1739900"/>
                  <a:pt x="3803650" y="1784350"/>
                  <a:pt x="3841750" y="1771650"/>
                </a:cubicBezTo>
                <a:cubicBezTo>
                  <a:pt x="3835400" y="1790700"/>
                  <a:pt x="3810000" y="1803400"/>
                  <a:pt x="3810000" y="1822450"/>
                </a:cubicBezTo>
                <a:cubicBezTo>
                  <a:pt x="3810000" y="1835150"/>
                  <a:pt x="3822700" y="1828800"/>
                  <a:pt x="3822700" y="1841500"/>
                </a:cubicBezTo>
                <a:cubicBezTo>
                  <a:pt x="3822700" y="1860550"/>
                  <a:pt x="3803650" y="1879600"/>
                  <a:pt x="3803650" y="1892300"/>
                </a:cubicBezTo>
                <a:cubicBezTo>
                  <a:pt x="3803650" y="1911350"/>
                  <a:pt x="3810000" y="1924050"/>
                  <a:pt x="3822700" y="1936750"/>
                </a:cubicBezTo>
                <a:cubicBezTo>
                  <a:pt x="3816350" y="2133600"/>
                  <a:pt x="3816350" y="2139950"/>
                  <a:pt x="3822700" y="2146300"/>
                </a:cubicBezTo>
                <a:cubicBezTo>
                  <a:pt x="3816350" y="2165350"/>
                  <a:pt x="3810000" y="2197100"/>
                  <a:pt x="3810000" y="2216150"/>
                </a:cubicBezTo>
                <a:cubicBezTo>
                  <a:pt x="3810000" y="2228850"/>
                  <a:pt x="3822700" y="2228850"/>
                  <a:pt x="3822700" y="2247900"/>
                </a:cubicBezTo>
                <a:cubicBezTo>
                  <a:pt x="3822700" y="2260600"/>
                  <a:pt x="3810000" y="2247900"/>
                  <a:pt x="3810000" y="2266950"/>
                </a:cubicBezTo>
                <a:lnTo>
                  <a:pt x="3810000" y="2768600"/>
                </a:lnTo>
                <a:lnTo>
                  <a:pt x="3924300" y="2768600"/>
                </a:lnTo>
                <a:lnTo>
                  <a:pt x="3943350" y="1987550"/>
                </a:lnTo>
                <a:cubicBezTo>
                  <a:pt x="3937000" y="1981200"/>
                  <a:pt x="3930650" y="1981200"/>
                  <a:pt x="3930650" y="1962150"/>
                </a:cubicBezTo>
                <a:cubicBezTo>
                  <a:pt x="3930650" y="1962150"/>
                  <a:pt x="3949700" y="1955800"/>
                  <a:pt x="3949700" y="1924050"/>
                </a:cubicBezTo>
                <a:lnTo>
                  <a:pt x="3949700" y="1879600"/>
                </a:lnTo>
                <a:lnTo>
                  <a:pt x="3949700" y="1847850"/>
                </a:lnTo>
                <a:lnTo>
                  <a:pt x="4222750" y="1847850"/>
                </a:lnTo>
                <a:cubicBezTo>
                  <a:pt x="4229100" y="1879600"/>
                  <a:pt x="4229100" y="1911350"/>
                  <a:pt x="4222750" y="1943100"/>
                </a:cubicBezTo>
                <a:cubicBezTo>
                  <a:pt x="4241800" y="1962150"/>
                  <a:pt x="4260850" y="1987550"/>
                  <a:pt x="4260850" y="2006600"/>
                </a:cubicBezTo>
                <a:lnTo>
                  <a:pt x="4260850" y="2768600"/>
                </a:lnTo>
                <a:cubicBezTo>
                  <a:pt x="4267200" y="2768600"/>
                  <a:pt x="4267200" y="2774950"/>
                  <a:pt x="4279900" y="2774950"/>
                </a:cubicBezTo>
                <a:cubicBezTo>
                  <a:pt x="4324350" y="2774950"/>
                  <a:pt x="4286250" y="2705100"/>
                  <a:pt x="4311650" y="2616200"/>
                </a:cubicBezTo>
                <a:lnTo>
                  <a:pt x="4311650" y="1511300"/>
                </a:lnTo>
                <a:lnTo>
                  <a:pt x="4584700" y="1511300"/>
                </a:lnTo>
                <a:cubicBezTo>
                  <a:pt x="4597400" y="1536700"/>
                  <a:pt x="4610100" y="1568450"/>
                  <a:pt x="4616450" y="1593850"/>
                </a:cubicBezTo>
                <a:cubicBezTo>
                  <a:pt x="4614333" y="1945217"/>
                  <a:pt x="4612217" y="2296583"/>
                  <a:pt x="4610100" y="2647950"/>
                </a:cubicBezTo>
                <a:cubicBezTo>
                  <a:pt x="4622800" y="2641600"/>
                  <a:pt x="4654550" y="2641600"/>
                  <a:pt x="4660900" y="2673350"/>
                </a:cubicBezTo>
                <a:lnTo>
                  <a:pt x="4699000" y="2667000"/>
                </a:lnTo>
                <a:lnTo>
                  <a:pt x="4699000" y="1155700"/>
                </a:lnTo>
                <a:cubicBezTo>
                  <a:pt x="4724400" y="1143000"/>
                  <a:pt x="4851400" y="1143000"/>
                  <a:pt x="4914900" y="1155700"/>
                </a:cubicBezTo>
                <a:lnTo>
                  <a:pt x="4914900" y="2667000"/>
                </a:lnTo>
                <a:cubicBezTo>
                  <a:pt x="4921250" y="2673350"/>
                  <a:pt x="4914900" y="2673350"/>
                  <a:pt x="4933950" y="2673350"/>
                </a:cubicBezTo>
                <a:cubicBezTo>
                  <a:pt x="4953000" y="2673350"/>
                  <a:pt x="4965700" y="2647950"/>
                  <a:pt x="4997450" y="2654300"/>
                </a:cubicBezTo>
                <a:cubicBezTo>
                  <a:pt x="4999567" y="2328333"/>
                  <a:pt x="5001683" y="2002367"/>
                  <a:pt x="5003800" y="1676400"/>
                </a:cubicBezTo>
                <a:cubicBezTo>
                  <a:pt x="5003800" y="1663700"/>
                  <a:pt x="4997450" y="1644650"/>
                  <a:pt x="4997450" y="1625600"/>
                </a:cubicBezTo>
                <a:cubicBezTo>
                  <a:pt x="5003800" y="1606550"/>
                  <a:pt x="4991100" y="1587500"/>
                  <a:pt x="4997450" y="1568450"/>
                </a:cubicBezTo>
                <a:cubicBezTo>
                  <a:pt x="4997450" y="1536700"/>
                  <a:pt x="5016500" y="1517650"/>
                  <a:pt x="5022850" y="1492250"/>
                </a:cubicBezTo>
                <a:cubicBezTo>
                  <a:pt x="5060950" y="1492250"/>
                  <a:pt x="5118100" y="1485900"/>
                  <a:pt x="5137150" y="1485900"/>
                </a:cubicBezTo>
                <a:lnTo>
                  <a:pt x="5302250" y="1485900"/>
                </a:lnTo>
                <a:lnTo>
                  <a:pt x="5302250" y="2260600"/>
                </a:lnTo>
                <a:cubicBezTo>
                  <a:pt x="5321300" y="2489200"/>
                  <a:pt x="5270500" y="2711450"/>
                  <a:pt x="5321300" y="2711450"/>
                </a:cubicBezTo>
                <a:cubicBezTo>
                  <a:pt x="5346700" y="2711450"/>
                  <a:pt x="5346700" y="2686050"/>
                  <a:pt x="5346700" y="2673350"/>
                </a:cubicBezTo>
                <a:lnTo>
                  <a:pt x="5397500" y="2673350"/>
                </a:lnTo>
                <a:lnTo>
                  <a:pt x="5397500" y="2019300"/>
                </a:lnTo>
                <a:cubicBezTo>
                  <a:pt x="5429250" y="2006600"/>
                  <a:pt x="5422900" y="1981200"/>
                  <a:pt x="5429250" y="1968500"/>
                </a:cubicBezTo>
                <a:cubicBezTo>
                  <a:pt x="5461000" y="1905000"/>
                  <a:pt x="5441950" y="1943100"/>
                  <a:pt x="5473700" y="1930400"/>
                </a:cubicBezTo>
                <a:cubicBezTo>
                  <a:pt x="5486400" y="1924050"/>
                  <a:pt x="5492750" y="1911350"/>
                  <a:pt x="5499100" y="1898650"/>
                </a:cubicBezTo>
                <a:cubicBezTo>
                  <a:pt x="5549900" y="1917700"/>
                  <a:pt x="5588000" y="1841500"/>
                  <a:pt x="5568950" y="1809750"/>
                </a:cubicBezTo>
                <a:cubicBezTo>
                  <a:pt x="5664200" y="1841500"/>
                  <a:pt x="5626100" y="1714500"/>
                  <a:pt x="5638800" y="1676400"/>
                </a:cubicBezTo>
                <a:cubicBezTo>
                  <a:pt x="5645150" y="1543050"/>
                  <a:pt x="5645150" y="1517650"/>
                  <a:pt x="5638800" y="1498600"/>
                </a:cubicBezTo>
                <a:lnTo>
                  <a:pt x="5664200" y="1498600"/>
                </a:lnTo>
                <a:lnTo>
                  <a:pt x="5670550" y="1778000"/>
                </a:lnTo>
                <a:cubicBezTo>
                  <a:pt x="5676900" y="1822450"/>
                  <a:pt x="5676900" y="1809750"/>
                  <a:pt x="5727700" y="1809750"/>
                </a:cubicBezTo>
                <a:cubicBezTo>
                  <a:pt x="5727700" y="1828800"/>
                  <a:pt x="5734050" y="1854200"/>
                  <a:pt x="5727700" y="1873250"/>
                </a:cubicBezTo>
                <a:cubicBezTo>
                  <a:pt x="5734050" y="1898650"/>
                  <a:pt x="5778500" y="1892300"/>
                  <a:pt x="5791200" y="1898650"/>
                </a:cubicBezTo>
                <a:cubicBezTo>
                  <a:pt x="5797550" y="1917700"/>
                  <a:pt x="5810250" y="1936750"/>
                  <a:pt x="5835650" y="1930400"/>
                </a:cubicBezTo>
                <a:cubicBezTo>
                  <a:pt x="5842000" y="1943100"/>
                  <a:pt x="5848350" y="1987550"/>
                  <a:pt x="5854700" y="2019300"/>
                </a:cubicBezTo>
                <a:cubicBezTo>
                  <a:pt x="5861050" y="2025650"/>
                  <a:pt x="5873750" y="2025650"/>
                  <a:pt x="5873750" y="2032000"/>
                </a:cubicBezTo>
                <a:cubicBezTo>
                  <a:pt x="5880100" y="2082800"/>
                  <a:pt x="5886450" y="2165350"/>
                  <a:pt x="5886450" y="2184400"/>
                </a:cubicBezTo>
                <a:lnTo>
                  <a:pt x="5886450" y="2387600"/>
                </a:lnTo>
                <a:cubicBezTo>
                  <a:pt x="5886450" y="2387600"/>
                  <a:pt x="5880100" y="2393950"/>
                  <a:pt x="5899150" y="2393950"/>
                </a:cubicBezTo>
                <a:cubicBezTo>
                  <a:pt x="5911850" y="2393950"/>
                  <a:pt x="5905500" y="2368550"/>
                  <a:pt x="5949950" y="2368550"/>
                </a:cubicBezTo>
                <a:lnTo>
                  <a:pt x="5949950" y="2324100"/>
                </a:lnTo>
                <a:lnTo>
                  <a:pt x="5962650" y="2324100"/>
                </a:lnTo>
                <a:lnTo>
                  <a:pt x="5962650" y="2368550"/>
                </a:lnTo>
                <a:cubicBezTo>
                  <a:pt x="5969000" y="2368550"/>
                  <a:pt x="5975350" y="2374900"/>
                  <a:pt x="5981700" y="2381250"/>
                </a:cubicBezTo>
                <a:cubicBezTo>
                  <a:pt x="5988050" y="2368550"/>
                  <a:pt x="5988050" y="2355850"/>
                  <a:pt x="5988050" y="2343150"/>
                </a:cubicBezTo>
                <a:lnTo>
                  <a:pt x="5988050" y="2235200"/>
                </a:lnTo>
                <a:cubicBezTo>
                  <a:pt x="6000750" y="2222500"/>
                  <a:pt x="6026150" y="2209800"/>
                  <a:pt x="6038850" y="2190750"/>
                </a:cubicBezTo>
                <a:lnTo>
                  <a:pt x="6153150" y="2190750"/>
                </a:lnTo>
                <a:cubicBezTo>
                  <a:pt x="6153150" y="2197100"/>
                  <a:pt x="6159500" y="2209800"/>
                  <a:pt x="6165850" y="2216150"/>
                </a:cubicBezTo>
                <a:cubicBezTo>
                  <a:pt x="6172200" y="2216150"/>
                  <a:pt x="6184900" y="2209800"/>
                  <a:pt x="6184900" y="2203450"/>
                </a:cubicBezTo>
                <a:cubicBezTo>
                  <a:pt x="6191250" y="2171700"/>
                  <a:pt x="6229350" y="2133600"/>
                  <a:pt x="6242050" y="2120900"/>
                </a:cubicBezTo>
                <a:cubicBezTo>
                  <a:pt x="6248400" y="2114550"/>
                  <a:pt x="6248400" y="2101850"/>
                  <a:pt x="6248400" y="2095500"/>
                </a:cubicBezTo>
                <a:lnTo>
                  <a:pt x="6248400" y="2051050"/>
                </a:lnTo>
                <a:cubicBezTo>
                  <a:pt x="6248400" y="2038350"/>
                  <a:pt x="6248400" y="2025650"/>
                  <a:pt x="6254750" y="2019300"/>
                </a:cubicBezTo>
                <a:cubicBezTo>
                  <a:pt x="6261100" y="2051050"/>
                  <a:pt x="6254750" y="2089150"/>
                  <a:pt x="6267450" y="2120900"/>
                </a:cubicBezTo>
                <a:cubicBezTo>
                  <a:pt x="6286500" y="2165350"/>
                  <a:pt x="6337300" y="2133600"/>
                  <a:pt x="6375400" y="2146300"/>
                </a:cubicBezTo>
                <a:cubicBezTo>
                  <a:pt x="6375400" y="2152650"/>
                  <a:pt x="6369050" y="2165350"/>
                  <a:pt x="6369050" y="2171700"/>
                </a:cubicBezTo>
                <a:cubicBezTo>
                  <a:pt x="6375400" y="2178050"/>
                  <a:pt x="6394450" y="2178050"/>
                  <a:pt x="6394450" y="2197100"/>
                </a:cubicBezTo>
                <a:cubicBezTo>
                  <a:pt x="6419850" y="2286000"/>
                  <a:pt x="6419850" y="2387600"/>
                  <a:pt x="6445250" y="2476500"/>
                </a:cubicBezTo>
                <a:cubicBezTo>
                  <a:pt x="6451600" y="2495550"/>
                  <a:pt x="6445250" y="2533650"/>
                  <a:pt x="6451600" y="2565400"/>
                </a:cubicBezTo>
                <a:cubicBezTo>
                  <a:pt x="6451600" y="2578100"/>
                  <a:pt x="6464300" y="2597150"/>
                  <a:pt x="6483350" y="2597150"/>
                </a:cubicBezTo>
                <a:cubicBezTo>
                  <a:pt x="6496050" y="2597150"/>
                  <a:pt x="6502400" y="2584450"/>
                  <a:pt x="6515100" y="2571750"/>
                </a:cubicBezTo>
                <a:lnTo>
                  <a:pt x="6515100" y="2451100"/>
                </a:lnTo>
                <a:cubicBezTo>
                  <a:pt x="6515100" y="2419350"/>
                  <a:pt x="6527800" y="2419350"/>
                  <a:pt x="6553200" y="2419350"/>
                </a:cubicBezTo>
                <a:cubicBezTo>
                  <a:pt x="6565900" y="2419350"/>
                  <a:pt x="6724650" y="2425700"/>
                  <a:pt x="6737350" y="2425700"/>
                </a:cubicBezTo>
                <a:cubicBezTo>
                  <a:pt x="6737350" y="2425700"/>
                  <a:pt x="6743700" y="2432050"/>
                  <a:pt x="6762750" y="2419350"/>
                </a:cubicBezTo>
                <a:lnTo>
                  <a:pt x="6762750" y="1885950"/>
                </a:lnTo>
                <a:cubicBezTo>
                  <a:pt x="6788150" y="1847850"/>
                  <a:pt x="6832600" y="1816100"/>
                  <a:pt x="6864350" y="1778000"/>
                </a:cubicBezTo>
                <a:lnTo>
                  <a:pt x="6864350" y="1752600"/>
                </a:lnTo>
                <a:cubicBezTo>
                  <a:pt x="6864350" y="1727200"/>
                  <a:pt x="6870700" y="1695450"/>
                  <a:pt x="6877050" y="1670050"/>
                </a:cubicBezTo>
                <a:cubicBezTo>
                  <a:pt x="6864350" y="1752600"/>
                  <a:pt x="6902450" y="1778000"/>
                  <a:pt x="6965950" y="1778000"/>
                </a:cubicBezTo>
                <a:lnTo>
                  <a:pt x="7010400" y="1778000"/>
                </a:lnTo>
                <a:cubicBezTo>
                  <a:pt x="7010400" y="1758950"/>
                  <a:pt x="7010400" y="1733550"/>
                  <a:pt x="7016750" y="1714500"/>
                </a:cubicBezTo>
                <a:cubicBezTo>
                  <a:pt x="6991350" y="1841500"/>
                  <a:pt x="7143750" y="1746250"/>
                  <a:pt x="7143750" y="1841500"/>
                </a:cubicBezTo>
                <a:cubicBezTo>
                  <a:pt x="7143750" y="1911350"/>
                  <a:pt x="7112000" y="1797050"/>
                  <a:pt x="7131050" y="2057400"/>
                </a:cubicBezTo>
                <a:lnTo>
                  <a:pt x="7137400" y="2311400"/>
                </a:lnTo>
                <a:cubicBezTo>
                  <a:pt x="7143750" y="2317750"/>
                  <a:pt x="7150100" y="2330450"/>
                  <a:pt x="7169150" y="2330450"/>
                </a:cubicBezTo>
                <a:cubicBezTo>
                  <a:pt x="7181850" y="2330450"/>
                  <a:pt x="7188200" y="2317750"/>
                  <a:pt x="7200900" y="2305050"/>
                </a:cubicBezTo>
                <a:cubicBezTo>
                  <a:pt x="7213600" y="2298700"/>
                  <a:pt x="7232650" y="2311400"/>
                  <a:pt x="7264400" y="2298700"/>
                </a:cubicBezTo>
                <a:lnTo>
                  <a:pt x="7264400" y="2082800"/>
                </a:lnTo>
                <a:cubicBezTo>
                  <a:pt x="7302500" y="2063750"/>
                  <a:pt x="7359650" y="2025650"/>
                  <a:pt x="7378700" y="2025650"/>
                </a:cubicBezTo>
                <a:lnTo>
                  <a:pt x="7550150" y="2025650"/>
                </a:lnTo>
                <a:cubicBezTo>
                  <a:pt x="7556500" y="2032000"/>
                  <a:pt x="7556500" y="2044700"/>
                  <a:pt x="7569200" y="2057400"/>
                </a:cubicBezTo>
                <a:lnTo>
                  <a:pt x="7594600" y="2057400"/>
                </a:lnTo>
                <a:lnTo>
                  <a:pt x="7613650" y="1651000"/>
                </a:lnTo>
                <a:cubicBezTo>
                  <a:pt x="7620000" y="1638300"/>
                  <a:pt x="7620000" y="1625600"/>
                  <a:pt x="7620000" y="1612900"/>
                </a:cubicBezTo>
                <a:cubicBezTo>
                  <a:pt x="7620000" y="1600200"/>
                  <a:pt x="7626350" y="1581150"/>
                  <a:pt x="7626350" y="1562100"/>
                </a:cubicBezTo>
                <a:cubicBezTo>
                  <a:pt x="7651750" y="1543050"/>
                  <a:pt x="7740650" y="1524000"/>
                  <a:pt x="7772400" y="1524000"/>
                </a:cubicBezTo>
                <a:cubicBezTo>
                  <a:pt x="7810500" y="1524000"/>
                  <a:pt x="7867650" y="1530350"/>
                  <a:pt x="7867650" y="1581150"/>
                </a:cubicBezTo>
                <a:lnTo>
                  <a:pt x="7867650" y="1943100"/>
                </a:lnTo>
                <a:cubicBezTo>
                  <a:pt x="7893050" y="1987550"/>
                  <a:pt x="7893050" y="1962150"/>
                  <a:pt x="7893050" y="1993900"/>
                </a:cubicBezTo>
                <a:lnTo>
                  <a:pt x="7893050" y="2343150"/>
                </a:lnTo>
                <a:cubicBezTo>
                  <a:pt x="7899400" y="2381250"/>
                  <a:pt x="7886700" y="2597150"/>
                  <a:pt x="7969250" y="2597150"/>
                </a:cubicBezTo>
                <a:lnTo>
                  <a:pt x="7988300" y="2597150"/>
                </a:lnTo>
                <a:cubicBezTo>
                  <a:pt x="7994650" y="2584450"/>
                  <a:pt x="7994650" y="2565400"/>
                  <a:pt x="7994650" y="2540000"/>
                </a:cubicBezTo>
                <a:cubicBezTo>
                  <a:pt x="7994650" y="2406650"/>
                  <a:pt x="7969250" y="2355850"/>
                  <a:pt x="8115300" y="2355850"/>
                </a:cubicBezTo>
                <a:cubicBezTo>
                  <a:pt x="8134350" y="2355850"/>
                  <a:pt x="8166100" y="2362200"/>
                  <a:pt x="8197850" y="2362200"/>
                </a:cubicBezTo>
                <a:cubicBezTo>
                  <a:pt x="8197850" y="2463800"/>
                  <a:pt x="8210550" y="2565400"/>
                  <a:pt x="8216900" y="2667000"/>
                </a:cubicBezTo>
                <a:cubicBezTo>
                  <a:pt x="8223250" y="2673350"/>
                  <a:pt x="8229600" y="2679700"/>
                  <a:pt x="8248650" y="2679700"/>
                </a:cubicBezTo>
                <a:cubicBezTo>
                  <a:pt x="8261350" y="2679700"/>
                  <a:pt x="8312150" y="2654300"/>
                  <a:pt x="8343900" y="2647950"/>
                </a:cubicBezTo>
                <a:cubicBezTo>
                  <a:pt x="8356600" y="2641600"/>
                  <a:pt x="8356600" y="2622550"/>
                  <a:pt x="8356600" y="2603500"/>
                </a:cubicBezTo>
                <a:lnTo>
                  <a:pt x="8356600" y="2095500"/>
                </a:lnTo>
                <a:lnTo>
                  <a:pt x="8832850" y="1949450"/>
                </a:lnTo>
                <a:cubicBezTo>
                  <a:pt x="8883650" y="1968500"/>
                  <a:pt x="8953500" y="1962150"/>
                  <a:pt x="9010650" y="2012950"/>
                </a:cubicBezTo>
                <a:lnTo>
                  <a:pt x="9010650" y="2571750"/>
                </a:lnTo>
                <a:lnTo>
                  <a:pt x="9029700" y="2590800"/>
                </a:lnTo>
                <a:cubicBezTo>
                  <a:pt x="9042400" y="2533650"/>
                  <a:pt x="9118600" y="2565400"/>
                  <a:pt x="9163050" y="2559050"/>
                </a:cubicBezTo>
                <a:cubicBezTo>
                  <a:pt x="9175750" y="2552700"/>
                  <a:pt x="9175750" y="2533650"/>
                  <a:pt x="9188450" y="2520950"/>
                </a:cubicBezTo>
                <a:lnTo>
                  <a:pt x="9188450" y="2552700"/>
                </a:lnTo>
                <a:lnTo>
                  <a:pt x="9201150" y="2565400"/>
                </a:lnTo>
                <a:cubicBezTo>
                  <a:pt x="9220200" y="2533650"/>
                  <a:pt x="9239250" y="2501900"/>
                  <a:pt x="9264650" y="2470150"/>
                </a:cubicBezTo>
                <a:lnTo>
                  <a:pt x="9264650" y="2247900"/>
                </a:lnTo>
                <a:cubicBezTo>
                  <a:pt x="9277350" y="2228850"/>
                  <a:pt x="9321800" y="2203450"/>
                  <a:pt x="9321800" y="2171700"/>
                </a:cubicBezTo>
                <a:lnTo>
                  <a:pt x="9626600" y="2171700"/>
                </a:lnTo>
                <a:cubicBezTo>
                  <a:pt x="9601200" y="2222500"/>
                  <a:pt x="9683750" y="2209800"/>
                  <a:pt x="9702800" y="2254250"/>
                </a:cubicBezTo>
                <a:cubicBezTo>
                  <a:pt x="9721850" y="2292350"/>
                  <a:pt x="9709150" y="2349500"/>
                  <a:pt x="9702800" y="2393950"/>
                </a:cubicBezTo>
                <a:cubicBezTo>
                  <a:pt x="9728200" y="2406650"/>
                  <a:pt x="9759950" y="2413000"/>
                  <a:pt x="9779000" y="2413000"/>
                </a:cubicBezTo>
                <a:cubicBezTo>
                  <a:pt x="9810750" y="2413000"/>
                  <a:pt x="9810750" y="2362200"/>
                  <a:pt x="9823450" y="2349500"/>
                </a:cubicBezTo>
                <a:lnTo>
                  <a:pt x="10039350" y="2349500"/>
                </a:lnTo>
                <a:cubicBezTo>
                  <a:pt x="10045700" y="2368550"/>
                  <a:pt x="10064750" y="2374900"/>
                  <a:pt x="10071100" y="2400300"/>
                </a:cubicBezTo>
                <a:cubicBezTo>
                  <a:pt x="10077450" y="2406650"/>
                  <a:pt x="10077450" y="2432050"/>
                  <a:pt x="10077450" y="2444750"/>
                </a:cubicBezTo>
                <a:cubicBezTo>
                  <a:pt x="10083800" y="2451100"/>
                  <a:pt x="10090150" y="2457450"/>
                  <a:pt x="10102850" y="2457450"/>
                </a:cubicBezTo>
                <a:cubicBezTo>
                  <a:pt x="10147300" y="2457450"/>
                  <a:pt x="10140950" y="2336800"/>
                  <a:pt x="10140950" y="2324100"/>
                </a:cubicBezTo>
                <a:cubicBezTo>
                  <a:pt x="10147300" y="2286000"/>
                  <a:pt x="10147300" y="2241550"/>
                  <a:pt x="10153650" y="2197100"/>
                </a:cubicBezTo>
                <a:cubicBezTo>
                  <a:pt x="10160000" y="2165350"/>
                  <a:pt x="10166350" y="2127250"/>
                  <a:pt x="10172700" y="2089150"/>
                </a:cubicBezTo>
                <a:cubicBezTo>
                  <a:pt x="10185400" y="2051050"/>
                  <a:pt x="10185400" y="2000250"/>
                  <a:pt x="10210800" y="1962150"/>
                </a:cubicBezTo>
                <a:cubicBezTo>
                  <a:pt x="10242550" y="1905000"/>
                  <a:pt x="10312400" y="1854200"/>
                  <a:pt x="10356850" y="1816100"/>
                </a:cubicBezTo>
                <a:cubicBezTo>
                  <a:pt x="10363200" y="1809750"/>
                  <a:pt x="10394950" y="1727200"/>
                  <a:pt x="10433050" y="1727200"/>
                </a:cubicBezTo>
                <a:cubicBezTo>
                  <a:pt x="10452100" y="1727200"/>
                  <a:pt x="10471150" y="1790700"/>
                  <a:pt x="10471150" y="1809750"/>
                </a:cubicBezTo>
                <a:cubicBezTo>
                  <a:pt x="10490200" y="1917700"/>
                  <a:pt x="10502900" y="2025650"/>
                  <a:pt x="10515600" y="2133600"/>
                </a:cubicBezTo>
                <a:lnTo>
                  <a:pt x="10528300" y="2647950"/>
                </a:lnTo>
                <a:cubicBezTo>
                  <a:pt x="10534650" y="2647950"/>
                  <a:pt x="10534650" y="2654300"/>
                  <a:pt x="10547350" y="2654300"/>
                </a:cubicBezTo>
                <a:cubicBezTo>
                  <a:pt x="10585450" y="2654300"/>
                  <a:pt x="10566400" y="2578100"/>
                  <a:pt x="10706100" y="2622550"/>
                </a:cubicBezTo>
                <a:cubicBezTo>
                  <a:pt x="10712450" y="2603500"/>
                  <a:pt x="10712450" y="2552700"/>
                  <a:pt x="10712450" y="2540000"/>
                </a:cubicBezTo>
                <a:cubicBezTo>
                  <a:pt x="10693400" y="2438400"/>
                  <a:pt x="10814050" y="2514600"/>
                  <a:pt x="10807700" y="2451100"/>
                </a:cubicBezTo>
                <a:cubicBezTo>
                  <a:pt x="10826750" y="2438400"/>
                  <a:pt x="10934700" y="2463800"/>
                  <a:pt x="10909300" y="2368550"/>
                </a:cubicBezTo>
                <a:cubicBezTo>
                  <a:pt x="10909300" y="2355850"/>
                  <a:pt x="10909300" y="2343150"/>
                  <a:pt x="10915650" y="2330450"/>
                </a:cubicBezTo>
                <a:cubicBezTo>
                  <a:pt x="10922000" y="2362200"/>
                  <a:pt x="10922000" y="2400300"/>
                  <a:pt x="10915650" y="2444750"/>
                </a:cubicBezTo>
                <a:lnTo>
                  <a:pt x="11004550" y="2444750"/>
                </a:lnTo>
                <a:cubicBezTo>
                  <a:pt x="11004550" y="2457450"/>
                  <a:pt x="11004550" y="2470150"/>
                  <a:pt x="11017250" y="2482850"/>
                </a:cubicBezTo>
                <a:lnTo>
                  <a:pt x="11080750" y="2482850"/>
                </a:lnTo>
                <a:lnTo>
                  <a:pt x="11080750" y="2114550"/>
                </a:lnTo>
                <a:cubicBezTo>
                  <a:pt x="11118850" y="2089150"/>
                  <a:pt x="11176000" y="2076450"/>
                  <a:pt x="11163300" y="2032000"/>
                </a:cubicBezTo>
                <a:cubicBezTo>
                  <a:pt x="11156950" y="1993900"/>
                  <a:pt x="11214100" y="1968500"/>
                  <a:pt x="11239500" y="1968500"/>
                </a:cubicBezTo>
                <a:cubicBezTo>
                  <a:pt x="11252200" y="1968500"/>
                  <a:pt x="11372850" y="2000250"/>
                  <a:pt x="11436350" y="2025650"/>
                </a:cubicBezTo>
                <a:cubicBezTo>
                  <a:pt x="11449050" y="2032000"/>
                  <a:pt x="11449050" y="2063750"/>
                  <a:pt x="11449050" y="2070100"/>
                </a:cubicBezTo>
                <a:lnTo>
                  <a:pt x="11455400" y="2470150"/>
                </a:lnTo>
                <a:cubicBezTo>
                  <a:pt x="11442700" y="2508250"/>
                  <a:pt x="11474450" y="2540000"/>
                  <a:pt x="11474450" y="2578100"/>
                </a:cubicBezTo>
                <a:cubicBezTo>
                  <a:pt x="11474450" y="2590800"/>
                  <a:pt x="11461750" y="2660650"/>
                  <a:pt x="11461750" y="2679700"/>
                </a:cubicBezTo>
                <a:cubicBezTo>
                  <a:pt x="11461750" y="2736850"/>
                  <a:pt x="11455400" y="2762250"/>
                  <a:pt x="11512550" y="2762250"/>
                </a:cubicBezTo>
                <a:cubicBezTo>
                  <a:pt x="11531600" y="2762250"/>
                  <a:pt x="11557000" y="2755900"/>
                  <a:pt x="11576050" y="2749550"/>
                </a:cubicBezTo>
                <a:lnTo>
                  <a:pt x="11874500" y="2755900"/>
                </a:lnTo>
                <a:cubicBezTo>
                  <a:pt x="11899900" y="2749550"/>
                  <a:pt x="11931650" y="2736850"/>
                  <a:pt x="11963400" y="2736850"/>
                </a:cubicBezTo>
                <a:cubicBezTo>
                  <a:pt x="11982450" y="2730500"/>
                  <a:pt x="12007850" y="2743200"/>
                  <a:pt x="12026900" y="2736850"/>
                </a:cubicBezTo>
                <a:lnTo>
                  <a:pt x="12052300" y="2711450"/>
                </a:lnTo>
                <a:lnTo>
                  <a:pt x="12211050" y="2711450"/>
                </a:lnTo>
                <a:cubicBezTo>
                  <a:pt x="12236450" y="2660650"/>
                  <a:pt x="12255500" y="2609850"/>
                  <a:pt x="12268200" y="2559050"/>
                </a:cubicBezTo>
                <a:cubicBezTo>
                  <a:pt x="12274550" y="2540000"/>
                  <a:pt x="12287250" y="2520950"/>
                  <a:pt x="12293600" y="2501900"/>
                </a:cubicBezTo>
                <a:cubicBezTo>
                  <a:pt x="12299950" y="2489200"/>
                  <a:pt x="12299950" y="2476500"/>
                  <a:pt x="12299950" y="2457450"/>
                </a:cubicBezTo>
                <a:cubicBezTo>
                  <a:pt x="12299950" y="2362200"/>
                  <a:pt x="12204700" y="2387600"/>
                  <a:pt x="12204700" y="2266950"/>
                </a:cubicBezTo>
                <a:cubicBezTo>
                  <a:pt x="12204700" y="2216150"/>
                  <a:pt x="12223750" y="2159000"/>
                  <a:pt x="12299950" y="2120900"/>
                </a:cubicBezTo>
                <a:lnTo>
                  <a:pt x="12312650" y="1257300"/>
                </a:lnTo>
                <a:cubicBezTo>
                  <a:pt x="12306300" y="1244600"/>
                  <a:pt x="12280900" y="1225550"/>
                  <a:pt x="12268200" y="1212850"/>
                </a:cubicBezTo>
                <a:cubicBezTo>
                  <a:pt x="12242800" y="1181100"/>
                  <a:pt x="12230100" y="1149350"/>
                  <a:pt x="12230100" y="1117600"/>
                </a:cubicBezTo>
                <a:cubicBezTo>
                  <a:pt x="12230100" y="971550"/>
                  <a:pt x="12395200" y="1009650"/>
                  <a:pt x="12395200" y="914400"/>
                </a:cubicBezTo>
                <a:cubicBezTo>
                  <a:pt x="12395200" y="895350"/>
                  <a:pt x="12388850" y="895350"/>
                  <a:pt x="12376150" y="889000"/>
                </a:cubicBezTo>
                <a:lnTo>
                  <a:pt x="12401550" y="863600"/>
                </a:lnTo>
                <a:lnTo>
                  <a:pt x="12401550" y="736600"/>
                </a:lnTo>
                <a:cubicBezTo>
                  <a:pt x="12388850" y="723900"/>
                  <a:pt x="12376150" y="704850"/>
                  <a:pt x="12376150" y="692150"/>
                </a:cubicBezTo>
                <a:cubicBezTo>
                  <a:pt x="12376150" y="673100"/>
                  <a:pt x="12388850" y="654050"/>
                  <a:pt x="12382500" y="635000"/>
                </a:cubicBezTo>
                <a:cubicBezTo>
                  <a:pt x="12414250" y="635000"/>
                  <a:pt x="12414250" y="590550"/>
                  <a:pt x="12414250" y="571500"/>
                </a:cubicBezTo>
                <a:cubicBezTo>
                  <a:pt x="12414250" y="552450"/>
                  <a:pt x="12420600" y="527050"/>
                  <a:pt x="12420600" y="514350"/>
                </a:cubicBezTo>
                <a:cubicBezTo>
                  <a:pt x="12420600" y="495300"/>
                  <a:pt x="12414250" y="482600"/>
                  <a:pt x="12401550" y="469900"/>
                </a:cubicBezTo>
                <a:cubicBezTo>
                  <a:pt x="12407900" y="469900"/>
                  <a:pt x="12420600" y="463550"/>
                  <a:pt x="12433300" y="457200"/>
                </a:cubicBezTo>
                <a:lnTo>
                  <a:pt x="12433300" y="311150"/>
                </a:lnTo>
                <a:cubicBezTo>
                  <a:pt x="12426950" y="311150"/>
                  <a:pt x="12420600" y="323850"/>
                  <a:pt x="12420600" y="304800"/>
                </a:cubicBezTo>
                <a:cubicBezTo>
                  <a:pt x="12420600" y="292100"/>
                  <a:pt x="12433300" y="285750"/>
                  <a:pt x="12433300" y="273050"/>
                </a:cubicBezTo>
                <a:lnTo>
                  <a:pt x="12433300" y="241300"/>
                </a:lnTo>
                <a:cubicBezTo>
                  <a:pt x="12433300" y="228600"/>
                  <a:pt x="12433300" y="215900"/>
                  <a:pt x="12439650" y="203200"/>
                </a:cubicBezTo>
                <a:lnTo>
                  <a:pt x="12446000" y="0"/>
                </a:lnTo>
                <a:cubicBezTo>
                  <a:pt x="12446000" y="0"/>
                  <a:pt x="12452350" y="6350"/>
                  <a:pt x="12458700" y="6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82287">
            <a:off x="-31212" y="3865644"/>
            <a:ext cx="12295305" cy="3489834"/>
          </a:xfrm>
          <a:custGeom>
            <a:avLst/>
            <a:gdLst>
              <a:gd name="connsiteX0" fmla="*/ 12100147 w 12295305"/>
              <a:gd name="connsiteY0" fmla="*/ 0 h 3489834"/>
              <a:gd name="connsiteX1" fmla="*/ 12295305 w 12295305"/>
              <a:gd name="connsiteY1" fmla="*/ 2371326 h 3489834"/>
              <a:gd name="connsiteX2" fmla="*/ 7796019 w 12295305"/>
              <a:gd name="connsiteY2" fmla="*/ 2860915 h 3489834"/>
              <a:gd name="connsiteX3" fmla="*/ 154138 w 12295305"/>
              <a:gd name="connsiteY3" fmla="*/ 3489834 h 3489834"/>
              <a:gd name="connsiteX4" fmla="*/ 0 w 12295305"/>
              <a:gd name="connsiteY4" fmla="*/ 1616935 h 3489834"/>
              <a:gd name="connsiteX5" fmla="*/ 58386 w 12295305"/>
              <a:gd name="connsiteY5" fmla="*/ 1630629 h 3489834"/>
              <a:gd name="connsiteX6" fmla="*/ 3966282 w 12295305"/>
              <a:gd name="connsiteY6" fmla="*/ 2040893 h 3489834"/>
              <a:gd name="connsiteX7" fmla="*/ 12003020 w 12295305"/>
              <a:gd name="connsiteY7" fmla="*/ 60602 h 348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5305" h="3489834">
                <a:moveTo>
                  <a:pt x="12100147" y="0"/>
                </a:moveTo>
                <a:lnTo>
                  <a:pt x="12295305" y="2371326"/>
                </a:lnTo>
                <a:lnTo>
                  <a:pt x="7796019" y="2860915"/>
                </a:lnTo>
                <a:lnTo>
                  <a:pt x="154138" y="3489834"/>
                </a:lnTo>
                <a:lnTo>
                  <a:pt x="0" y="1616935"/>
                </a:lnTo>
                <a:lnTo>
                  <a:pt x="58386" y="1630629"/>
                </a:lnTo>
                <a:cubicBezTo>
                  <a:pt x="1276930" y="1896043"/>
                  <a:pt x="2593171" y="2040893"/>
                  <a:pt x="3966282" y="2040893"/>
                </a:cubicBezTo>
                <a:cubicBezTo>
                  <a:pt x="7104823" y="2040893"/>
                  <a:pt x="9946239" y="1284128"/>
                  <a:pt x="12003020" y="60602"/>
                </a:cubicBezTo>
                <a:close/>
              </a:path>
            </a:pathLst>
          </a:custGeom>
          <a:solidFill>
            <a:srgbClr val="AA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0" y="4392454"/>
            <a:ext cx="12192000" cy="2465547"/>
          </a:xfrm>
          <a:custGeom>
            <a:avLst/>
            <a:gdLst>
              <a:gd name="connsiteX0" fmla="*/ 12192000 w 12192000"/>
              <a:gd name="connsiteY0" fmla="*/ 0 h 2465547"/>
              <a:gd name="connsiteX1" fmla="*/ 12192000 w 12192000"/>
              <a:gd name="connsiteY1" fmla="*/ 2465547 h 2465547"/>
              <a:gd name="connsiteX2" fmla="*/ 0 w 12192000"/>
              <a:gd name="connsiteY2" fmla="*/ 2465547 h 2465547"/>
              <a:gd name="connsiteX3" fmla="*/ 0 w 12192000"/>
              <a:gd name="connsiteY3" fmla="*/ 1365277 h 2465547"/>
              <a:gd name="connsiteX4" fmla="*/ 384980 w 12192000"/>
              <a:gd name="connsiteY4" fmla="*/ 1432773 h 2465547"/>
              <a:gd name="connsiteX5" fmla="*/ 4020457 w 12192000"/>
              <a:gd name="connsiteY5" fmla="*/ 1718061 h 2465547"/>
              <a:gd name="connsiteX6" fmla="*/ 12179379 w 12192000"/>
              <a:gd name="connsiteY6" fmla="*/ 7141 h 2465547"/>
              <a:gd name="connsiteX7" fmla="*/ 12192000 w 12192000"/>
              <a:gd name="connsiteY7" fmla="*/ 0 h 246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65547">
                <a:moveTo>
                  <a:pt x="12192000" y="0"/>
                </a:moveTo>
                <a:lnTo>
                  <a:pt x="12192000" y="2465547"/>
                </a:lnTo>
                <a:lnTo>
                  <a:pt x="0" y="2465547"/>
                </a:lnTo>
                <a:lnTo>
                  <a:pt x="0" y="1365277"/>
                </a:lnTo>
                <a:lnTo>
                  <a:pt x="384980" y="1432773"/>
                </a:lnTo>
                <a:cubicBezTo>
                  <a:pt x="1518579" y="1617336"/>
                  <a:pt x="2743065" y="1718061"/>
                  <a:pt x="4020457" y="1718061"/>
                </a:cubicBezTo>
                <a:cubicBezTo>
                  <a:pt x="7305180" y="1718061"/>
                  <a:pt x="10240069" y="1052043"/>
                  <a:pt x="12179379" y="7141"/>
                </a:cubicBezTo>
                <a:lnTo>
                  <a:pt x="12192000" y="0"/>
                </a:lnTo>
                <a:close/>
              </a:path>
            </a:pathLst>
          </a:custGeom>
          <a:solidFill>
            <a:schemeClr val="accent1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72498" y="1720635"/>
            <a:ext cx="2291001" cy="3416729"/>
            <a:chOff x="6390945" y="2446332"/>
            <a:chExt cx="2405392" cy="3416729"/>
          </a:xfrm>
        </p:grpSpPr>
        <p:grpSp>
          <p:nvGrpSpPr>
            <p:cNvPr id="21" name="组合 20"/>
            <p:cNvGrpSpPr/>
            <p:nvPr/>
          </p:nvGrpSpPr>
          <p:grpSpPr>
            <a:xfrm>
              <a:off x="6390945" y="2446332"/>
              <a:ext cx="2405392" cy="3416729"/>
              <a:chOff x="6390945" y="2792696"/>
              <a:chExt cx="2405392" cy="3416729"/>
            </a:xfrm>
            <a:solidFill>
              <a:srgbClr val="D19F62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6390945" y="2792696"/>
                <a:ext cx="2405392" cy="3416729"/>
              </a:xfrm>
              <a:prstGeom prst="rect">
                <a:avLst/>
              </a:prstGeom>
              <a:solidFill>
                <a:srgbClr val="2C45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28525" y="3807815"/>
                <a:ext cx="2036787" cy="6553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lt"/>
                  </a:rPr>
                  <a:t>HTTP 协议有一个缺陷：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lt"/>
                  </a:rPr>
                  <a:t>通信只能由客户端发起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endParaRPr>
              </a:p>
            </p:txBody>
          </p:sp>
        </p:grpSp>
        <p:sp>
          <p:nvSpPr>
            <p:cNvPr id="22" name="Oval 9"/>
            <p:cNvSpPr/>
            <p:nvPr/>
          </p:nvSpPr>
          <p:spPr>
            <a:xfrm>
              <a:off x="7347313" y="2671203"/>
              <a:ext cx="501991" cy="501114"/>
            </a:xfrm>
            <a:custGeom>
              <a:avLst/>
              <a:gdLst>
                <a:gd name="connsiteX0" fmla="*/ 164777 w 604110"/>
                <a:gd name="connsiteY0" fmla="*/ 264973 h 603052"/>
                <a:gd name="connsiteX1" fmla="*/ 457609 w 604110"/>
                <a:gd name="connsiteY1" fmla="*/ 264973 h 603052"/>
                <a:gd name="connsiteX2" fmla="*/ 485066 w 604110"/>
                <a:gd name="connsiteY2" fmla="*/ 292388 h 603052"/>
                <a:gd name="connsiteX3" fmla="*/ 457609 w 604110"/>
                <a:gd name="connsiteY3" fmla="*/ 319802 h 603052"/>
                <a:gd name="connsiteX4" fmla="*/ 164777 w 604110"/>
                <a:gd name="connsiteY4" fmla="*/ 319802 h 603052"/>
                <a:gd name="connsiteX5" fmla="*/ 137320 w 604110"/>
                <a:gd name="connsiteY5" fmla="*/ 292388 h 603052"/>
                <a:gd name="connsiteX6" fmla="*/ 164777 w 604110"/>
                <a:gd name="connsiteY6" fmla="*/ 264973 h 603052"/>
                <a:gd name="connsiteX7" fmla="*/ 164777 w 604110"/>
                <a:gd name="connsiteY7" fmla="*/ 137038 h 603052"/>
                <a:gd name="connsiteX8" fmla="*/ 457609 w 604110"/>
                <a:gd name="connsiteY8" fmla="*/ 137038 h 603052"/>
                <a:gd name="connsiteX9" fmla="*/ 485066 w 604110"/>
                <a:gd name="connsiteY9" fmla="*/ 164453 h 603052"/>
                <a:gd name="connsiteX10" fmla="*/ 457609 w 604110"/>
                <a:gd name="connsiteY10" fmla="*/ 191867 h 603052"/>
                <a:gd name="connsiteX11" fmla="*/ 164777 w 604110"/>
                <a:gd name="connsiteY11" fmla="*/ 191867 h 603052"/>
                <a:gd name="connsiteX12" fmla="*/ 137320 w 604110"/>
                <a:gd name="connsiteY12" fmla="*/ 164453 h 603052"/>
                <a:gd name="connsiteX13" fmla="*/ 164777 w 604110"/>
                <a:gd name="connsiteY13" fmla="*/ 137038 h 603052"/>
                <a:gd name="connsiteX14" fmla="*/ 54919 w 604110"/>
                <a:gd name="connsiteY14" fmla="*/ 54823 h 603052"/>
                <a:gd name="connsiteX15" fmla="*/ 54919 w 604110"/>
                <a:gd name="connsiteY15" fmla="*/ 420355 h 603052"/>
                <a:gd name="connsiteX16" fmla="*/ 137298 w 604110"/>
                <a:gd name="connsiteY16" fmla="*/ 420355 h 603052"/>
                <a:gd name="connsiteX17" fmla="*/ 164757 w 604110"/>
                <a:gd name="connsiteY17" fmla="*/ 447766 h 603052"/>
                <a:gd name="connsiteX18" fmla="*/ 164757 w 604110"/>
                <a:gd name="connsiteY18" fmla="*/ 523011 h 603052"/>
                <a:gd name="connsiteX19" fmla="*/ 304664 w 604110"/>
                <a:gd name="connsiteY19" fmla="*/ 425289 h 603052"/>
                <a:gd name="connsiteX20" fmla="*/ 320316 w 604110"/>
                <a:gd name="connsiteY20" fmla="*/ 420355 h 603052"/>
                <a:gd name="connsiteX21" fmla="*/ 549191 w 604110"/>
                <a:gd name="connsiteY21" fmla="*/ 420355 h 603052"/>
                <a:gd name="connsiteX22" fmla="*/ 549191 w 604110"/>
                <a:gd name="connsiteY22" fmla="*/ 54823 h 603052"/>
                <a:gd name="connsiteX23" fmla="*/ 27460 w 604110"/>
                <a:gd name="connsiteY23" fmla="*/ 0 h 603052"/>
                <a:gd name="connsiteX24" fmla="*/ 576650 w 604110"/>
                <a:gd name="connsiteY24" fmla="*/ 0 h 603052"/>
                <a:gd name="connsiteX25" fmla="*/ 604110 w 604110"/>
                <a:gd name="connsiteY25" fmla="*/ 27411 h 603052"/>
                <a:gd name="connsiteX26" fmla="*/ 604110 w 604110"/>
                <a:gd name="connsiteY26" fmla="*/ 447766 h 603052"/>
                <a:gd name="connsiteX27" fmla="*/ 576650 w 604110"/>
                <a:gd name="connsiteY27" fmla="*/ 475178 h 603052"/>
                <a:gd name="connsiteX28" fmla="*/ 328965 w 604110"/>
                <a:gd name="connsiteY28" fmla="*/ 475178 h 603052"/>
                <a:gd name="connsiteX29" fmla="*/ 153087 w 604110"/>
                <a:gd name="connsiteY29" fmla="*/ 598118 h 603052"/>
                <a:gd name="connsiteX30" fmla="*/ 137298 w 604110"/>
                <a:gd name="connsiteY30" fmla="*/ 603052 h 603052"/>
                <a:gd name="connsiteX31" fmla="*/ 124666 w 604110"/>
                <a:gd name="connsiteY31" fmla="*/ 599900 h 603052"/>
                <a:gd name="connsiteX32" fmla="*/ 109838 w 604110"/>
                <a:gd name="connsiteY32" fmla="*/ 575641 h 603052"/>
                <a:gd name="connsiteX33" fmla="*/ 109838 w 604110"/>
                <a:gd name="connsiteY33" fmla="*/ 475178 h 603052"/>
                <a:gd name="connsiteX34" fmla="*/ 27460 w 604110"/>
                <a:gd name="connsiteY34" fmla="*/ 475178 h 603052"/>
                <a:gd name="connsiteX35" fmla="*/ 0 w 604110"/>
                <a:gd name="connsiteY35" fmla="*/ 447766 h 603052"/>
                <a:gd name="connsiteX36" fmla="*/ 0 w 604110"/>
                <a:gd name="connsiteY36" fmla="*/ 27411 h 603052"/>
                <a:gd name="connsiteX37" fmla="*/ 27460 w 604110"/>
                <a:gd name="connsiteY37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4110" h="603052">
                  <a:moveTo>
                    <a:pt x="164777" y="264973"/>
                  </a:moveTo>
                  <a:lnTo>
                    <a:pt x="457609" y="264973"/>
                  </a:lnTo>
                  <a:cubicBezTo>
                    <a:pt x="472848" y="264973"/>
                    <a:pt x="485066" y="277310"/>
                    <a:pt x="485066" y="292388"/>
                  </a:cubicBezTo>
                  <a:cubicBezTo>
                    <a:pt x="485066" y="307603"/>
                    <a:pt x="472848" y="319802"/>
                    <a:pt x="457609" y="319802"/>
                  </a:cubicBezTo>
                  <a:lnTo>
                    <a:pt x="164777" y="319802"/>
                  </a:lnTo>
                  <a:cubicBezTo>
                    <a:pt x="149676" y="319802"/>
                    <a:pt x="137320" y="307603"/>
                    <a:pt x="137320" y="292388"/>
                  </a:cubicBezTo>
                  <a:cubicBezTo>
                    <a:pt x="137320" y="277310"/>
                    <a:pt x="149676" y="264973"/>
                    <a:pt x="164777" y="264973"/>
                  </a:cubicBezTo>
                  <a:close/>
                  <a:moveTo>
                    <a:pt x="164777" y="137038"/>
                  </a:moveTo>
                  <a:lnTo>
                    <a:pt x="457609" y="137038"/>
                  </a:lnTo>
                  <a:cubicBezTo>
                    <a:pt x="472848" y="137038"/>
                    <a:pt x="485066" y="149375"/>
                    <a:pt x="485066" y="164453"/>
                  </a:cubicBezTo>
                  <a:cubicBezTo>
                    <a:pt x="485066" y="179531"/>
                    <a:pt x="472848" y="191867"/>
                    <a:pt x="457609" y="191867"/>
                  </a:cubicBezTo>
                  <a:lnTo>
                    <a:pt x="164777" y="191867"/>
                  </a:lnTo>
                  <a:cubicBezTo>
                    <a:pt x="149676" y="191867"/>
                    <a:pt x="137320" y="179531"/>
                    <a:pt x="137320" y="164453"/>
                  </a:cubicBezTo>
                  <a:cubicBezTo>
                    <a:pt x="137320" y="149375"/>
                    <a:pt x="149676" y="137038"/>
                    <a:pt x="164777" y="137038"/>
                  </a:cubicBezTo>
                  <a:close/>
                  <a:moveTo>
                    <a:pt x="54919" y="54823"/>
                  </a:moveTo>
                  <a:lnTo>
                    <a:pt x="54919" y="420355"/>
                  </a:lnTo>
                  <a:lnTo>
                    <a:pt x="137298" y="420355"/>
                  </a:lnTo>
                  <a:cubicBezTo>
                    <a:pt x="152401" y="420355"/>
                    <a:pt x="164757" y="432553"/>
                    <a:pt x="164757" y="447766"/>
                  </a:cubicBezTo>
                  <a:lnTo>
                    <a:pt x="164757" y="523011"/>
                  </a:lnTo>
                  <a:lnTo>
                    <a:pt x="304664" y="425289"/>
                  </a:lnTo>
                  <a:cubicBezTo>
                    <a:pt x="309194" y="422000"/>
                    <a:pt x="314686" y="420355"/>
                    <a:pt x="320316" y="420355"/>
                  </a:cubicBezTo>
                  <a:lnTo>
                    <a:pt x="549191" y="420355"/>
                  </a:lnTo>
                  <a:lnTo>
                    <a:pt x="549191" y="54823"/>
                  </a:lnTo>
                  <a:close/>
                  <a:moveTo>
                    <a:pt x="27460" y="0"/>
                  </a:moveTo>
                  <a:lnTo>
                    <a:pt x="576650" y="0"/>
                  </a:lnTo>
                  <a:cubicBezTo>
                    <a:pt x="591753" y="0"/>
                    <a:pt x="604110" y="12335"/>
                    <a:pt x="604110" y="27411"/>
                  </a:cubicBezTo>
                  <a:lnTo>
                    <a:pt x="604110" y="447766"/>
                  </a:lnTo>
                  <a:cubicBezTo>
                    <a:pt x="604110" y="462843"/>
                    <a:pt x="591753" y="475178"/>
                    <a:pt x="576650" y="475178"/>
                  </a:cubicBezTo>
                  <a:lnTo>
                    <a:pt x="328965" y="475178"/>
                  </a:lnTo>
                  <a:lnTo>
                    <a:pt x="153087" y="598118"/>
                  </a:lnTo>
                  <a:cubicBezTo>
                    <a:pt x="148282" y="601408"/>
                    <a:pt x="142790" y="603052"/>
                    <a:pt x="137298" y="603052"/>
                  </a:cubicBezTo>
                  <a:cubicBezTo>
                    <a:pt x="132904" y="603052"/>
                    <a:pt x="128648" y="602093"/>
                    <a:pt x="124666" y="599900"/>
                  </a:cubicBezTo>
                  <a:cubicBezTo>
                    <a:pt x="115467" y="595240"/>
                    <a:pt x="109838" y="585920"/>
                    <a:pt x="109838" y="575641"/>
                  </a:cubicBezTo>
                  <a:lnTo>
                    <a:pt x="109838" y="475178"/>
                  </a:lnTo>
                  <a:lnTo>
                    <a:pt x="27460" y="475178"/>
                  </a:lnTo>
                  <a:cubicBezTo>
                    <a:pt x="12357" y="475178"/>
                    <a:pt x="0" y="462843"/>
                    <a:pt x="0" y="447766"/>
                  </a:cubicBezTo>
                  <a:lnTo>
                    <a:pt x="0" y="27411"/>
                  </a:lnTo>
                  <a:cubicBezTo>
                    <a:pt x="0" y="12335"/>
                    <a:pt x="12357" y="0"/>
                    <a:pt x="274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350630" y="2611338"/>
              <a:ext cx="1349328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WS 简要介绍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53262" y="1720635"/>
            <a:ext cx="2291001" cy="3416729"/>
            <a:chOff x="6390945" y="2792696"/>
            <a:chExt cx="2405392" cy="3416729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6390945" y="2792696"/>
              <a:ext cx="2405392" cy="341672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5855" y="3944291"/>
              <a:ext cx="2036906" cy="17532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最大特点是：服务器可以主动向客户端推送信息，客户端也可以主动向服务器发送信息，是真正的双向平等对话，属于服务器推送技术。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Oval 12"/>
          <p:cNvSpPr/>
          <p:nvPr/>
        </p:nvSpPr>
        <p:spPr>
          <a:xfrm>
            <a:off x="9925473" y="1952148"/>
            <a:ext cx="471674" cy="494472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88862 h 440259"/>
              <a:gd name="T27" fmla="*/ 88862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7" h="2757">
                <a:moveTo>
                  <a:pt x="1063" y="2589"/>
                </a:moveTo>
                <a:lnTo>
                  <a:pt x="0" y="2757"/>
                </a:lnTo>
                <a:lnTo>
                  <a:pt x="168" y="1694"/>
                </a:lnTo>
                <a:lnTo>
                  <a:pt x="1226" y="883"/>
                </a:lnTo>
                <a:lnTo>
                  <a:pt x="1503" y="1160"/>
                </a:lnTo>
                <a:lnTo>
                  <a:pt x="984" y="1679"/>
                </a:lnTo>
                <a:cubicBezTo>
                  <a:pt x="914" y="1646"/>
                  <a:pt x="827" y="1659"/>
                  <a:pt x="769" y="1717"/>
                </a:cubicBezTo>
                <a:cubicBezTo>
                  <a:pt x="694" y="1792"/>
                  <a:pt x="694" y="1913"/>
                  <a:pt x="769" y="1988"/>
                </a:cubicBezTo>
                <a:cubicBezTo>
                  <a:pt x="844" y="2063"/>
                  <a:pt x="965" y="2063"/>
                  <a:pt x="1040" y="1988"/>
                </a:cubicBezTo>
                <a:cubicBezTo>
                  <a:pt x="1098" y="1930"/>
                  <a:pt x="1111" y="1844"/>
                  <a:pt x="1079" y="1773"/>
                </a:cubicBezTo>
                <a:lnTo>
                  <a:pt x="1597" y="1254"/>
                </a:lnTo>
                <a:lnTo>
                  <a:pt x="1875" y="1531"/>
                </a:lnTo>
                <a:lnTo>
                  <a:pt x="1063" y="2589"/>
                </a:lnTo>
                <a:close/>
                <a:moveTo>
                  <a:pt x="1763" y="291"/>
                </a:moveTo>
                <a:lnTo>
                  <a:pt x="1695" y="223"/>
                </a:lnTo>
                <a:lnTo>
                  <a:pt x="1266" y="652"/>
                </a:lnTo>
                <a:lnTo>
                  <a:pt x="2105" y="1491"/>
                </a:lnTo>
                <a:lnTo>
                  <a:pt x="2534" y="1062"/>
                </a:lnTo>
                <a:lnTo>
                  <a:pt x="2466" y="994"/>
                </a:lnTo>
                <a:lnTo>
                  <a:pt x="2757" y="755"/>
                </a:lnTo>
                <a:lnTo>
                  <a:pt x="2002" y="0"/>
                </a:lnTo>
                <a:lnTo>
                  <a:pt x="1763" y="29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0185" y="3564890"/>
            <a:ext cx="201739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</a:t>
            </a:r>
            <a:r>
              <a:rPr lang="en-US" altLang="zh-CN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协议，即</a:t>
            </a:r>
            <a:r>
              <a:rPr lang="en-US" altLang="zh-CN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WebSocket 协议，是 H5 下一种新的协议，它诞生于 2008 年，2011 年成为国际标准，现在所有浏览器都已支持。</a:t>
            </a:r>
            <a:endParaRPr lang="zh-CN" altLang="en-US" sz="1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a01e5508-f750-4b0b-a9e4-1aa83a649a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721485"/>
            <a:ext cx="5327650" cy="341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-583565" y="224155"/>
            <a:ext cx="5692140" cy="797560"/>
            <a:chOff x="3390897" y="3510785"/>
            <a:chExt cx="5440820" cy="797625"/>
          </a:xfrm>
        </p:grpSpPr>
        <p:sp>
          <p:nvSpPr>
            <p:cNvPr id="7" name="矩形: 圆角 6"/>
            <p:cNvSpPr/>
            <p:nvPr/>
          </p:nvSpPr>
          <p:spPr>
            <a:xfrm>
              <a:off x="3478663" y="3595821"/>
              <a:ext cx="5353054" cy="712589"/>
            </a:xfrm>
            <a:prstGeom prst="roundRect">
              <a:avLst>
                <a:gd name="adj" fmla="val 19448"/>
              </a:avLst>
            </a:prstGeom>
            <a:noFill/>
            <a:ln>
              <a:solidFill>
                <a:srgbClr val="6F8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390897" y="3510785"/>
              <a:ext cx="5353054" cy="712589"/>
            </a:xfrm>
            <a:prstGeom prst="roundRect">
              <a:avLst>
                <a:gd name="adj" fmla="val 194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indent="457200"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Socket（套接字）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9" name="Straight Connector 23"/>
          <p:cNvCxnSpPr/>
          <p:nvPr/>
        </p:nvCxnSpPr>
        <p:spPr bwMode="auto">
          <a:xfrm>
            <a:off x="4223993" y="1576293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cxnSp>
        <p:nvCxnSpPr>
          <p:cNvPr id="17" name="Straight Connector 24"/>
          <p:cNvCxnSpPr/>
          <p:nvPr/>
        </p:nvCxnSpPr>
        <p:spPr bwMode="auto">
          <a:xfrm>
            <a:off x="7774835" y="1576293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sp>
        <p:nvSpPr>
          <p:cNvPr id="38" name="Oval 25"/>
          <p:cNvSpPr/>
          <p:nvPr/>
        </p:nvSpPr>
        <p:spPr bwMode="auto">
          <a:xfrm>
            <a:off x="1833550" y="2022381"/>
            <a:ext cx="1369704" cy="1356360"/>
          </a:xfrm>
          <a:prstGeom prst="ellipse">
            <a:avLst/>
          </a:prstGeom>
          <a:solidFill>
            <a:srgbClr val="2C45B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Shape 2605"/>
          <p:cNvSpPr/>
          <p:nvPr/>
        </p:nvSpPr>
        <p:spPr>
          <a:xfrm>
            <a:off x="2227894" y="2385486"/>
            <a:ext cx="652149" cy="65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Oval 26"/>
          <p:cNvSpPr/>
          <p:nvPr/>
        </p:nvSpPr>
        <p:spPr bwMode="auto">
          <a:xfrm>
            <a:off x="5352649" y="2021430"/>
            <a:ext cx="1369704" cy="1358265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Shape 2551"/>
          <p:cNvSpPr/>
          <p:nvPr/>
        </p:nvSpPr>
        <p:spPr>
          <a:xfrm>
            <a:off x="5711580" y="2384231"/>
            <a:ext cx="651841" cy="651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Oval 36"/>
          <p:cNvSpPr/>
          <p:nvPr/>
        </p:nvSpPr>
        <p:spPr bwMode="auto">
          <a:xfrm>
            <a:off x="8905607" y="2021430"/>
            <a:ext cx="1369704" cy="1358265"/>
          </a:xfrm>
          <a:prstGeom prst="ellipse">
            <a:avLst/>
          </a:prstGeom>
          <a:solidFill>
            <a:srgbClr val="2C45B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Shape 2562"/>
          <p:cNvSpPr/>
          <p:nvPr/>
        </p:nvSpPr>
        <p:spPr>
          <a:xfrm>
            <a:off x="9270468" y="2384231"/>
            <a:ext cx="651841" cy="651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Text Placeholder 9"/>
          <p:cNvSpPr txBox="1"/>
          <p:nvPr/>
        </p:nvSpPr>
        <p:spPr>
          <a:xfrm>
            <a:off x="1175385" y="3858260"/>
            <a:ext cx="2519680" cy="1118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AU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网络层的“IP地址”可以唯一标识网络中的主机，而</a:t>
            </a:r>
            <a:r>
              <a:rPr lang="zh-CN" altLang="en-AU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运</a:t>
            </a:r>
            <a:r>
              <a:rPr lang="en-AU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输层的“协议+端口”可以唯一标识主机中的应用程序（进程）</a:t>
            </a:r>
            <a:endParaRPr lang="en-AU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Text Placeholder 9"/>
          <p:cNvSpPr txBox="1"/>
          <p:nvPr/>
        </p:nvSpPr>
        <p:spPr>
          <a:xfrm>
            <a:off x="4752975" y="3858260"/>
            <a:ext cx="2519680" cy="125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网络中的两个应用程序（进程）进行全双工相互通信，需要用到应用编程接口 socket ，它能够提供端对端通信。</a:t>
            </a:r>
            <a:endParaRPr 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3" name="Text Placeholder 9"/>
          <p:cNvSpPr txBox="1"/>
          <p:nvPr/>
        </p:nvSpPr>
        <p:spPr>
          <a:xfrm>
            <a:off x="8406765" y="3858260"/>
            <a:ext cx="2519680" cy="98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AU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简单来说，Socket 是应用层与 TCP/IP 协议族通信的中间软件抽象层，它是一组接口</a:t>
            </a:r>
            <a:endParaRPr lang="en-AU" altLang="zh-CN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408636" y="1571928"/>
            <a:ext cx="2579164" cy="2579164"/>
          </a:xfrm>
          <a:prstGeom prst="ellipse">
            <a:avLst/>
          </a:prstGeom>
          <a:blipFill rotWithShape="1">
            <a:blip r:embed="rId1" cstate="screen"/>
            <a:tile tx="-285750" ty="336550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71600" lvl="3" indent="457200" algn="ctr"/>
                <a:r>
                  <a:rPr lang="zh-CN" altLang="en-US" sz="2400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lt"/>
                  </a:rPr>
                  <a:t>Socket（套接字）</a:t>
                </a:r>
                <a:endPara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913385" y="2611338"/>
              <a:ext cx="223818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65621" y="1446507"/>
            <a:ext cx="1022179" cy="1022179"/>
          </a:xfrm>
          <a:prstGeom prst="ellipse">
            <a:avLst/>
          </a:prstGeom>
          <a:solidFill>
            <a:srgbClr val="2C4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08575" y="1179830"/>
            <a:ext cx="609600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Socket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建立一个端对端的 TCP 连接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三次握手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0630" y="484378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一旦建立这个连接之后，通信双方就没有客户端服务端之</a:t>
            </a:r>
            <a:r>
              <a:rPr lang="en-US" altLang="zh-CN"/>
              <a:t>		</a:t>
            </a:r>
            <a:r>
              <a:rPr lang="zh-CN" altLang="en-US"/>
              <a:t>分了，提供的就是端对端通信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71365" y="2344420"/>
            <a:ext cx="7033895" cy="216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在客户端创建一个socket实例并且提供服务端的IP地址和端口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服务端创建另一个socket实例并绑定本地端口进行监听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客户端连接服务端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服务端接受连接</a:t>
            </a:r>
            <a:endParaRPr lang="zh-CN" altLang="en-US"/>
          </a:p>
        </p:txBody>
      </p:sp>
      <p:pic>
        <p:nvPicPr>
          <p:cNvPr id="17" name="图片 16" descr="握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5" y="1665605"/>
            <a:ext cx="678815" cy="678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459787" y="2611338"/>
              <a:ext cx="1131014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WebSocket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椭圆 38"/>
          <p:cNvSpPr/>
          <p:nvPr/>
        </p:nvSpPr>
        <p:spPr>
          <a:xfrm>
            <a:off x="6546601" y="2424998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rgbClr val="2C4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735930" y="3438045"/>
            <a:ext cx="4488460" cy="1333500"/>
            <a:chOff x="6153150" y="3105150"/>
            <a:chExt cx="4488460" cy="133350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153150" y="31051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153150" y="44386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15"/>
          <p:cNvSpPr>
            <a:spLocks noEditPoints="1"/>
          </p:cNvSpPr>
          <p:nvPr/>
        </p:nvSpPr>
        <p:spPr bwMode="auto">
          <a:xfrm>
            <a:off x="6550480" y="3755466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6F80CA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3" name="Group 1"/>
          <p:cNvGrpSpPr/>
          <p:nvPr/>
        </p:nvGrpSpPr>
        <p:grpSpPr>
          <a:xfrm>
            <a:off x="325608" y="1827452"/>
            <a:ext cx="6186934" cy="3543862"/>
            <a:chOff x="2007321" y="1438226"/>
            <a:chExt cx="8493758" cy="4865206"/>
          </a:xfrm>
        </p:grpSpPr>
        <p:sp>
          <p:nvSpPr>
            <p:cNvPr id="24" name="Freeform 2"/>
            <p:cNvSpPr/>
            <p:nvPr/>
          </p:nvSpPr>
          <p:spPr bwMode="auto">
            <a:xfrm>
              <a:off x="2007321" y="6114631"/>
              <a:ext cx="4278336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5" name="Freeform 3"/>
            <p:cNvSpPr/>
            <p:nvPr/>
          </p:nvSpPr>
          <p:spPr bwMode="auto">
            <a:xfrm>
              <a:off x="6222740" y="6114631"/>
              <a:ext cx="4278336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6" name="Freeform 4"/>
            <p:cNvSpPr/>
            <p:nvPr/>
          </p:nvSpPr>
          <p:spPr bwMode="auto">
            <a:xfrm>
              <a:off x="2868796" y="1438226"/>
              <a:ext cx="6838568" cy="4666723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2007321" y="6037175"/>
              <a:ext cx="8493758" cy="15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641969" y="6037175"/>
              <a:ext cx="1219616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096263" y="1733529"/>
              <a:ext cx="6383628" cy="4032554"/>
            </a:xfrm>
            <a:prstGeom prst="rect">
              <a:avLst/>
            </a:prstGeom>
            <a:blipFill>
              <a:blip r:embed="rId1" cstate="screen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kern="120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30" name="Oval 8"/>
            <p:cNvSpPr/>
            <p:nvPr/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127240" y="2406650"/>
            <a:ext cx="3893820" cy="982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WebSocket 借鉴了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 的思想，为web应用程序客户端和服务端之间提供了一种全双工通信机制，是一种新的应用层协议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27240" y="3642995"/>
            <a:ext cx="4033520" cy="105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通常表示为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ws://echo.websocket.org，除协议名和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不同之外，它的表示地址就是传统的url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地址，但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其实质上跟 HTTP 协议基本没有关系，只是为了兼容现有浏览器的握手规范而已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459787" y="2611338"/>
              <a:ext cx="1131014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WebSocket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992811" y="1983624"/>
            <a:ext cx="2208090" cy="3690206"/>
            <a:chOff x="4992811" y="1983624"/>
            <a:chExt cx="2208090" cy="3690206"/>
          </a:xfrm>
        </p:grpSpPr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4992811" y="1983624"/>
              <a:ext cx="2208090" cy="2610538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solidFill>
              <a:srgbClr val="2C45B4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6"/>
            <p:cNvSpPr>
              <a:spLocks noEditPoints="1"/>
            </p:cNvSpPr>
            <p:nvPr/>
          </p:nvSpPr>
          <p:spPr bwMode="auto">
            <a:xfrm>
              <a:off x="5531947" y="4768621"/>
              <a:ext cx="1128526" cy="905209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solidFill>
              <a:srgbClr val="2C45B4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Oval 4"/>
          <p:cNvSpPr/>
          <p:nvPr/>
        </p:nvSpPr>
        <p:spPr>
          <a:xfrm>
            <a:off x="4129619" y="2113771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7708" y="2206405"/>
            <a:ext cx="2425808" cy="533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建立在 TCP 协议之上，服务器端的实现比较容易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5" name="Oval 4"/>
          <p:cNvSpPr/>
          <p:nvPr/>
        </p:nvSpPr>
        <p:spPr>
          <a:xfrm>
            <a:off x="7560168" y="2113771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Oval 4"/>
          <p:cNvSpPr/>
          <p:nvPr/>
        </p:nvSpPr>
        <p:spPr>
          <a:xfrm>
            <a:off x="4129445" y="3290562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78169" y="3387006"/>
            <a:ext cx="2425808" cy="533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数据格式比较轻量，性能开销小，通信高效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3" name="Oval 4"/>
          <p:cNvSpPr/>
          <p:nvPr/>
        </p:nvSpPr>
        <p:spPr>
          <a:xfrm>
            <a:off x="7411521" y="3290562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7720" y="2095500"/>
            <a:ext cx="2957195" cy="920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 HTTP 协议有着良好的兼容性。默认端口也是 80 和 443，并且握手阶段采用 HTTP 协议，因此握手时不容易屏蔽，能通过各种 HTTP 代理服务器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52460" y="3515995"/>
            <a:ext cx="28727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可以发送文本，也可以发送二进制数据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Oval 4"/>
          <p:cNvSpPr/>
          <p:nvPr/>
        </p:nvSpPr>
        <p:spPr>
          <a:xfrm>
            <a:off x="4309785" y="4467852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05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Oval 4"/>
          <p:cNvSpPr/>
          <p:nvPr/>
        </p:nvSpPr>
        <p:spPr>
          <a:xfrm>
            <a:off x="7225705" y="4467852"/>
            <a:ext cx="629655" cy="629655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866775" fontAlgn="base">
              <a:lnSpc>
                <a:spcPct val="120000"/>
              </a:lnSpc>
            </a:pPr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06</a:t>
            </a:r>
            <a:endParaRPr 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6300" y="4645025"/>
            <a:ext cx="32531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没有同源限制，客户端可以与任意服务器通信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0350" y="4637405"/>
            <a:ext cx="3504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协议标识符是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ws（如果加密，则为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wss），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服务器网址就是 URL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50055" y="1384300"/>
            <a:ext cx="3694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eb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ocket 具有以下几个方面优势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1" name="图片 20" descr="templates\docerresourceshop\icons\\343435383139313b333633353138363bc7facfdf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70550" y="27432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2"/>
          <p:cNvPicPr>
            <a:picLocks noChangeAspect="1"/>
          </p:cNvPicPr>
          <p:nvPr/>
        </p:nvPicPr>
        <p:blipFill>
          <a:blip r:embed="rId1"/>
          <a:srcRect b="17903"/>
          <a:stretch>
            <a:fillRect/>
          </a:stretch>
        </p:blipFill>
        <p:spPr>
          <a:xfrm>
            <a:off x="4031615" y="4230370"/>
            <a:ext cx="7234555" cy="12928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517133" y="2611338"/>
              <a:ext cx="1016353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建立连接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íṡḷiḋè"/>
          <p:cNvSpPr/>
          <p:nvPr/>
        </p:nvSpPr>
        <p:spPr>
          <a:xfrm rot="5400000">
            <a:off x="-712415" y="1786593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 descr="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1761490"/>
            <a:ext cx="7234555" cy="180594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6026150" y="278765"/>
            <a:ext cx="2971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通道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567170" y="1339215"/>
            <a:ext cx="2134235" cy="42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客户端发送报文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67170" y="3834130"/>
            <a:ext cx="216408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服务端返回报文</a:t>
            </a:r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4044950" y="5516880"/>
            <a:ext cx="7208520" cy="152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 descr="templates\docerresourceshop\icons\\343435333238393b333633343934303bbdd3cad5cec4bcf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805" y="4884420"/>
            <a:ext cx="914400" cy="914400"/>
          </a:xfrm>
          <a:prstGeom prst="rect">
            <a:avLst/>
          </a:prstGeom>
        </p:spPr>
      </p:pic>
      <p:pic>
        <p:nvPicPr>
          <p:cNvPr id="76" name="图片 75" descr="16寄件、发送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805" y="133921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2" indent="457200" algn="ctr"/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数据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传输</a:t>
                </a:r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913385" y="2611338"/>
              <a:ext cx="223818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9969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22644" y="1662310"/>
            <a:ext cx="7329941" cy="3886185"/>
            <a:chOff x="1852744" y="1440997"/>
            <a:chExt cx="9091425" cy="4820088"/>
          </a:xfrm>
        </p:grpSpPr>
        <p:sp>
          <p:nvSpPr>
            <p:cNvPr id="3" name="圆角矩形 19"/>
            <p:cNvSpPr/>
            <p:nvPr/>
          </p:nvSpPr>
          <p:spPr>
            <a:xfrm rot="5400000" flipH="1">
              <a:off x="4907604" y="-1613863"/>
              <a:ext cx="1460936" cy="757065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圆角矩形 20"/>
            <p:cNvSpPr/>
            <p:nvPr/>
          </p:nvSpPr>
          <p:spPr>
            <a:xfrm>
              <a:off x="1933050" y="1494910"/>
              <a:ext cx="1748422" cy="1353108"/>
            </a:xfrm>
            <a:prstGeom prst="roundRect">
              <a:avLst>
                <a:gd name="adj" fmla="val 50000"/>
              </a:avLst>
            </a:prstGeom>
            <a:solidFill>
              <a:srgbClr val="2C4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5400000" flipH="1">
              <a:off x="7999877" y="1494910"/>
              <a:ext cx="1353108" cy="1353108"/>
            </a:xfrm>
            <a:prstGeom prst="blockArc">
              <a:avLst/>
            </a:prstGeom>
            <a:gradFill>
              <a:gsLst>
                <a:gs pos="0">
                  <a:srgbClr val="004396"/>
                </a:gs>
                <a:gs pos="100000">
                  <a:srgbClr val="004396">
                    <a:alpha val="8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1" name="任意多边形 22"/>
            <p:cNvSpPr/>
            <p:nvPr/>
          </p:nvSpPr>
          <p:spPr bwMode="auto">
            <a:xfrm>
              <a:off x="2648708" y="1972034"/>
              <a:ext cx="317106" cy="301192"/>
            </a:xfrm>
            <a:custGeom>
              <a:avLst/>
              <a:gdLst>
                <a:gd name="connsiteX0" fmla="*/ 393307 w 442913"/>
                <a:gd name="connsiteY0" fmla="*/ 42025 h 420687"/>
                <a:gd name="connsiteX1" fmla="*/ 404196 w 442913"/>
                <a:gd name="connsiteY1" fmla="*/ 48258 h 420687"/>
                <a:gd name="connsiteX2" fmla="*/ 411973 w 442913"/>
                <a:gd name="connsiteY2" fmla="*/ 137862 h 420687"/>
                <a:gd name="connsiteX3" fmla="*/ 404196 w 442913"/>
                <a:gd name="connsiteY3" fmla="*/ 142537 h 420687"/>
                <a:gd name="connsiteX4" fmla="*/ 385529 w 442913"/>
                <a:gd name="connsiteY4" fmla="*/ 130849 h 420687"/>
                <a:gd name="connsiteX5" fmla="*/ 371529 w 442913"/>
                <a:gd name="connsiteY5" fmla="*/ 133966 h 420687"/>
                <a:gd name="connsiteX6" fmla="*/ 282086 w 442913"/>
                <a:gd name="connsiteY6" fmla="*/ 267203 h 420687"/>
                <a:gd name="connsiteX7" fmla="*/ 267308 w 442913"/>
                <a:gd name="connsiteY7" fmla="*/ 272658 h 420687"/>
                <a:gd name="connsiteX8" fmla="*/ 167754 w 442913"/>
                <a:gd name="connsiteY8" fmla="*/ 234478 h 420687"/>
                <a:gd name="connsiteX9" fmla="*/ 151421 w 442913"/>
                <a:gd name="connsiteY9" fmla="*/ 239153 h 420687"/>
                <a:gd name="connsiteX10" fmla="*/ 72088 w 442913"/>
                <a:gd name="connsiteY10" fmla="*/ 331874 h 420687"/>
                <a:gd name="connsiteX11" fmla="*/ 65088 w 442913"/>
                <a:gd name="connsiteY11" fmla="*/ 329537 h 420687"/>
                <a:gd name="connsiteX12" fmla="*/ 65088 w 442913"/>
                <a:gd name="connsiteY12" fmla="*/ 267983 h 420687"/>
                <a:gd name="connsiteX13" fmla="*/ 72088 w 442913"/>
                <a:gd name="connsiteY13" fmla="*/ 250062 h 420687"/>
                <a:gd name="connsiteX14" fmla="*/ 133532 w 442913"/>
                <a:gd name="connsiteY14" fmla="*/ 174483 h 420687"/>
                <a:gd name="connsiteX15" fmla="*/ 149865 w 442913"/>
                <a:gd name="connsiteY15" fmla="*/ 170587 h 420687"/>
                <a:gd name="connsiteX16" fmla="*/ 248642 w 442913"/>
                <a:gd name="connsiteY16" fmla="*/ 207987 h 420687"/>
                <a:gd name="connsiteX17" fmla="*/ 264197 w 442913"/>
                <a:gd name="connsiteY17" fmla="*/ 202533 h 420687"/>
                <a:gd name="connsiteX18" fmla="*/ 327196 w 442913"/>
                <a:gd name="connsiteY18" fmla="*/ 106695 h 420687"/>
                <a:gd name="connsiteX19" fmla="*/ 324085 w 442913"/>
                <a:gd name="connsiteY19" fmla="*/ 91891 h 420687"/>
                <a:gd name="connsiteX20" fmla="*/ 308530 w 442913"/>
                <a:gd name="connsiteY20" fmla="*/ 82541 h 420687"/>
                <a:gd name="connsiteX21" fmla="*/ 309308 w 442913"/>
                <a:gd name="connsiteY21" fmla="*/ 73191 h 420687"/>
                <a:gd name="connsiteX22" fmla="*/ 393307 w 442913"/>
                <a:gd name="connsiteY22" fmla="*/ 42025 h 420687"/>
                <a:gd name="connsiteX23" fmla="*/ 16289 w 442913"/>
                <a:gd name="connsiteY23" fmla="*/ 0 h 420687"/>
                <a:gd name="connsiteX24" fmla="*/ 33354 w 442913"/>
                <a:gd name="connsiteY24" fmla="*/ 13971 h 420687"/>
                <a:gd name="connsiteX25" fmla="*/ 33354 w 442913"/>
                <a:gd name="connsiteY25" fmla="*/ 366355 h 420687"/>
                <a:gd name="connsiteX26" fmla="*/ 53522 w 442913"/>
                <a:gd name="connsiteY26" fmla="*/ 386535 h 420687"/>
                <a:gd name="connsiteX27" fmla="*/ 429727 w 442913"/>
                <a:gd name="connsiteY27" fmla="*/ 386535 h 420687"/>
                <a:gd name="connsiteX28" fmla="*/ 442913 w 442913"/>
                <a:gd name="connsiteY28" fmla="*/ 403611 h 420687"/>
                <a:gd name="connsiteX29" fmla="*/ 429727 w 442913"/>
                <a:gd name="connsiteY29" fmla="*/ 420687 h 420687"/>
                <a:gd name="connsiteX30" fmla="*/ 20168 w 442913"/>
                <a:gd name="connsiteY30" fmla="*/ 420687 h 420687"/>
                <a:gd name="connsiteX31" fmla="*/ 0 w 442913"/>
                <a:gd name="connsiteY31" fmla="*/ 399730 h 420687"/>
                <a:gd name="connsiteX32" fmla="*/ 0 w 442913"/>
                <a:gd name="connsiteY32" fmla="*/ 13971 h 420687"/>
                <a:gd name="connsiteX33" fmla="*/ 16289 w 442913"/>
                <a:gd name="connsiteY33" fmla="*/ 0 h 42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913" h="420687">
                  <a:moveTo>
                    <a:pt x="393307" y="42025"/>
                  </a:moveTo>
                  <a:cubicBezTo>
                    <a:pt x="398751" y="39687"/>
                    <a:pt x="403418" y="42804"/>
                    <a:pt x="404196" y="48258"/>
                  </a:cubicBezTo>
                  <a:cubicBezTo>
                    <a:pt x="404196" y="48258"/>
                    <a:pt x="404196" y="48258"/>
                    <a:pt x="411973" y="137862"/>
                  </a:cubicBezTo>
                  <a:cubicBezTo>
                    <a:pt x="412751" y="143316"/>
                    <a:pt x="408862" y="145654"/>
                    <a:pt x="404196" y="142537"/>
                  </a:cubicBezTo>
                  <a:lnTo>
                    <a:pt x="385529" y="130849"/>
                  </a:lnTo>
                  <a:cubicBezTo>
                    <a:pt x="380863" y="127733"/>
                    <a:pt x="374640" y="129291"/>
                    <a:pt x="371529" y="133966"/>
                  </a:cubicBezTo>
                  <a:cubicBezTo>
                    <a:pt x="371529" y="133966"/>
                    <a:pt x="371529" y="133966"/>
                    <a:pt x="282086" y="267203"/>
                  </a:cubicBezTo>
                  <a:cubicBezTo>
                    <a:pt x="278975" y="271878"/>
                    <a:pt x="271975" y="274216"/>
                    <a:pt x="267308" y="272658"/>
                  </a:cubicBezTo>
                  <a:cubicBezTo>
                    <a:pt x="267308" y="272658"/>
                    <a:pt x="267308" y="272658"/>
                    <a:pt x="167754" y="234478"/>
                  </a:cubicBezTo>
                  <a:cubicBezTo>
                    <a:pt x="162309" y="232920"/>
                    <a:pt x="155309" y="234478"/>
                    <a:pt x="151421" y="239153"/>
                  </a:cubicBezTo>
                  <a:cubicBezTo>
                    <a:pt x="151421" y="239153"/>
                    <a:pt x="151421" y="239153"/>
                    <a:pt x="72088" y="331874"/>
                  </a:cubicBezTo>
                  <a:cubicBezTo>
                    <a:pt x="68199" y="336549"/>
                    <a:pt x="65088" y="334991"/>
                    <a:pt x="65088" y="329537"/>
                  </a:cubicBezTo>
                  <a:cubicBezTo>
                    <a:pt x="65088" y="329537"/>
                    <a:pt x="65088" y="329537"/>
                    <a:pt x="65088" y="267983"/>
                  </a:cubicBezTo>
                  <a:cubicBezTo>
                    <a:pt x="65088" y="262528"/>
                    <a:pt x="68199" y="253958"/>
                    <a:pt x="72088" y="250062"/>
                  </a:cubicBezTo>
                  <a:cubicBezTo>
                    <a:pt x="72088" y="250062"/>
                    <a:pt x="72088" y="250062"/>
                    <a:pt x="133532" y="174483"/>
                  </a:cubicBezTo>
                  <a:cubicBezTo>
                    <a:pt x="137421" y="170587"/>
                    <a:pt x="145198" y="168249"/>
                    <a:pt x="149865" y="170587"/>
                  </a:cubicBezTo>
                  <a:cubicBezTo>
                    <a:pt x="149865" y="170587"/>
                    <a:pt x="149865" y="170587"/>
                    <a:pt x="248642" y="207987"/>
                  </a:cubicBezTo>
                  <a:cubicBezTo>
                    <a:pt x="254086" y="209545"/>
                    <a:pt x="261086" y="207208"/>
                    <a:pt x="264197" y="202533"/>
                  </a:cubicBezTo>
                  <a:cubicBezTo>
                    <a:pt x="264197" y="202533"/>
                    <a:pt x="264197" y="202533"/>
                    <a:pt x="327196" y="106695"/>
                  </a:cubicBezTo>
                  <a:cubicBezTo>
                    <a:pt x="330308" y="101241"/>
                    <a:pt x="328752" y="95008"/>
                    <a:pt x="324085" y="91891"/>
                  </a:cubicBezTo>
                  <a:cubicBezTo>
                    <a:pt x="324085" y="91891"/>
                    <a:pt x="324085" y="91891"/>
                    <a:pt x="308530" y="82541"/>
                  </a:cubicBezTo>
                  <a:cubicBezTo>
                    <a:pt x="303863" y="79424"/>
                    <a:pt x="304641" y="75529"/>
                    <a:pt x="309308" y="73191"/>
                  </a:cubicBezTo>
                  <a:cubicBezTo>
                    <a:pt x="309308" y="73191"/>
                    <a:pt x="309308" y="73191"/>
                    <a:pt x="393307" y="42025"/>
                  </a:cubicBezTo>
                  <a:close/>
                  <a:moveTo>
                    <a:pt x="16289" y="0"/>
                  </a:moveTo>
                  <a:cubicBezTo>
                    <a:pt x="25597" y="0"/>
                    <a:pt x="33354" y="2328"/>
                    <a:pt x="33354" y="13971"/>
                  </a:cubicBezTo>
                  <a:cubicBezTo>
                    <a:pt x="33354" y="366355"/>
                    <a:pt x="33354" y="366355"/>
                    <a:pt x="33354" y="366355"/>
                  </a:cubicBezTo>
                  <a:cubicBezTo>
                    <a:pt x="33354" y="377221"/>
                    <a:pt x="42662" y="386535"/>
                    <a:pt x="53522" y="386535"/>
                  </a:cubicBezTo>
                  <a:cubicBezTo>
                    <a:pt x="429727" y="386535"/>
                    <a:pt x="429727" y="386535"/>
                    <a:pt x="429727" y="386535"/>
                  </a:cubicBezTo>
                  <a:cubicBezTo>
                    <a:pt x="440586" y="386535"/>
                    <a:pt x="442913" y="394297"/>
                    <a:pt x="442913" y="403611"/>
                  </a:cubicBezTo>
                  <a:cubicBezTo>
                    <a:pt x="442913" y="412925"/>
                    <a:pt x="440586" y="420687"/>
                    <a:pt x="429727" y="420687"/>
                  </a:cubicBezTo>
                  <a:cubicBezTo>
                    <a:pt x="20168" y="420687"/>
                    <a:pt x="20168" y="420687"/>
                    <a:pt x="20168" y="420687"/>
                  </a:cubicBezTo>
                  <a:cubicBezTo>
                    <a:pt x="9308" y="420687"/>
                    <a:pt x="0" y="410597"/>
                    <a:pt x="0" y="399730"/>
                  </a:cubicBezTo>
                  <a:cubicBezTo>
                    <a:pt x="0" y="13971"/>
                    <a:pt x="0" y="13971"/>
                    <a:pt x="0" y="13971"/>
                  </a:cubicBezTo>
                  <a:cubicBezTo>
                    <a:pt x="0" y="2328"/>
                    <a:pt x="6981" y="0"/>
                    <a:pt x="162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854821" y="1979715"/>
              <a:ext cx="4585402" cy="349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建立连接之后，以后的通信走的就是</a:t>
              </a:r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WebSocket </a:t>
              </a:r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协议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15" name="圆角矩形 26"/>
            <p:cNvSpPr/>
            <p:nvPr/>
          </p:nvSpPr>
          <p:spPr>
            <a:xfrm rot="16200000">
              <a:off x="5667989" y="56186"/>
              <a:ext cx="1460936" cy="757066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8364577" y="3164961"/>
              <a:ext cx="1748422" cy="135310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7" name="空心弧 16"/>
            <p:cNvSpPr/>
            <p:nvPr/>
          </p:nvSpPr>
          <p:spPr>
            <a:xfrm rot="16200000">
              <a:off x="2673141" y="3164961"/>
              <a:ext cx="1353108" cy="1353108"/>
            </a:xfrm>
            <a:prstGeom prst="blockArc">
              <a:avLst/>
            </a:prstGeom>
            <a:gradFill>
              <a:gsLst>
                <a:gs pos="0">
                  <a:srgbClr val="004396"/>
                </a:gs>
                <a:gs pos="100000">
                  <a:srgbClr val="004396">
                    <a:alpha val="8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8" name="任意多边形 29"/>
            <p:cNvSpPr/>
            <p:nvPr/>
          </p:nvSpPr>
          <p:spPr bwMode="auto">
            <a:xfrm>
              <a:off x="9125167" y="3726804"/>
              <a:ext cx="332610" cy="215954"/>
            </a:xfrm>
            <a:custGeom>
              <a:avLst/>
              <a:gdLst>
                <a:gd name="connsiteX0" fmla="*/ 542180 w 547688"/>
                <a:gd name="connsiteY0" fmla="*/ 59519 h 355600"/>
                <a:gd name="connsiteX1" fmla="*/ 543735 w 547688"/>
                <a:gd name="connsiteY1" fmla="*/ 59519 h 355600"/>
                <a:gd name="connsiteX2" fmla="*/ 543735 w 547688"/>
                <a:gd name="connsiteY2" fmla="*/ 60325 h 355600"/>
                <a:gd name="connsiteX3" fmla="*/ 545351 w 547688"/>
                <a:gd name="connsiteY3" fmla="*/ 60325 h 355600"/>
                <a:gd name="connsiteX4" fmla="*/ 546130 w 547688"/>
                <a:gd name="connsiteY4" fmla="*/ 60325 h 355600"/>
                <a:gd name="connsiteX5" fmla="*/ 547688 w 547688"/>
                <a:gd name="connsiteY5" fmla="*/ 62662 h 355600"/>
                <a:gd name="connsiteX6" fmla="*/ 547688 w 547688"/>
                <a:gd name="connsiteY6" fmla="*/ 343885 h 355600"/>
                <a:gd name="connsiteX7" fmla="*/ 542953 w 547688"/>
                <a:gd name="connsiteY7" fmla="*/ 348282 h 355600"/>
                <a:gd name="connsiteX8" fmla="*/ 542277 w 547688"/>
                <a:gd name="connsiteY8" fmla="*/ 352085 h 355600"/>
                <a:gd name="connsiteX9" fmla="*/ 536734 w 547688"/>
                <a:gd name="connsiteY9" fmla="*/ 355600 h 355600"/>
                <a:gd name="connsiteX10" fmla="*/ 14002 w 547688"/>
                <a:gd name="connsiteY10" fmla="*/ 355600 h 355600"/>
                <a:gd name="connsiteX11" fmla="*/ 0 w 547688"/>
                <a:gd name="connsiteY11" fmla="*/ 343882 h 355600"/>
                <a:gd name="connsiteX12" fmla="*/ 0 w 547688"/>
                <a:gd name="connsiteY12" fmla="*/ 62644 h 355600"/>
                <a:gd name="connsiteX13" fmla="*/ 3112 w 547688"/>
                <a:gd name="connsiteY13" fmla="*/ 60301 h 355600"/>
                <a:gd name="connsiteX14" fmla="*/ 7779 w 547688"/>
                <a:gd name="connsiteY14" fmla="*/ 61082 h 355600"/>
                <a:gd name="connsiteX15" fmla="*/ 186522 w 547688"/>
                <a:gd name="connsiteY15" fmla="*/ 194014 h 355600"/>
                <a:gd name="connsiteX16" fmla="*/ 244997 w 547688"/>
                <a:gd name="connsiteY16" fmla="*/ 237502 h 355600"/>
                <a:gd name="connsiteX17" fmla="*/ 274716 w 547688"/>
                <a:gd name="connsiteY17" fmla="*/ 259511 h 355600"/>
                <a:gd name="connsiteX18" fmla="*/ 277702 w 547688"/>
                <a:gd name="connsiteY18" fmla="*/ 259511 h 355600"/>
                <a:gd name="connsiteX19" fmla="*/ 14875 w 547688"/>
                <a:gd name="connsiteY19" fmla="*/ 0 h 355600"/>
                <a:gd name="connsiteX20" fmla="*/ 536799 w 547688"/>
                <a:gd name="connsiteY20" fmla="*/ 0 h 355600"/>
                <a:gd name="connsiteX21" fmla="*/ 547688 w 547688"/>
                <a:gd name="connsiteY21" fmla="*/ 9331 h 355600"/>
                <a:gd name="connsiteX22" fmla="*/ 547688 w 547688"/>
                <a:gd name="connsiteY22" fmla="*/ 13218 h 355600"/>
                <a:gd name="connsiteX23" fmla="*/ 278559 w 547688"/>
                <a:gd name="connsiteY23" fmla="*/ 190500 h 355600"/>
                <a:gd name="connsiteX24" fmla="*/ 277003 w 547688"/>
                <a:gd name="connsiteY24" fmla="*/ 190500 h 355600"/>
                <a:gd name="connsiteX25" fmla="*/ 275448 w 547688"/>
                <a:gd name="connsiteY25" fmla="*/ 190500 h 355600"/>
                <a:gd name="connsiteX26" fmla="*/ 274260 w 547688"/>
                <a:gd name="connsiteY26" fmla="*/ 189726 h 355600"/>
                <a:gd name="connsiteX27" fmla="*/ 273425 w 547688"/>
                <a:gd name="connsiteY27" fmla="*/ 189726 h 355600"/>
                <a:gd name="connsiteX28" fmla="*/ 0 w 547688"/>
                <a:gd name="connsiteY28" fmla="*/ 13976 h 355600"/>
                <a:gd name="connsiteX29" fmla="*/ 0 w 547688"/>
                <a:gd name="connsiteY29" fmla="*/ 9330 h 355600"/>
                <a:gd name="connsiteX30" fmla="*/ 4674 w 547688"/>
                <a:gd name="connsiteY30" fmla="*/ 3427 h 355600"/>
                <a:gd name="connsiteX31" fmla="*/ 12919 w 547688"/>
                <a:gd name="connsiteY31" fmla="*/ 1805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7688" h="355600">
                  <a:moveTo>
                    <a:pt x="542180" y="59519"/>
                  </a:moveTo>
                  <a:cubicBezTo>
                    <a:pt x="542957" y="59519"/>
                    <a:pt x="542957" y="58738"/>
                    <a:pt x="543735" y="59519"/>
                  </a:cubicBezTo>
                  <a:lnTo>
                    <a:pt x="543735" y="60325"/>
                  </a:lnTo>
                  <a:lnTo>
                    <a:pt x="545351" y="60325"/>
                  </a:lnTo>
                  <a:cubicBezTo>
                    <a:pt x="545351" y="60325"/>
                    <a:pt x="546130" y="60325"/>
                    <a:pt x="546130" y="60325"/>
                  </a:cubicBezTo>
                  <a:cubicBezTo>
                    <a:pt x="546909" y="61104"/>
                    <a:pt x="547688" y="61883"/>
                    <a:pt x="547688" y="62662"/>
                  </a:cubicBezTo>
                  <a:cubicBezTo>
                    <a:pt x="547688" y="62662"/>
                    <a:pt x="547688" y="62662"/>
                    <a:pt x="547688" y="343885"/>
                  </a:cubicBezTo>
                  <a:lnTo>
                    <a:pt x="542953" y="348282"/>
                  </a:lnTo>
                  <a:lnTo>
                    <a:pt x="542277" y="352085"/>
                  </a:lnTo>
                  <a:cubicBezTo>
                    <a:pt x="541207" y="354233"/>
                    <a:pt x="539457" y="355600"/>
                    <a:pt x="536734" y="355600"/>
                  </a:cubicBezTo>
                  <a:cubicBezTo>
                    <a:pt x="536734" y="355600"/>
                    <a:pt x="536734" y="355600"/>
                    <a:pt x="14002" y="355600"/>
                  </a:cubicBezTo>
                  <a:cubicBezTo>
                    <a:pt x="7779" y="355600"/>
                    <a:pt x="0" y="350132"/>
                    <a:pt x="0" y="343882"/>
                  </a:cubicBezTo>
                  <a:cubicBezTo>
                    <a:pt x="0" y="343882"/>
                    <a:pt x="0" y="343882"/>
                    <a:pt x="0" y="62644"/>
                  </a:cubicBezTo>
                  <a:cubicBezTo>
                    <a:pt x="0" y="61863"/>
                    <a:pt x="2334" y="61082"/>
                    <a:pt x="3112" y="60301"/>
                  </a:cubicBezTo>
                  <a:cubicBezTo>
                    <a:pt x="3889" y="60301"/>
                    <a:pt x="7001" y="60301"/>
                    <a:pt x="7779" y="61082"/>
                  </a:cubicBezTo>
                  <a:cubicBezTo>
                    <a:pt x="7779" y="61082"/>
                    <a:pt x="7779" y="61082"/>
                    <a:pt x="186522" y="194014"/>
                  </a:cubicBezTo>
                  <a:lnTo>
                    <a:pt x="244997" y="237502"/>
                  </a:lnTo>
                  <a:lnTo>
                    <a:pt x="274716" y="259511"/>
                  </a:lnTo>
                  <a:lnTo>
                    <a:pt x="277702" y="259511"/>
                  </a:lnTo>
                  <a:close/>
                  <a:moveTo>
                    <a:pt x="14875" y="0"/>
                  </a:moveTo>
                  <a:cubicBezTo>
                    <a:pt x="14875" y="0"/>
                    <a:pt x="14875" y="0"/>
                    <a:pt x="536799" y="0"/>
                  </a:cubicBezTo>
                  <a:cubicBezTo>
                    <a:pt x="543021" y="0"/>
                    <a:pt x="547688" y="3888"/>
                    <a:pt x="547688" y="9331"/>
                  </a:cubicBezTo>
                  <a:cubicBezTo>
                    <a:pt x="547688" y="9331"/>
                    <a:pt x="547688" y="9331"/>
                    <a:pt x="547688" y="13218"/>
                  </a:cubicBezTo>
                  <a:cubicBezTo>
                    <a:pt x="547688" y="13218"/>
                    <a:pt x="547688" y="13218"/>
                    <a:pt x="278559" y="190500"/>
                  </a:cubicBezTo>
                  <a:cubicBezTo>
                    <a:pt x="277781" y="190500"/>
                    <a:pt x="277003" y="190500"/>
                    <a:pt x="277003" y="190500"/>
                  </a:cubicBezTo>
                  <a:cubicBezTo>
                    <a:pt x="276226" y="190500"/>
                    <a:pt x="276226" y="190500"/>
                    <a:pt x="275448" y="190500"/>
                  </a:cubicBezTo>
                  <a:lnTo>
                    <a:pt x="274260" y="189726"/>
                  </a:lnTo>
                  <a:lnTo>
                    <a:pt x="273425" y="189726"/>
                  </a:lnTo>
                  <a:cubicBezTo>
                    <a:pt x="273425" y="189726"/>
                    <a:pt x="273425" y="189726"/>
                    <a:pt x="0" y="13976"/>
                  </a:cubicBezTo>
                  <a:cubicBezTo>
                    <a:pt x="0" y="13976"/>
                    <a:pt x="0" y="13976"/>
                    <a:pt x="0" y="9330"/>
                  </a:cubicBezTo>
                  <a:cubicBezTo>
                    <a:pt x="0" y="6621"/>
                    <a:pt x="1948" y="4685"/>
                    <a:pt x="4674" y="3427"/>
                  </a:cubicBezTo>
                  <a:lnTo>
                    <a:pt x="12919" y="18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4025816" y="3326810"/>
              <a:ext cx="3884098" cy="1049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WebSocket客户端-服务端通信的最小单位是帧（frame），由1个或多个帧组成一条完整的消息（message）</a:t>
              </a:r>
              <a:endPara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21" name="圆角矩形 33"/>
            <p:cNvSpPr/>
            <p:nvPr/>
          </p:nvSpPr>
          <p:spPr>
            <a:xfrm rot="5400000" flipH="1">
              <a:off x="6428374" y="1745290"/>
              <a:ext cx="1460936" cy="7570654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2" name="圆角矩形 34"/>
            <p:cNvSpPr/>
            <p:nvPr/>
          </p:nvSpPr>
          <p:spPr>
            <a:xfrm>
              <a:off x="3441788" y="4854063"/>
              <a:ext cx="1748422" cy="1353108"/>
            </a:xfrm>
            <a:prstGeom prst="roundRect">
              <a:avLst>
                <a:gd name="adj" fmla="val 50000"/>
              </a:avLst>
            </a:prstGeom>
            <a:solidFill>
              <a:srgbClr val="2C4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 rot="5400000" flipH="1">
              <a:off x="9517766" y="4854063"/>
              <a:ext cx="1353108" cy="1353108"/>
            </a:xfrm>
            <a:prstGeom prst="blockArc">
              <a:avLst/>
            </a:prstGeom>
            <a:gradFill>
              <a:gsLst>
                <a:gs pos="0">
                  <a:srgbClr val="004396"/>
                </a:gs>
                <a:gs pos="100000">
                  <a:srgbClr val="004396">
                    <a:alpha val="8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4086574" y="5427647"/>
              <a:ext cx="326534" cy="285466"/>
            </a:xfrm>
            <a:custGeom>
              <a:avLst/>
              <a:gdLst>
                <a:gd name="T0" fmla="*/ 562 w 664"/>
                <a:gd name="T1" fmla="*/ 379 h 583"/>
                <a:gd name="T2" fmla="*/ 485 w 664"/>
                <a:gd name="T3" fmla="*/ 414 h 583"/>
                <a:gd name="T4" fmla="*/ 328 w 664"/>
                <a:gd name="T5" fmla="*/ 332 h 583"/>
                <a:gd name="T6" fmla="*/ 338 w 664"/>
                <a:gd name="T7" fmla="*/ 274 h 583"/>
                <a:gd name="T8" fmla="*/ 324 w 664"/>
                <a:gd name="T9" fmla="*/ 208 h 583"/>
                <a:gd name="T10" fmla="*/ 447 w 664"/>
                <a:gd name="T11" fmla="*/ 134 h 583"/>
                <a:gd name="T12" fmla="*/ 495 w 664"/>
                <a:gd name="T13" fmla="*/ 152 h 583"/>
                <a:gd name="T14" fmla="*/ 571 w 664"/>
                <a:gd name="T15" fmla="*/ 76 h 583"/>
                <a:gd name="T16" fmla="*/ 495 w 664"/>
                <a:gd name="T17" fmla="*/ 0 h 583"/>
                <a:gd name="T18" fmla="*/ 419 w 664"/>
                <a:gd name="T19" fmla="*/ 76 h 583"/>
                <a:gd name="T20" fmla="*/ 422 w 664"/>
                <a:gd name="T21" fmla="*/ 95 h 583"/>
                <a:gd name="T22" fmla="*/ 300 w 664"/>
                <a:gd name="T23" fmla="*/ 168 h 583"/>
                <a:gd name="T24" fmla="*/ 169 w 664"/>
                <a:gd name="T25" fmla="*/ 105 h 583"/>
                <a:gd name="T26" fmla="*/ 0 w 664"/>
                <a:gd name="T27" fmla="*/ 274 h 583"/>
                <a:gd name="T28" fmla="*/ 169 w 664"/>
                <a:gd name="T29" fmla="*/ 443 h 583"/>
                <a:gd name="T30" fmla="*/ 306 w 664"/>
                <a:gd name="T31" fmla="*/ 373 h 583"/>
                <a:gd name="T32" fmla="*/ 464 w 664"/>
                <a:gd name="T33" fmla="*/ 456 h 583"/>
                <a:gd name="T34" fmla="*/ 460 w 664"/>
                <a:gd name="T35" fmla="*/ 481 h 583"/>
                <a:gd name="T36" fmla="*/ 562 w 664"/>
                <a:gd name="T37" fmla="*/ 583 h 583"/>
                <a:gd name="T38" fmla="*/ 664 w 664"/>
                <a:gd name="T39" fmla="*/ 481 h 583"/>
                <a:gd name="T40" fmla="*/ 562 w 664"/>
                <a:gd name="T41" fmla="*/ 37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4" h="583">
                  <a:moveTo>
                    <a:pt x="562" y="379"/>
                  </a:moveTo>
                  <a:cubicBezTo>
                    <a:pt x="532" y="379"/>
                    <a:pt x="504" y="393"/>
                    <a:pt x="485" y="414"/>
                  </a:cubicBezTo>
                  <a:cubicBezTo>
                    <a:pt x="328" y="332"/>
                    <a:pt x="328" y="332"/>
                    <a:pt x="328" y="332"/>
                  </a:cubicBezTo>
                  <a:cubicBezTo>
                    <a:pt x="334" y="314"/>
                    <a:pt x="338" y="295"/>
                    <a:pt x="338" y="274"/>
                  </a:cubicBezTo>
                  <a:cubicBezTo>
                    <a:pt x="338" y="251"/>
                    <a:pt x="333" y="229"/>
                    <a:pt x="324" y="208"/>
                  </a:cubicBezTo>
                  <a:cubicBezTo>
                    <a:pt x="447" y="134"/>
                    <a:pt x="447" y="134"/>
                    <a:pt x="447" y="134"/>
                  </a:cubicBezTo>
                  <a:cubicBezTo>
                    <a:pt x="460" y="145"/>
                    <a:pt x="477" y="152"/>
                    <a:pt x="495" y="152"/>
                  </a:cubicBezTo>
                  <a:cubicBezTo>
                    <a:pt x="537" y="152"/>
                    <a:pt x="571" y="118"/>
                    <a:pt x="571" y="76"/>
                  </a:cubicBezTo>
                  <a:cubicBezTo>
                    <a:pt x="571" y="34"/>
                    <a:pt x="537" y="0"/>
                    <a:pt x="495" y="0"/>
                  </a:cubicBezTo>
                  <a:cubicBezTo>
                    <a:pt x="453" y="0"/>
                    <a:pt x="419" y="34"/>
                    <a:pt x="419" y="76"/>
                  </a:cubicBezTo>
                  <a:cubicBezTo>
                    <a:pt x="419" y="83"/>
                    <a:pt x="421" y="89"/>
                    <a:pt x="422" y="95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269" y="130"/>
                    <a:pt x="222" y="105"/>
                    <a:pt x="169" y="105"/>
                  </a:cubicBezTo>
                  <a:cubicBezTo>
                    <a:pt x="76" y="105"/>
                    <a:pt x="0" y="181"/>
                    <a:pt x="0" y="274"/>
                  </a:cubicBezTo>
                  <a:cubicBezTo>
                    <a:pt x="0" y="368"/>
                    <a:pt x="76" y="443"/>
                    <a:pt x="169" y="443"/>
                  </a:cubicBezTo>
                  <a:cubicBezTo>
                    <a:pt x="225" y="443"/>
                    <a:pt x="275" y="416"/>
                    <a:pt x="306" y="373"/>
                  </a:cubicBezTo>
                  <a:cubicBezTo>
                    <a:pt x="464" y="456"/>
                    <a:pt x="464" y="456"/>
                    <a:pt x="464" y="456"/>
                  </a:cubicBezTo>
                  <a:cubicBezTo>
                    <a:pt x="461" y="464"/>
                    <a:pt x="460" y="472"/>
                    <a:pt x="460" y="481"/>
                  </a:cubicBezTo>
                  <a:cubicBezTo>
                    <a:pt x="460" y="538"/>
                    <a:pt x="506" y="583"/>
                    <a:pt x="562" y="583"/>
                  </a:cubicBezTo>
                  <a:cubicBezTo>
                    <a:pt x="619" y="583"/>
                    <a:pt x="664" y="538"/>
                    <a:pt x="664" y="481"/>
                  </a:cubicBezTo>
                  <a:cubicBezTo>
                    <a:pt x="664" y="425"/>
                    <a:pt x="619" y="379"/>
                    <a:pt x="562" y="3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5468612" y="5078129"/>
              <a:ext cx="4120718" cy="349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发送端：将消息切割成多个帧，并发送给服务端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016500" y="4969510"/>
            <a:ext cx="4321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接收端：接收消息帧，并将关联的帧重新组装成完整的消息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83659" y="224423"/>
            <a:ext cx="5692235" cy="797625"/>
            <a:chOff x="1494972" y="2485877"/>
            <a:chExt cx="4111346" cy="7976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4972" y="2485877"/>
              <a:ext cx="4111346" cy="797625"/>
              <a:chOff x="3390897" y="3510785"/>
              <a:chExt cx="5440820" cy="797625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3478663" y="3595821"/>
                <a:ext cx="5353054" cy="712589"/>
              </a:xfrm>
              <a:prstGeom prst="roundRect">
                <a:avLst>
                  <a:gd name="adj" fmla="val 19448"/>
                </a:avLst>
              </a:prstGeom>
              <a:noFill/>
              <a:ln>
                <a:solidFill>
                  <a:srgbClr val="6F80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3390897" y="3510785"/>
                <a:ext cx="5353054" cy="712589"/>
              </a:xfrm>
              <a:prstGeom prst="roundRect">
                <a:avLst>
                  <a:gd name="adj" fmla="val 194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517115" y="2611338"/>
              <a:ext cx="1016353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心跳机制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3154" y="195995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 flip="none" rotWithShape="1">
                  <a:gsLst>
                    <a:gs pos="32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C45B4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4400" b="1" dirty="0">
              <a:gradFill flip="none" rotWithShape="1">
                <a:gsLst>
                  <a:gs pos="3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2C45B4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479756" y="3694101"/>
            <a:ext cx="0" cy="902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637856" y="3706801"/>
            <a:ext cx="0" cy="902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35946" y="2590311"/>
            <a:ext cx="0" cy="902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11555" y="3700145"/>
            <a:ext cx="1003363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284498" y="3498844"/>
            <a:ext cx="390517" cy="390517"/>
          </a:xfrm>
          <a:prstGeom prst="ellipse">
            <a:avLst/>
          </a:prstGeom>
          <a:solidFill>
            <a:srgbClr val="6F80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40688" y="3547738"/>
            <a:ext cx="390517" cy="390517"/>
          </a:xfrm>
          <a:prstGeom prst="ellipse">
            <a:avLst/>
          </a:prstGeom>
          <a:solidFill>
            <a:srgbClr val="2C45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455298" y="3505193"/>
            <a:ext cx="390517" cy="390517"/>
          </a:xfrm>
          <a:prstGeom prst="ellipse">
            <a:avLst/>
          </a:prstGeom>
          <a:solidFill>
            <a:srgbClr val="6F80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10105" y="4751070"/>
            <a:ext cx="738505" cy="738505"/>
          </a:xfrm>
          <a:prstGeom prst="ellipse">
            <a:avLst/>
          </a:prstGeom>
          <a:noFill/>
          <a:ln w="28575">
            <a:solidFill>
              <a:srgbClr val="6F8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659120" y="1796415"/>
            <a:ext cx="738505" cy="738505"/>
          </a:xfrm>
          <a:prstGeom prst="ellipse">
            <a:avLst/>
          </a:prstGeom>
          <a:noFill/>
          <a:ln w="28575">
            <a:solidFill>
              <a:srgbClr val="2C4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281160" y="4758055"/>
            <a:ext cx="738505" cy="738505"/>
          </a:xfrm>
          <a:prstGeom prst="ellipse">
            <a:avLst/>
          </a:prstGeom>
          <a:noFill/>
          <a:ln w="28575">
            <a:solidFill>
              <a:srgbClr val="6F8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270125" y="4952368"/>
            <a:ext cx="368300" cy="336598"/>
            <a:chOff x="8415" y="6739"/>
            <a:chExt cx="560" cy="493"/>
          </a:xfrm>
          <a:solidFill>
            <a:srgbClr val="6F80CA"/>
          </a:solidFill>
        </p:grpSpPr>
        <p:sp>
          <p:nvSpPr>
            <p:cNvPr id="41" name="Freeform14"/>
            <p:cNvSpPr/>
            <p:nvPr/>
          </p:nvSpPr>
          <p:spPr bwMode="auto">
            <a:xfrm>
              <a:off x="8466" y="6761"/>
              <a:ext cx="209" cy="450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15"/>
            <p:cNvSpPr/>
            <p:nvPr/>
          </p:nvSpPr>
          <p:spPr bwMode="auto">
            <a:xfrm>
              <a:off x="8415" y="6908"/>
              <a:ext cx="29" cy="158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16"/>
            <p:cNvSpPr/>
            <p:nvPr/>
          </p:nvSpPr>
          <p:spPr bwMode="auto">
            <a:xfrm>
              <a:off x="8726" y="6862"/>
              <a:ext cx="83" cy="246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17"/>
            <p:cNvSpPr/>
            <p:nvPr/>
          </p:nvSpPr>
          <p:spPr bwMode="auto">
            <a:xfrm flipV="1">
              <a:off x="8777" y="6801"/>
              <a:ext cx="110" cy="367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18"/>
            <p:cNvSpPr/>
            <p:nvPr/>
          </p:nvSpPr>
          <p:spPr bwMode="auto">
            <a:xfrm>
              <a:off x="8841" y="6739"/>
              <a:ext cx="134" cy="493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Freeform 250"/>
          <p:cNvSpPr>
            <a:spLocks noEditPoints="1"/>
          </p:cNvSpPr>
          <p:nvPr/>
        </p:nvSpPr>
        <p:spPr bwMode="auto">
          <a:xfrm>
            <a:off x="5833769" y="1971040"/>
            <a:ext cx="403225" cy="388938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rgbClr val="2C45B4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267"/>
          <p:cNvSpPr>
            <a:spLocks noEditPoints="1"/>
          </p:cNvSpPr>
          <p:nvPr/>
        </p:nvSpPr>
        <p:spPr bwMode="auto">
          <a:xfrm>
            <a:off x="9437394" y="4889818"/>
            <a:ext cx="449263" cy="458787"/>
          </a:xfrm>
          <a:custGeom>
            <a:avLst/>
            <a:gdLst>
              <a:gd name="T0" fmla="*/ 107 w 213"/>
              <a:gd name="T1" fmla="*/ 0 h 213"/>
              <a:gd name="T2" fmla="*/ 213 w 213"/>
              <a:gd name="T3" fmla="*/ 107 h 213"/>
              <a:gd name="T4" fmla="*/ 107 w 213"/>
              <a:gd name="T5" fmla="*/ 213 h 213"/>
              <a:gd name="T6" fmla="*/ 0 w 213"/>
              <a:gd name="T7" fmla="*/ 107 h 213"/>
              <a:gd name="T8" fmla="*/ 107 w 213"/>
              <a:gd name="T9" fmla="*/ 0 h 213"/>
              <a:gd name="T10" fmla="*/ 89 w 213"/>
              <a:gd name="T11" fmla="*/ 75 h 213"/>
              <a:gd name="T12" fmla="*/ 100 w 213"/>
              <a:gd name="T13" fmla="*/ 70 h 213"/>
              <a:gd name="T14" fmla="*/ 87 w 213"/>
              <a:gd name="T15" fmla="*/ 18 h 213"/>
              <a:gd name="T16" fmla="*/ 63 w 213"/>
              <a:gd name="T17" fmla="*/ 26 h 213"/>
              <a:gd name="T18" fmla="*/ 89 w 213"/>
              <a:gd name="T19" fmla="*/ 75 h 213"/>
              <a:gd name="T20" fmla="*/ 107 w 213"/>
              <a:gd name="T21" fmla="*/ 82 h 213"/>
              <a:gd name="T22" fmla="*/ 82 w 213"/>
              <a:gd name="T23" fmla="*/ 107 h 213"/>
              <a:gd name="T24" fmla="*/ 107 w 213"/>
              <a:gd name="T25" fmla="*/ 131 h 213"/>
              <a:gd name="T26" fmla="*/ 131 w 213"/>
              <a:gd name="T27" fmla="*/ 107 h 213"/>
              <a:gd name="T28" fmla="*/ 107 w 213"/>
              <a:gd name="T29" fmla="*/ 82 h 213"/>
              <a:gd name="T30" fmla="*/ 132 w 213"/>
              <a:gd name="T31" fmla="*/ 133 h 213"/>
              <a:gd name="T32" fmla="*/ 122 w 213"/>
              <a:gd name="T33" fmla="*/ 140 h 213"/>
              <a:gd name="T34" fmla="*/ 149 w 213"/>
              <a:gd name="T35" fmla="*/ 187 h 213"/>
              <a:gd name="T36" fmla="*/ 169 w 213"/>
              <a:gd name="T37" fmla="*/ 173 h 213"/>
              <a:gd name="T38" fmla="*/ 132 w 213"/>
              <a:gd name="T39" fmla="*/ 133 h 213"/>
              <a:gd name="T40" fmla="*/ 197 w 213"/>
              <a:gd name="T41" fmla="*/ 126 h 213"/>
              <a:gd name="T42" fmla="*/ 144 w 213"/>
              <a:gd name="T43" fmla="*/ 112 h 213"/>
              <a:gd name="T44" fmla="*/ 138 w 213"/>
              <a:gd name="T45" fmla="*/ 126 h 213"/>
              <a:gd name="T46" fmla="*/ 181 w 213"/>
              <a:gd name="T47" fmla="*/ 160 h 213"/>
              <a:gd name="T48" fmla="*/ 197 w 213"/>
              <a:gd name="T49" fmla="*/ 126 h 213"/>
              <a:gd name="T50" fmla="*/ 25 w 213"/>
              <a:gd name="T51" fmla="*/ 65 h 213"/>
              <a:gd name="T52" fmla="*/ 72 w 213"/>
              <a:gd name="T53" fmla="*/ 92 h 213"/>
              <a:gd name="T54" fmla="*/ 82 w 213"/>
              <a:gd name="T55" fmla="*/ 80 h 213"/>
              <a:gd name="T56" fmla="*/ 49 w 213"/>
              <a:gd name="T57" fmla="*/ 36 h 213"/>
              <a:gd name="T58" fmla="*/ 25 w 213"/>
              <a:gd name="T59" fmla="*/ 6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166" y="0"/>
                  <a:pt x="213" y="48"/>
                  <a:pt x="213" y="107"/>
                </a:cubicBezTo>
                <a:cubicBezTo>
                  <a:pt x="213" y="165"/>
                  <a:pt x="166" y="213"/>
                  <a:pt x="107" y="213"/>
                </a:cubicBez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  <a:moveTo>
                  <a:pt x="89" y="75"/>
                </a:moveTo>
                <a:cubicBezTo>
                  <a:pt x="93" y="73"/>
                  <a:pt x="96" y="71"/>
                  <a:pt x="100" y="70"/>
                </a:cubicBezTo>
                <a:cubicBezTo>
                  <a:pt x="87" y="18"/>
                  <a:pt x="87" y="18"/>
                  <a:pt x="87" y="18"/>
                </a:cubicBezTo>
                <a:cubicBezTo>
                  <a:pt x="79" y="20"/>
                  <a:pt x="71" y="23"/>
                  <a:pt x="63" y="26"/>
                </a:cubicBezTo>
                <a:cubicBezTo>
                  <a:pt x="89" y="75"/>
                  <a:pt x="89" y="75"/>
                  <a:pt x="89" y="75"/>
                </a:cubicBezTo>
                <a:close/>
                <a:moveTo>
                  <a:pt x="107" y="82"/>
                </a:moveTo>
                <a:cubicBezTo>
                  <a:pt x="93" y="82"/>
                  <a:pt x="82" y="93"/>
                  <a:pt x="82" y="107"/>
                </a:cubicBezTo>
                <a:cubicBezTo>
                  <a:pt x="82" y="120"/>
                  <a:pt x="93" y="131"/>
                  <a:pt x="107" y="131"/>
                </a:cubicBezTo>
                <a:cubicBezTo>
                  <a:pt x="120" y="131"/>
                  <a:pt x="131" y="120"/>
                  <a:pt x="131" y="107"/>
                </a:cubicBezTo>
                <a:cubicBezTo>
                  <a:pt x="131" y="93"/>
                  <a:pt x="120" y="82"/>
                  <a:pt x="107" y="82"/>
                </a:cubicBezTo>
                <a:close/>
                <a:moveTo>
                  <a:pt x="132" y="133"/>
                </a:moveTo>
                <a:cubicBezTo>
                  <a:pt x="129" y="135"/>
                  <a:pt x="126" y="138"/>
                  <a:pt x="122" y="140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56" y="183"/>
                  <a:pt x="163" y="178"/>
                  <a:pt x="169" y="173"/>
                </a:cubicBezTo>
                <a:cubicBezTo>
                  <a:pt x="132" y="133"/>
                  <a:pt x="132" y="133"/>
                  <a:pt x="132" y="133"/>
                </a:cubicBezTo>
                <a:close/>
                <a:moveTo>
                  <a:pt x="197" y="126"/>
                </a:moveTo>
                <a:cubicBezTo>
                  <a:pt x="144" y="112"/>
                  <a:pt x="144" y="112"/>
                  <a:pt x="144" y="112"/>
                </a:cubicBezTo>
                <a:cubicBezTo>
                  <a:pt x="143" y="117"/>
                  <a:pt x="141" y="121"/>
                  <a:pt x="138" y="126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8" y="149"/>
                  <a:pt x="194" y="138"/>
                  <a:pt x="197" y="126"/>
                </a:cubicBezTo>
                <a:close/>
                <a:moveTo>
                  <a:pt x="25" y="65"/>
                </a:moveTo>
                <a:cubicBezTo>
                  <a:pt x="72" y="92"/>
                  <a:pt x="72" y="92"/>
                  <a:pt x="72" y="92"/>
                </a:cubicBezTo>
                <a:cubicBezTo>
                  <a:pt x="75" y="87"/>
                  <a:pt x="78" y="83"/>
                  <a:pt x="82" y="80"/>
                </a:cubicBezTo>
                <a:cubicBezTo>
                  <a:pt x="49" y="36"/>
                  <a:pt x="49" y="36"/>
                  <a:pt x="49" y="36"/>
                </a:cubicBezTo>
                <a:cubicBezTo>
                  <a:pt x="39" y="44"/>
                  <a:pt x="31" y="54"/>
                  <a:pt x="25" y="65"/>
                </a:cubicBezTo>
                <a:close/>
              </a:path>
            </a:pathLst>
          </a:custGeom>
          <a:solidFill>
            <a:srgbClr val="6F80C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518402" y="1900269"/>
            <a:ext cx="2712720" cy="687175"/>
            <a:chOff x="5964155" y="1296926"/>
            <a:chExt cx="2712720" cy="687175"/>
          </a:xfrm>
        </p:grpSpPr>
        <p:sp>
          <p:nvSpPr>
            <p:cNvPr id="58" name="文本框 57"/>
            <p:cNvSpPr txBox="1"/>
            <p:nvPr/>
          </p:nvSpPr>
          <p:spPr>
            <a:xfrm>
              <a:off x="5964155" y="1615801"/>
              <a:ext cx="22400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964155" y="1296926"/>
              <a:ext cx="27127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为什么要使用心跳检测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81825" y="613407"/>
            <a:ext cx="3897630" cy="2181864"/>
            <a:chOff x="5868904" y="1227945"/>
            <a:chExt cx="2240045" cy="424762"/>
          </a:xfrm>
        </p:grpSpPr>
        <p:sp>
          <p:nvSpPr>
            <p:cNvPr id="61" name="文本框 60"/>
            <p:cNvSpPr txBox="1"/>
            <p:nvPr/>
          </p:nvSpPr>
          <p:spPr>
            <a:xfrm>
              <a:off x="5868904" y="1307558"/>
              <a:ext cx="2240045" cy="3451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设置一个心跳超时时间，若某时间段内服务端未返回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消息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，则认定为断线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，开启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重连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030941" y="1227945"/>
              <a:ext cx="1783121" cy="7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具体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623311" y="4107815"/>
            <a:ext cx="4904740" cy="1824355"/>
            <a:chOff x="6018487" y="1117153"/>
            <a:chExt cx="2344459" cy="2495112"/>
          </a:xfrm>
        </p:grpSpPr>
        <p:sp>
          <p:nvSpPr>
            <p:cNvPr id="64" name="文本框 63"/>
            <p:cNvSpPr txBox="1"/>
            <p:nvPr/>
          </p:nvSpPr>
          <p:spPr>
            <a:xfrm>
              <a:off x="6018487" y="1620865"/>
              <a:ext cx="2344459" cy="1991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客户端每隔一段时间向服务端发送一个特有的心跳消息（例如 “ping”），每次服务端收到消息后只需将消息返回。若客户端收到消息，则二者还保持连接；若没收到，则说明连接断开。此时，客户端就要主动重连，完成一个周期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276487" y="1117153"/>
              <a:ext cx="1783121" cy="503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基本原理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27760" y="2395220"/>
            <a:ext cx="4222750" cy="897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由于网络以及 websocket 自身的一些不稳定性，页面长时间打开的情况下有时会发生 websocket 连接的断开。为了防止这种情况，增加心跳检测机制。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-24853"/>
          <a:stretch>
            <a:fillRect/>
          </a:stretch>
        </p:blipFill>
        <p:spPr>
          <a:xfrm>
            <a:off x="7263765" y="1619885"/>
            <a:ext cx="4325620" cy="184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p="http://schemas.openxmlformats.org/presentationml/2006/main">
  <p:tag name="ISLIDE.ICON" val="#180049;#180057;"/>
</p:tagLst>
</file>

<file path=ppt/tags/tag2.xml><?xml version="1.0" encoding="utf-8"?>
<p:tagLst xmlns:p="http://schemas.openxmlformats.org/presentationml/2006/main">
  <p:tag name="KSO_WPP_MARK_KEY" val="aba7cde0-6554-4f9a-88ad-f518abe2e560"/>
  <p:tag name="COMMONDATA" val="eyJoZGlkIjoiNDYxMzJhOGY4YWJjNTAxOTEwNWJjN2UzZTU2OGQzNDYifQ=="/>
</p:tagLst>
</file>

<file path=ppt/theme/theme1.xml><?xml version="1.0" encoding="utf-8"?>
<a:theme xmlns:a="http://schemas.openxmlformats.org/drawingml/2006/main" name="51PPT模板网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36AD"/>
      </a:accent1>
      <a:accent2>
        <a:srgbClr val="2936AD"/>
      </a:accent2>
      <a:accent3>
        <a:srgbClr val="B4C6E7"/>
      </a:accent3>
      <a:accent4>
        <a:srgbClr val="2F5496"/>
      </a:accent4>
      <a:accent5>
        <a:srgbClr val="B4B4B4"/>
      </a:accent5>
      <a:accent6>
        <a:srgbClr val="D8D8D8"/>
      </a:accent6>
      <a:hlink>
        <a:srgbClr val="4472C4"/>
      </a:hlink>
      <a:folHlink>
        <a:srgbClr val="BFBFBF"/>
      </a:folHlink>
    </a:clrScheme>
    <a:fontScheme name="ymd35pww">
      <a:majorFont>
        <a:latin typeface="HarmonyOS Sans SC"/>
        <a:ea typeface="阿里巴巴普惠体 2.0 55 Regular"/>
        <a:cs typeface=""/>
      </a:majorFont>
      <a:minorFont>
        <a:latin typeface="HarmonyOS Sans SC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宽屏</PresentationFormat>
  <Paragraphs>128</Paragraphs>
  <Slides>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88" baseType="lpstr">
      <vt:lpstr>Arial</vt:lpstr>
      <vt:lpstr>宋体</vt:lpstr>
      <vt:lpstr>Wingdings</vt:lpstr>
      <vt:lpstr>优设标题黑</vt:lpstr>
      <vt:lpstr>黑体</vt:lpstr>
      <vt:lpstr>Gill Sans</vt:lpstr>
      <vt:lpstr>阿里巴巴普惠体 2.0 55 Regular</vt:lpstr>
      <vt:lpstr>HarmonyOS Sans SC</vt:lpstr>
      <vt:lpstr>Segoe Print</vt:lpstr>
      <vt:lpstr>微软雅黑</vt:lpstr>
      <vt:lpstr>Arial Unicode MS</vt:lpstr>
      <vt:lpstr>等线</vt:lpstr>
      <vt:lpstr>Agency FB</vt:lpstr>
      <vt:lpstr>Trebuchet MS</vt:lpstr>
      <vt:lpstr>阿里巴巴普惠体 2.0 55 Regular</vt:lpstr>
      <vt:lpstr>Calibri</vt:lpstr>
      <vt:lpstr>仿宋</vt:lpstr>
      <vt:lpstr>Microsoft JhengHei</vt:lpstr>
      <vt:lpstr>Microsoft JhengHei UI Light</vt:lpstr>
      <vt:lpstr>MS Gothic</vt:lpstr>
      <vt:lpstr>SimSun-ExtB</vt:lpstr>
      <vt:lpstr>Bahnschrift SemiBold Condensed</vt:lpstr>
      <vt:lpstr>Bahnschrift SemiLight SemiCondensed</vt:lpstr>
      <vt:lpstr>Cascadia Code Light</vt:lpstr>
      <vt:lpstr>Cascadia Mono Light</vt:lpstr>
      <vt:lpstr>Century Gothic</vt:lpstr>
      <vt:lpstr>Dubai Light</vt:lpstr>
      <vt:lpstr>Lucida Sans Unicode</vt:lpstr>
      <vt:lpstr>Segoe UI Light</vt:lpstr>
      <vt:lpstr>华文宋体</vt:lpstr>
      <vt:lpstr>华文新魏</vt:lpstr>
      <vt:lpstr>华文隶书</vt:lpstr>
      <vt:lpstr>华文仿宋</vt:lpstr>
      <vt:lpstr>华文楷体</vt:lpstr>
      <vt:lpstr>华文彩云</vt:lpstr>
      <vt:lpstr>华文细黑</vt:lpstr>
      <vt:lpstr>华文中宋</vt:lpstr>
      <vt:lpstr>华文琥珀</vt:lpstr>
      <vt:lpstr>幼圆</vt:lpstr>
      <vt:lpstr>新宋体</vt:lpstr>
      <vt:lpstr>方正姚体</vt:lpstr>
      <vt:lpstr>楷体</vt:lpstr>
      <vt:lpstr>隶书</vt:lpstr>
      <vt:lpstr>Microsoft JhengHei Light</vt:lpstr>
      <vt:lpstr>Microsoft YaHei UI</vt:lpstr>
      <vt:lpstr>Microsoft JhengHei UI</vt:lpstr>
      <vt:lpstr>Malgun Gothic</vt:lpstr>
      <vt:lpstr>Arial Black</vt:lpstr>
      <vt:lpstr>Bookman Old Style</vt:lpstr>
      <vt:lpstr>Bookshelf Symbol 7</vt:lpstr>
      <vt:lpstr>Candara</vt:lpstr>
      <vt:lpstr>Cascadia Code SemiBold</vt:lpstr>
      <vt:lpstr>Cascadia Mono SemiLight</vt:lpstr>
      <vt:lpstr>Corbel</vt:lpstr>
      <vt:lpstr>Constantia</vt:lpstr>
      <vt:lpstr>DejaVu Sans Mono</vt:lpstr>
      <vt:lpstr>Impact</vt:lpstr>
      <vt:lpstr>Marlett</vt:lpstr>
      <vt:lpstr>Microsoft New Tai Lue</vt:lpstr>
      <vt:lpstr>Microsoft Yi Baiti</vt:lpstr>
      <vt:lpstr>MT Extra</vt:lpstr>
      <vt:lpstr>MS Reference Sans Serif</vt:lpstr>
      <vt:lpstr>MS Reference Specialty</vt:lpstr>
      <vt:lpstr>Segoe UI Black</vt:lpstr>
      <vt:lpstr>Sitka Display</vt:lpstr>
      <vt:lpstr>Sitka Small</vt:lpstr>
      <vt:lpstr>Verdana</vt:lpstr>
      <vt:lpstr>MV Boli</vt:lpstr>
      <vt:lpstr>Microsoft Himalaya</vt:lpstr>
      <vt:lpstr>Georgia</vt:lpstr>
      <vt:lpstr>DejaVu Math TeX Gyre</vt:lpstr>
      <vt:lpstr>Corbel Light</vt:lpstr>
      <vt:lpstr>Cascadia Mono SemiBold</vt:lpstr>
      <vt:lpstr>Cascadia Code</vt:lpstr>
      <vt:lpstr>Book Antiqua</vt:lpstr>
      <vt:lpstr>方正舒体</vt:lpstr>
      <vt:lpstr>微软雅黑 Light</vt:lpstr>
      <vt:lpstr>华文行楷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简约几何风企业总结汇报商务通用ppt模板</dc:title>
  <dc:creator>51PPT模板网</dc:creator>
  <cp:keywords>www.51pptmoban.com</cp:keywords>
  <dc:description>www.51pptmoban.com</dc:description>
  <cp:lastModifiedBy>风范</cp:lastModifiedBy>
  <cp:revision>64</cp:revision>
  <dcterms:created xsi:type="dcterms:W3CDTF">2021-11-01T03:20:00Z</dcterms:created>
  <dcterms:modified xsi:type="dcterms:W3CDTF">2022-11-11T11:38:35Z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408870B36C6B4E029CC8F844B9185F6D</vt:lpwstr>
  </property>
  <property fmtid="{D5CDD505-2E9C-101B-9397-08002B2CF9AE}" pid="3" name="KSOProductBuildVer">
    <vt:lpwstr>2052-11.1.0.12763</vt:lpwstr>
  </property>
</Properties>
</file>