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ags/tag4.xml" ContentType="application/vnd.openxmlformats-officedocument.presentationml.tags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58" r:id="rId4"/>
    <p:sldId id="271" r:id="rId5"/>
    <p:sldId id="278" r:id="rId6"/>
    <p:sldId id="286" r:id="rId7"/>
    <p:sldId id="287" r:id="rId8"/>
    <p:sldId id="285" r:id="rId9"/>
    <p:sldId id="279" r:id="rId10"/>
    <p:sldId id="261" r:id="rId11"/>
    <p:sldId id="347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FC"/>
    <a:srgbClr val="17A2FC"/>
    <a:srgbClr val="5CA5FF"/>
    <a:srgbClr val="6D76FF"/>
    <a:srgbClr val="F5FBFC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3" autoAdjust="0"/>
    <p:restoredTop sz="96182" autoAdjust="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14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3977D2F-B0A3-4157-A243-69892513628D}"/>
              </a:ext>
            </a:extLst>
          </p:cNvPr>
          <p:cNvSpPr/>
          <p:nvPr userDrawn="1"/>
        </p:nvSpPr>
        <p:spPr>
          <a:xfrm>
            <a:off x="668337" y="547686"/>
            <a:ext cx="6920599" cy="6038850"/>
          </a:xfrm>
          <a:custGeom>
            <a:avLst/>
            <a:gdLst>
              <a:gd name="connsiteX0" fmla="*/ 0 w 6691368"/>
              <a:gd name="connsiteY0" fmla="*/ 0 h 5838825"/>
              <a:gd name="connsiteX1" fmla="*/ 6691368 w 6691368"/>
              <a:gd name="connsiteY1" fmla="*/ 0 h 5838825"/>
              <a:gd name="connsiteX2" fmla="*/ 3201496 w 6691368"/>
              <a:gd name="connsiteY2" fmla="*/ 5838825 h 5838825"/>
              <a:gd name="connsiteX3" fmla="*/ 0 w 6691368"/>
              <a:gd name="connsiteY3" fmla="*/ 5838825 h 5838825"/>
              <a:gd name="connsiteX4" fmla="*/ 0 w 6691368"/>
              <a:gd name="connsiteY4" fmla="*/ 0 h 58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368" h="5838825">
                <a:moveTo>
                  <a:pt x="0" y="0"/>
                </a:moveTo>
                <a:lnTo>
                  <a:pt x="6691368" y="0"/>
                </a:lnTo>
                <a:lnTo>
                  <a:pt x="3201496" y="5838825"/>
                </a:lnTo>
                <a:lnTo>
                  <a:pt x="0" y="58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5EAD7E-CE0B-464A-A4A0-0C2651A5581D}"/>
              </a:ext>
            </a:extLst>
          </p:cNvPr>
          <p:cNvSpPr/>
          <p:nvPr userDrawn="1"/>
        </p:nvSpPr>
        <p:spPr>
          <a:xfrm>
            <a:off x="837198" y="781050"/>
            <a:ext cx="10840452" cy="561975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2" y="674097"/>
            <a:ext cx="11354802" cy="6387076"/>
          </a:xfrm>
          <a:prstGeom prst="rect">
            <a:avLst/>
          </a:prstGeom>
          <a:ln>
            <a:noFill/>
          </a:ln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-87549" y="1051092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570AD-4B3C-47D4-8B74-A5D0C373A6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43" y="3343274"/>
            <a:ext cx="1599586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38176" y="635000"/>
            <a:ext cx="10918825" cy="55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0519DD-4146-4D69-B9BD-65D89E9F3F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5" y="169862"/>
            <a:ext cx="1599586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4D3BC4FE-3ED1-4B14-9F76-638545F753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AB6347-70B7-4420-BBB2-EA398A7BC4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5" y="169862"/>
            <a:ext cx="1599586" cy="447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0F60F5-C828-4F6C-8436-01895FD68E40}"/>
              </a:ext>
            </a:extLst>
          </p:cNvPr>
          <p:cNvSpPr/>
          <p:nvPr userDrawn="1"/>
        </p:nvSpPr>
        <p:spPr>
          <a:xfrm>
            <a:off x="669924" y="1162050"/>
            <a:ext cx="11036301" cy="528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>
            <a:extLst>
              <a:ext uri="{FF2B5EF4-FFF2-40B4-BE49-F238E27FC236}">
                <a16:creationId xmlns:a16="http://schemas.microsoft.com/office/drawing/2014/main" id="{44D8A07F-2EC2-42F7-A0C4-E2CDE624DB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43209C-57E2-4965-A630-11B352179C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5" y="169862"/>
            <a:ext cx="1599586" cy="4476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2844069-A550-4F15-9CF6-8CE20998B3A5}"/>
              </a:ext>
            </a:extLst>
          </p:cNvPr>
          <p:cNvSpPr/>
          <p:nvPr userDrawn="1"/>
        </p:nvSpPr>
        <p:spPr>
          <a:xfrm>
            <a:off x="669924" y="1162050"/>
            <a:ext cx="11036301" cy="528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>
            <a:extLst>
              <a:ext uri="{FF2B5EF4-FFF2-40B4-BE49-F238E27FC236}">
                <a16:creationId xmlns:a16="http://schemas.microsoft.com/office/drawing/2014/main" id="{6B81BEAC-05DC-4DEC-9059-C6A7E66A54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43209C-57E2-4965-A630-11B352179C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5" y="169862"/>
            <a:ext cx="1599586" cy="4476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2844069-A550-4F15-9CF6-8CE20998B3A5}"/>
              </a:ext>
            </a:extLst>
          </p:cNvPr>
          <p:cNvSpPr/>
          <p:nvPr userDrawn="1"/>
        </p:nvSpPr>
        <p:spPr>
          <a:xfrm>
            <a:off x="669924" y="1162050"/>
            <a:ext cx="11036301" cy="528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2540F3A-5251-4CB4-99E5-CB808EC9851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2950" y="1809750"/>
            <a:ext cx="28575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0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F21E5C2-C619-4CA0-A4EA-23CA6C4EAB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69DDE3-32CB-4D84-9E13-0C4A0E3D7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5" y="169862"/>
            <a:ext cx="1599586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43860B7-CF5D-47C6-B96E-31EDF8FD9564}"/>
              </a:ext>
            </a:extLst>
          </p:cNvPr>
          <p:cNvSpPr/>
          <p:nvPr userDrawn="1"/>
        </p:nvSpPr>
        <p:spPr>
          <a:xfrm>
            <a:off x="871188" y="795892"/>
            <a:ext cx="10840452" cy="5619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2B9BF589-18A5-462E-99AE-844660E4A1B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A46D58-741B-4A0B-BBEA-797B6E10D9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79" y="-36290"/>
            <a:ext cx="1599586" cy="4476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57645C7-4892-4551-BEC1-C095B57598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6"/>
          <a:stretch/>
        </p:blipFill>
        <p:spPr>
          <a:xfrm>
            <a:off x="938258" y="1354884"/>
            <a:ext cx="5152167" cy="524887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BDF987B-4126-4012-A622-0EE1F3F2CE31}"/>
              </a:ext>
            </a:extLst>
          </p:cNvPr>
          <p:cNvSpPr/>
          <p:nvPr userDrawn="1"/>
        </p:nvSpPr>
        <p:spPr>
          <a:xfrm rot="10800000">
            <a:off x="4636248" y="586342"/>
            <a:ext cx="6920599" cy="6038850"/>
          </a:xfrm>
          <a:custGeom>
            <a:avLst/>
            <a:gdLst>
              <a:gd name="connsiteX0" fmla="*/ 0 w 6691368"/>
              <a:gd name="connsiteY0" fmla="*/ 0 h 5838825"/>
              <a:gd name="connsiteX1" fmla="*/ 6691368 w 6691368"/>
              <a:gd name="connsiteY1" fmla="*/ 0 h 5838825"/>
              <a:gd name="connsiteX2" fmla="*/ 3201496 w 6691368"/>
              <a:gd name="connsiteY2" fmla="*/ 5838825 h 5838825"/>
              <a:gd name="connsiteX3" fmla="*/ 0 w 6691368"/>
              <a:gd name="connsiteY3" fmla="*/ 5838825 h 5838825"/>
              <a:gd name="connsiteX4" fmla="*/ 0 w 6691368"/>
              <a:gd name="connsiteY4" fmla="*/ 0 h 58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368" h="5838825">
                <a:moveTo>
                  <a:pt x="0" y="0"/>
                </a:moveTo>
                <a:lnTo>
                  <a:pt x="6691368" y="0"/>
                </a:lnTo>
                <a:lnTo>
                  <a:pt x="3201496" y="5838825"/>
                </a:lnTo>
                <a:lnTo>
                  <a:pt x="0" y="5838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781F37D-3BA8-4597-9E27-4ACC4518C120}"/>
              </a:ext>
            </a:extLst>
          </p:cNvPr>
          <p:cNvGrpSpPr/>
          <p:nvPr userDrawn="1"/>
        </p:nvGrpSpPr>
        <p:grpSpPr>
          <a:xfrm rot="20062353">
            <a:off x="603924" y="1208848"/>
            <a:ext cx="4869918" cy="2085685"/>
            <a:chOff x="2855913" y="-477838"/>
            <a:chExt cx="5757862" cy="2501900"/>
          </a:xfrm>
          <a:solidFill>
            <a:schemeClr val="bg1">
              <a:alpha val="56000"/>
            </a:schemeClr>
          </a:solidFill>
          <a:scene3d>
            <a:camera prst="isometricLeftDown"/>
            <a:lightRig rig="threePt" dir="t"/>
          </a:scene3d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5475CF2-4907-430B-A96A-1E420F6594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27058B-EDC9-45E0-ABE8-CD3B112AA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2F2FB1A-C7C5-4F02-8C66-7E2ACD829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B49B51E-E150-4AEC-930E-45DEA2C190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418E62E-9248-4E63-BBF9-CBE79055E1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81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5884982" y="1336847"/>
            <a:ext cx="0" cy="389245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 userDrawn="1"/>
        </p:nvSpPr>
        <p:spPr>
          <a:xfrm>
            <a:off x="599710" y="3087492"/>
            <a:ext cx="4754282" cy="208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西北大学微信公众平台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荣誉出品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版式设计：</a:t>
            </a:r>
            <a:r>
              <a:rPr lang="en-US" altLang="zh-CN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思望</a:t>
            </a:r>
            <a:endParaRPr lang="en-US" altLang="zh-CN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lang="en-US" altLang="zh-CN" sz="1600" b="1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淘宝店chenying0907 13"/>
          <p:cNvSpPr txBox="1"/>
          <p:nvPr userDrawn="1"/>
        </p:nvSpPr>
        <p:spPr>
          <a:xfrm>
            <a:off x="6520689" y="3272158"/>
            <a:ext cx="4754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公众号：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northwest1902</a:t>
            </a: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xidaweixin@qq.com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4"/>
          <a:stretch>
            <a:fillRect/>
          </a:stretch>
        </p:blipFill>
        <p:spPr>
          <a:xfrm>
            <a:off x="2484388" y="1800054"/>
            <a:ext cx="984925" cy="9966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2787" y="1829979"/>
            <a:ext cx="1190086" cy="11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64" r:id="rId5"/>
    <p:sldLayoutId id="2147483655" r:id="rId6"/>
    <p:sldLayoutId id="2147483666" r:id="rId7"/>
    <p:sldLayoutId id="2147483665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82746" y="2491897"/>
            <a:ext cx="1437624" cy="630833"/>
            <a:chOff x="5376393" y="4304123"/>
            <a:chExt cx="1437624" cy="630833"/>
          </a:xfrm>
          <a:scene3d>
            <a:camera prst="isometricLeftDown"/>
            <a:lightRig rig="threePt" dir="t"/>
          </a:scene3d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D7D702-FF77-4FBE-B959-81A0E7E1713A}"/>
                </a:ext>
              </a:extLst>
            </p:cNvPr>
            <p:cNvSpPr txBox="1">
              <a:spLocks/>
            </p:cNvSpPr>
            <p:nvPr/>
          </p:nvSpPr>
          <p:spPr>
            <a:xfrm>
              <a:off x="6164658" y="4581869"/>
              <a:ext cx="609564" cy="317918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2018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C50A86B-6201-4B50-AD59-2CA3F67D7BDA}"/>
                </a:ext>
              </a:extLst>
            </p:cNvPr>
            <p:cNvSpPr txBox="1"/>
            <p:nvPr/>
          </p:nvSpPr>
          <p:spPr>
            <a:xfrm>
              <a:off x="5376393" y="4304123"/>
              <a:ext cx="1427917" cy="19631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2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Graduation thesis </a:t>
              </a:r>
              <a:endParaRPr lang="zh-CN" altLang="en-US" sz="12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D2C4D1-FDA9-4D79-9FC6-87F3EC3EA3DA}"/>
                </a:ext>
              </a:extLst>
            </p:cNvPr>
            <p:cNvSpPr txBox="1"/>
            <p:nvPr/>
          </p:nvSpPr>
          <p:spPr>
            <a:xfrm>
              <a:off x="5377701" y="4546701"/>
              <a:ext cx="707367" cy="37966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DEFENSE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DF69DA-CA61-4C3A-B572-4D0AB422CEE4}"/>
                </a:ext>
              </a:extLst>
            </p:cNvPr>
            <p:cNvSpPr/>
            <p:nvPr/>
          </p:nvSpPr>
          <p:spPr>
            <a:xfrm>
              <a:off x="6124863" y="4546701"/>
              <a:ext cx="689154" cy="388255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副标题 2">
            <a:extLst>
              <a:ext uri="{FF2B5EF4-FFF2-40B4-BE49-F238E27FC236}">
                <a16:creationId xmlns:a16="http://schemas.microsoft.com/office/drawing/2014/main" id="{9574F7B0-4CEB-44FD-AECA-B8A8957A2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175" y="2977559"/>
            <a:ext cx="4092575" cy="55879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标题 8">
            <a:extLst>
              <a:ext uri="{FF2B5EF4-FFF2-40B4-BE49-F238E27FC236}">
                <a16:creationId xmlns:a16="http://schemas.microsoft.com/office/drawing/2014/main" id="{A1DB4690-9530-4CB3-A26A-1BCC66A3F8A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6175" y="1690098"/>
            <a:ext cx="6273800" cy="1287462"/>
          </a:xfrm>
        </p:spPr>
        <p:txBody>
          <a:bodyPr>
            <a:normAutofit/>
          </a:bodyPr>
          <a:lstStyle/>
          <a:p>
            <a:r>
              <a:rPr lang="zh-CN" altLang="en-US" dirty="0"/>
              <a:t>西北大学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66989E2-72D6-4569-966E-F81EAD33E1B2}"/>
              </a:ext>
            </a:extLst>
          </p:cNvPr>
          <p:cNvSpPr txBox="1">
            <a:spLocks/>
          </p:cNvSpPr>
          <p:nvPr/>
        </p:nvSpPr>
        <p:spPr>
          <a:xfrm>
            <a:off x="1146175" y="4538958"/>
            <a:ext cx="4092575" cy="3984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/>
              <a:t>汇报人：</a:t>
            </a:r>
            <a:endParaRPr lang="zh-CN" altLang="en-US" sz="1800" b="1" dirty="0"/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3F63948F-80BE-402C-8DA2-3CF02907819E}"/>
              </a:ext>
            </a:extLst>
          </p:cNvPr>
          <p:cNvSpPr txBox="1">
            <a:spLocks/>
          </p:cNvSpPr>
          <p:nvPr/>
        </p:nvSpPr>
        <p:spPr>
          <a:xfrm>
            <a:off x="1146175" y="5045667"/>
            <a:ext cx="4092575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院系：</a:t>
            </a:r>
          </a:p>
        </p:txBody>
      </p:sp>
      <p:sp>
        <p:nvSpPr>
          <p:cNvPr id="23" name="文本占位符 12">
            <a:extLst>
              <a:ext uri="{FF2B5EF4-FFF2-40B4-BE49-F238E27FC236}">
                <a16:creationId xmlns:a16="http://schemas.microsoft.com/office/drawing/2014/main" id="{93E62CF5-B760-459C-9B64-9118C2A58366}"/>
              </a:ext>
            </a:extLst>
          </p:cNvPr>
          <p:cNvSpPr txBox="1">
            <a:spLocks/>
          </p:cNvSpPr>
          <p:nvPr/>
        </p:nvSpPr>
        <p:spPr>
          <a:xfrm>
            <a:off x="1146175" y="5341938"/>
            <a:ext cx="4092575" cy="389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</a:rPr>
              <a:t>时间：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>
            <a:extLst>
              <a:ext uri="{FF2B5EF4-FFF2-40B4-BE49-F238E27FC236}">
                <a16:creationId xmlns:a16="http://schemas.microsoft.com/office/drawing/2014/main" id="{DE9B31E6-FB59-455A-8CF4-94127C318CFC}"/>
              </a:ext>
            </a:extLst>
          </p:cNvPr>
          <p:cNvSpPr txBox="1">
            <a:spLocks/>
          </p:cNvSpPr>
          <p:nvPr/>
        </p:nvSpPr>
        <p:spPr>
          <a:xfrm>
            <a:off x="7188351" y="3013941"/>
            <a:ext cx="4604544" cy="162150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致谢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各位导师和同学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7C18AA5A-8B53-4078-A21A-16427F3FA49E}"/>
              </a:ext>
            </a:extLst>
          </p:cNvPr>
          <p:cNvSpPr txBox="1">
            <a:spLocks/>
          </p:cNvSpPr>
          <p:nvPr/>
        </p:nvSpPr>
        <p:spPr>
          <a:xfrm>
            <a:off x="7188351" y="4931721"/>
            <a:ext cx="4604544" cy="3108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西北大学       **学院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9773B4F1-2C89-4883-A680-E8B603B61B4E}"/>
              </a:ext>
            </a:extLst>
          </p:cNvPr>
          <p:cNvSpPr txBox="1">
            <a:spLocks/>
          </p:cNvSpPr>
          <p:nvPr/>
        </p:nvSpPr>
        <p:spPr>
          <a:xfrm>
            <a:off x="7188351" y="4635450"/>
            <a:ext cx="4604544" cy="2962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答辩人：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19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8B2246-9F4C-4AD4-B7FD-124DC0A94E9B}"/>
              </a:ext>
            </a:extLst>
          </p:cNvPr>
          <p:cNvSpPr/>
          <p:nvPr/>
        </p:nvSpPr>
        <p:spPr>
          <a:xfrm>
            <a:off x="1133071" y="1628775"/>
            <a:ext cx="3324182" cy="4193741"/>
          </a:xfrm>
          <a:prstGeom prst="roundRect">
            <a:avLst>
              <a:gd name="adj" fmla="val 4059"/>
            </a:avLst>
          </a:prstGeom>
          <a:solidFill>
            <a:srgbClr val="32B9F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01F8EB-774A-414D-B502-724AFF9091F2}"/>
              </a:ext>
            </a:extLst>
          </p:cNvPr>
          <p:cNvGrpSpPr/>
          <p:nvPr/>
        </p:nvGrpSpPr>
        <p:grpSpPr>
          <a:xfrm>
            <a:off x="1995532" y="1628775"/>
            <a:ext cx="8200936" cy="4003616"/>
            <a:chOff x="757281" y="1590675"/>
            <a:chExt cx="11266956" cy="4003616"/>
          </a:xfrm>
        </p:grpSpPr>
        <p:grpSp>
          <p:nvGrpSpPr>
            <p:cNvPr id="10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1F48F46-30B7-42DF-A79F-077E61AE8F67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1" y="1590675"/>
              <a:ext cx="11266956" cy="4003616"/>
              <a:chOff x="1175742" y="1590675"/>
              <a:chExt cx="10828910" cy="4003616"/>
            </a:xfrm>
          </p:grpSpPr>
          <p:sp>
            <p:nvSpPr>
              <p:cNvPr id="12" name="iṡľïḑè">
                <a:extLst>
                  <a:ext uri="{FF2B5EF4-FFF2-40B4-BE49-F238E27FC236}">
                    <a16:creationId xmlns:a16="http://schemas.microsoft.com/office/drawing/2014/main" id="{2F591CC9-1377-4522-BAD5-0B4F097788D2}"/>
                  </a:ext>
                </a:extLst>
              </p:cNvPr>
              <p:cNvSpPr txBox="1"/>
              <p:nvPr/>
            </p:nvSpPr>
            <p:spPr bwMode="auto">
              <a:xfrm>
                <a:off x="5049428" y="1590675"/>
                <a:ext cx="6955224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2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sym typeface="+mn-lt"/>
                  </a:rPr>
                  <a:t>一、标题</a:t>
                </a:r>
                <a:endParaRPr lang="en-US" altLang="zh-CN" sz="2000" dirty="0">
                  <a:solidFill>
                    <a:schemeClr val="bg1"/>
                  </a:solidFill>
                  <a:sym typeface="+mn-lt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sym typeface="+mn-lt"/>
                  </a:rPr>
                  <a:t>二、标题</a:t>
                </a:r>
                <a:endParaRPr lang="en-US" altLang="zh-CN" sz="2000" dirty="0">
                  <a:solidFill>
                    <a:schemeClr val="bg1"/>
                  </a:solidFill>
                  <a:sym typeface="+mn-lt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sym typeface="+mn-lt"/>
                  </a:rPr>
                  <a:t>三、标题</a:t>
                </a:r>
                <a:endParaRPr lang="en-US" altLang="zh-CN" sz="2000" dirty="0">
                  <a:solidFill>
                    <a:schemeClr val="bg1"/>
                  </a:solidFill>
                  <a:sym typeface="+mn-lt"/>
                </a:endParaRPr>
              </a:p>
            </p:txBody>
          </p:sp>
          <p:sp>
            <p:nvSpPr>
              <p:cNvPr id="14" name="išľïḋé">
                <a:extLst>
                  <a:ext uri="{FF2B5EF4-FFF2-40B4-BE49-F238E27FC236}">
                    <a16:creationId xmlns:a16="http://schemas.microsoft.com/office/drawing/2014/main" id="{3AB3678F-1214-4129-87C0-C8DEE202BC2C}"/>
                  </a:ext>
                </a:extLst>
              </p:cNvPr>
              <p:cNvSpPr txBox="1"/>
              <p:nvPr/>
            </p:nvSpPr>
            <p:spPr>
              <a:xfrm>
                <a:off x="1175742" y="1700808"/>
                <a:ext cx="31882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4000" b="1" dirty="0">
                    <a:solidFill>
                      <a:srgbClr val="002060"/>
                    </a:solidFill>
                    <a:cs typeface="+mn-ea"/>
                    <a:sym typeface="+mn-lt"/>
                  </a:rPr>
                  <a:t>论文大纲</a:t>
                </a:r>
                <a:endParaRPr lang="tr-TR" sz="4000" b="1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poetry_91022">
              <a:extLst>
                <a:ext uri="{FF2B5EF4-FFF2-40B4-BE49-F238E27FC236}">
                  <a16:creationId xmlns:a16="http://schemas.microsoft.com/office/drawing/2014/main" id="{CCCBF64B-5025-4149-A53A-74723B3E91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44740" y="2762323"/>
              <a:ext cx="870507" cy="62857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C28EA35-72CE-4885-B70D-C51F617E9BE2}"/>
              </a:ext>
            </a:extLst>
          </p:cNvPr>
          <p:cNvSpPr/>
          <p:nvPr/>
        </p:nvSpPr>
        <p:spPr>
          <a:xfrm>
            <a:off x="1133071" y="3543300"/>
            <a:ext cx="3324225" cy="2279216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494F360-6A52-4B7A-8C36-9E10DA20FAD8}"/>
              </a:ext>
            </a:extLst>
          </p:cNvPr>
          <p:cNvSpPr txBox="1"/>
          <p:nvPr/>
        </p:nvSpPr>
        <p:spPr>
          <a:xfrm>
            <a:off x="1800587" y="210502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EB8BC22C-DBBB-41AC-8ADF-0B13557B6D93}"/>
              </a:ext>
            </a:extLst>
          </p:cNvPr>
          <p:cNvSpPr txBox="1">
            <a:spLocks/>
          </p:cNvSpPr>
          <p:nvPr/>
        </p:nvSpPr>
        <p:spPr>
          <a:xfrm>
            <a:off x="1791425" y="2715534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一、请在此填写您的标题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75970AB2-6A7B-4A7F-AD6B-8D6725AE5D16}"/>
              </a:ext>
            </a:extLst>
          </p:cNvPr>
          <p:cNvSpPr txBox="1">
            <a:spLocks/>
          </p:cNvSpPr>
          <p:nvPr/>
        </p:nvSpPr>
        <p:spPr>
          <a:xfrm>
            <a:off x="1791424" y="3894610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西北大学肇始于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1902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年的陕西大学堂和京师大学堂速成科仕学馆。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年始称西北大学。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年改为国立西北大学。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1937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1938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年改为国立西北联合大学，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1939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年复称国立西北大学。新中国成立后为教育部直属综合大学。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1950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年复名西北大学。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1958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年改隶陕西省主管。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1978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年被确定为全国重点大学。现为首批国家“世界一流学科建设高校”，国家“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工程”建设院校、教育部与陕西省共建高校。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4C25E7-4CEF-400A-B9A8-197424295431}"/>
              </a:ext>
            </a:extLst>
          </p:cNvPr>
          <p:cNvCxnSpPr/>
          <p:nvPr/>
        </p:nvCxnSpPr>
        <p:spPr>
          <a:xfrm>
            <a:off x="1692423" y="3792682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E85EB79-6069-41E2-AD6D-469816F9E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2389" y="2674775"/>
            <a:ext cx="3353173" cy="22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一、请在此填写您的标题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E2EB9-1485-4C4B-88E4-0260CCA74CFA}"/>
              </a:ext>
            </a:extLst>
          </p:cNvPr>
          <p:cNvSpPr/>
          <p:nvPr/>
        </p:nvSpPr>
        <p:spPr>
          <a:xfrm>
            <a:off x="1450977" y="2536925"/>
            <a:ext cx="6149972" cy="1784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</a:rPr>
              <a:t>西北大学肇始于</a:t>
            </a:r>
            <a:r>
              <a:rPr lang="en-US" altLang="zh-CN" sz="1600" dirty="0">
                <a:solidFill>
                  <a:srgbClr val="002060"/>
                </a:solidFill>
              </a:rPr>
              <a:t>1902</a:t>
            </a:r>
            <a:r>
              <a:rPr lang="zh-CN" altLang="en-US" sz="1600" dirty="0">
                <a:solidFill>
                  <a:srgbClr val="002060"/>
                </a:solidFill>
              </a:rPr>
              <a:t>年的陕西大学堂和京师大学堂速成科仕学馆。</a:t>
            </a:r>
            <a:r>
              <a:rPr lang="en-US" altLang="zh-CN" sz="1600" dirty="0">
                <a:solidFill>
                  <a:srgbClr val="002060"/>
                </a:solidFill>
              </a:rPr>
              <a:t>1912</a:t>
            </a:r>
            <a:r>
              <a:rPr lang="zh-CN" altLang="en-US" sz="1600" dirty="0">
                <a:solidFill>
                  <a:srgbClr val="002060"/>
                </a:solidFill>
              </a:rPr>
              <a:t>年始称西北大学。</a:t>
            </a:r>
            <a:r>
              <a:rPr lang="en-US" altLang="zh-CN" sz="1600" dirty="0">
                <a:solidFill>
                  <a:srgbClr val="002060"/>
                </a:solidFill>
              </a:rPr>
              <a:t>1923</a:t>
            </a:r>
            <a:r>
              <a:rPr lang="zh-CN" altLang="en-US" sz="1600" dirty="0">
                <a:solidFill>
                  <a:srgbClr val="002060"/>
                </a:solidFill>
              </a:rPr>
              <a:t>年改为国立西北大学。</a:t>
            </a:r>
            <a:r>
              <a:rPr lang="en-US" altLang="zh-CN" sz="1600" dirty="0">
                <a:solidFill>
                  <a:srgbClr val="002060"/>
                </a:solidFill>
              </a:rPr>
              <a:t>1937</a:t>
            </a:r>
            <a:r>
              <a:rPr lang="zh-CN" altLang="en-US" sz="1600" dirty="0">
                <a:solidFill>
                  <a:srgbClr val="002060"/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600" dirty="0">
                <a:solidFill>
                  <a:srgbClr val="002060"/>
                </a:solidFill>
              </a:rPr>
              <a:t>1938</a:t>
            </a:r>
            <a:r>
              <a:rPr lang="zh-CN" altLang="en-US" sz="1600" dirty="0">
                <a:solidFill>
                  <a:srgbClr val="002060"/>
                </a:solidFill>
              </a:rPr>
              <a:t>年改为国立西北联合大学，</a:t>
            </a:r>
            <a:r>
              <a:rPr lang="en-US" altLang="zh-CN" sz="1600" dirty="0">
                <a:solidFill>
                  <a:srgbClr val="002060"/>
                </a:solidFill>
              </a:rPr>
              <a:t>1939</a:t>
            </a:r>
            <a:r>
              <a:rPr lang="zh-CN" altLang="en-US" sz="1600" dirty="0">
                <a:solidFill>
                  <a:srgbClr val="002060"/>
                </a:solidFill>
              </a:rPr>
              <a:t>年复称国立西北大学。新中国成立后为教育部直属综合大学。</a:t>
            </a:r>
            <a:r>
              <a:rPr lang="en-US" altLang="zh-CN" sz="1600" dirty="0">
                <a:solidFill>
                  <a:srgbClr val="002060"/>
                </a:solidFill>
              </a:rPr>
              <a:t>1950</a:t>
            </a:r>
            <a:r>
              <a:rPr lang="zh-CN" altLang="en-US" sz="1600" dirty="0">
                <a:solidFill>
                  <a:srgbClr val="002060"/>
                </a:solidFill>
              </a:rPr>
              <a:t>年复名西北大学。</a:t>
            </a:r>
            <a:r>
              <a:rPr lang="en-US" altLang="zh-CN" sz="1600" dirty="0">
                <a:solidFill>
                  <a:srgbClr val="002060"/>
                </a:solidFill>
              </a:rPr>
              <a:t>1958</a:t>
            </a:r>
            <a:r>
              <a:rPr lang="zh-CN" altLang="en-US" sz="1600" dirty="0">
                <a:solidFill>
                  <a:srgbClr val="002060"/>
                </a:solidFill>
              </a:rPr>
              <a:t>年改隶陕西省主管。</a:t>
            </a:r>
            <a:r>
              <a:rPr lang="en-US" altLang="zh-CN" sz="1600" dirty="0">
                <a:solidFill>
                  <a:srgbClr val="002060"/>
                </a:solidFill>
              </a:rPr>
              <a:t>1978</a:t>
            </a:r>
            <a:r>
              <a:rPr lang="zh-CN" altLang="en-US" sz="1600" dirty="0">
                <a:solidFill>
                  <a:srgbClr val="002060"/>
                </a:solidFill>
              </a:rPr>
              <a:t>年被确定为全国重点大学。现为首批国家“世界一流学科建设高校”，国家“</a:t>
            </a:r>
            <a:r>
              <a:rPr lang="en-US" altLang="zh-CN" sz="1600" dirty="0">
                <a:solidFill>
                  <a:srgbClr val="002060"/>
                </a:solidFill>
              </a:rPr>
              <a:t>211</a:t>
            </a:r>
            <a:r>
              <a:rPr lang="zh-CN" altLang="en-US" sz="1600" dirty="0">
                <a:solidFill>
                  <a:srgbClr val="002060"/>
                </a:solidFill>
              </a:rPr>
              <a:t>工程”建设院校、教育部与陕西省共建高校。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D7E13-A290-41A2-B747-DECAB589CE52}"/>
              </a:ext>
            </a:extLst>
          </p:cNvPr>
          <p:cNvSpPr txBox="1"/>
          <p:nvPr/>
        </p:nvSpPr>
        <p:spPr>
          <a:xfrm>
            <a:off x="1450977" y="6066654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*文章内的标注或者备注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6863C-6AF1-4B99-B00C-681EB499DF9E}"/>
              </a:ext>
            </a:extLst>
          </p:cNvPr>
          <p:cNvSpPr/>
          <p:nvPr/>
        </p:nvSpPr>
        <p:spPr>
          <a:xfrm>
            <a:off x="971550" y="1500069"/>
            <a:ext cx="705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(一)请在此填写您的标题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F87D9F68-1985-4A10-A45D-418C861ABA5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826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í$lîḍè">
            <a:extLst>
              <a:ext uri="{FF2B5EF4-FFF2-40B4-BE49-F238E27FC236}">
                <a16:creationId xmlns:a16="http://schemas.microsoft.com/office/drawing/2014/main" id="{2A4B4A55-2D89-4558-ACBF-4336852FE2BE}"/>
              </a:ext>
            </a:extLst>
          </p:cNvPr>
          <p:cNvSpPr txBox="1"/>
          <p:nvPr/>
        </p:nvSpPr>
        <p:spPr>
          <a:xfrm>
            <a:off x="857606" y="4040797"/>
            <a:ext cx="2372081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rgbClr val="002060"/>
                </a:solidFill>
              </a:rPr>
              <a:t>西北大学肇始于</a:t>
            </a:r>
            <a:r>
              <a:rPr lang="en-US" altLang="zh-CN" sz="1000" dirty="0">
                <a:solidFill>
                  <a:srgbClr val="002060"/>
                </a:solidFill>
              </a:rPr>
              <a:t>1902</a:t>
            </a:r>
            <a:r>
              <a:rPr lang="zh-CN" altLang="en-US" sz="1000" dirty="0">
                <a:solidFill>
                  <a:srgbClr val="002060"/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rgbClr val="002060"/>
                </a:solidFill>
              </a:rPr>
              <a:t>1912</a:t>
            </a:r>
            <a:r>
              <a:rPr lang="zh-CN" altLang="en-US" sz="1000" dirty="0">
                <a:solidFill>
                  <a:srgbClr val="002060"/>
                </a:solidFill>
              </a:rPr>
              <a:t>年始称西北大学。</a:t>
            </a:r>
            <a:r>
              <a:rPr lang="en-US" altLang="zh-CN" sz="1000" dirty="0">
                <a:solidFill>
                  <a:srgbClr val="002060"/>
                </a:solidFill>
              </a:rPr>
              <a:t>1923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年改为国立西北大学。</a:t>
            </a:r>
            <a:r>
              <a:rPr lang="en-US" altLang="zh-CN" sz="1000" dirty="0">
                <a:solidFill>
                  <a:srgbClr val="002060"/>
                </a:solidFill>
              </a:rPr>
              <a:t>1937</a:t>
            </a:r>
            <a:r>
              <a:rPr lang="zh-CN" altLang="en-US" sz="1000" dirty="0">
                <a:solidFill>
                  <a:srgbClr val="002060"/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rgbClr val="002060"/>
                </a:solidFill>
              </a:rPr>
              <a:t>1938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年改为国立西北联合大学，</a:t>
            </a:r>
            <a:r>
              <a:rPr lang="en-US" altLang="zh-CN" sz="1000" dirty="0">
                <a:solidFill>
                  <a:srgbClr val="002060"/>
                </a:solidFill>
              </a:rPr>
              <a:t>1939</a:t>
            </a:r>
            <a:r>
              <a:rPr lang="zh-CN" altLang="en-US" sz="1000" dirty="0">
                <a:solidFill>
                  <a:srgbClr val="002060"/>
                </a:solidFill>
              </a:rPr>
              <a:t>年复称国立西北大学。新中国成立后为教育部直属综合大学。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2005C-46AF-4037-A242-457FF4C2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二、请在此填写您的标题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65B5D5-3B87-4FD4-A1AC-7A4DA84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8149" y="609755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6" name="ïslíḋè">
            <a:extLst>
              <a:ext uri="{FF2B5EF4-FFF2-40B4-BE49-F238E27FC236}">
                <a16:creationId xmlns:a16="http://schemas.microsoft.com/office/drawing/2014/main" id="{6549295B-8851-46F7-9C88-99C83707CA6A}"/>
              </a:ext>
            </a:extLst>
          </p:cNvPr>
          <p:cNvSpPr txBox="1"/>
          <p:nvPr/>
        </p:nvSpPr>
        <p:spPr>
          <a:xfrm>
            <a:off x="677140" y="3428174"/>
            <a:ext cx="2414286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一</a:t>
            </a:r>
            <a:r>
              <a:rPr lang="en-US" altLang="zh-CN" b="1" dirty="0">
                <a:solidFill>
                  <a:srgbClr val="002060"/>
                </a:solidFill>
              </a:rPr>
              <a:t>) </a:t>
            </a:r>
            <a:r>
              <a:rPr lang="zh-CN" altLang="en-US" b="1" dirty="0">
                <a:solidFill>
                  <a:srgbClr val="002060"/>
                </a:solidFill>
              </a:rPr>
              <a:t>小标题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35" name="îŝļïdé">
            <a:extLst>
              <a:ext uri="{FF2B5EF4-FFF2-40B4-BE49-F238E27FC236}">
                <a16:creationId xmlns:a16="http://schemas.microsoft.com/office/drawing/2014/main" id="{FBEF4001-74DC-4B89-A23C-CBD47313AA34}"/>
              </a:ext>
            </a:extLst>
          </p:cNvPr>
          <p:cNvSpPr/>
          <p:nvPr/>
        </p:nvSpPr>
        <p:spPr bwMode="auto">
          <a:xfrm rot="16200000" flipH="1">
            <a:off x="8612312" y="1319042"/>
            <a:ext cx="585000" cy="223648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6" name="iṧ1iḍe">
            <a:extLst>
              <a:ext uri="{FF2B5EF4-FFF2-40B4-BE49-F238E27FC236}">
                <a16:creationId xmlns:a16="http://schemas.microsoft.com/office/drawing/2014/main" id="{E9551A72-ABA9-4CD7-9A3E-ABCB680DE7A5}"/>
              </a:ext>
            </a:extLst>
          </p:cNvPr>
          <p:cNvSpPr/>
          <p:nvPr/>
        </p:nvSpPr>
        <p:spPr bwMode="auto">
          <a:xfrm rot="5400000">
            <a:off x="6013024" y="1319042"/>
            <a:ext cx="322092" cy="2236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ïşľidé">
            <a:extLst>
              <a:ext uri="{FF2B5EF4-FFF2-40B4-BE49-F238E27FC236}">
                <a16:creationId xmlns:a16="http://schemas.microsoft.com/office/drawing/2014/main" id="{C676189E-53C5-44DB-9EAE-E1C65DCC5256}"/>
              </a:ext>
            </a:extLst>
          </p:cNvPr>
          <p:cNvSpPr/>
          <p:nvPr/>
        </p:nvSpPr>
        <p:spPr bwMode="auto">
          <a:xfrm rot="5400000">
            <a:off x="2994688" y="1319042"/>
            <a:ext cx="585000" cy="223648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pSp>
        <p:nvGrpSpPr>
          <p:cNvPr id="38" name="îṡ1ïḋè">
            <a:extLst>
              <a:ext uri="{FF2B5EF4-FFF2-40B4-BE49-F238E27FC236}">
                <a16:creationId xmlns:a16="http://schemas.microsoft.com/office/drawing/2014/main" id="{DC5BBF0D-D4FF-4EF4-8DDF-425F27597943}"/>
              </a:ext>
            </a:extLst>
          </p:cNvPr>
          <p:cNvGrpSpPr/>
          <p:nvPr/>
        </p:nvGrpSpPr>
        <p:grpSpPr>
          <a:xfrm>
            <a:off x="1104901" y="1666716"/>
            <a:ext cx="1555762" cy="1722445"/>
            <a:chOff x="1104901" y="1628616"/>
            <a:chExt cx="1555762" cy="1722445"/>
          </a:xfrm>
        </p:grpSpPr>
        <p:sp>
          <p:nvSpPr>
            <p:cNvPr id="39" name="îṣ1ïdé">
              <a:extLst>
                <a:ext uri="{FF2B5EF4-FFF2-40B4-BE49-F238E27FC236}">
                  <a16:creationId xmlns:a16="http://schemas.microsoft.com/office/drawing/2014/main" id="{87FC5479-C7A4-4A56-A2EF-DAB419262168}"/>
                </a:ext>
              </a:extLst>
            </p:cNvPr>
            <p:cNvSpPr/>
            <p:nvPr/>
          </p:nvSpPr>
          <p:spPr bwMode="auto">
            <a:xfrm flipV="1">
              <a:off x="1454773" y="3024863"/>
              <a:ext cx="856018" cy="32619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40" name="işḷîďé">
              <a:extLst>
                <a:ext uri="{FF2B5EF4-FFF2-40B4-BE49-F238E27FC236}">
                  <a16:creationId xmlns:a16="http://schemas.microsoft.com/office/drawing/2014/main" id="{7B5E3326-A050-40A4-82D7-A1F9571C904F}"/>
                </a:ext>
              </a:extLst>
            </p:cNvPr>
            <p:cNvSpPr/>
            <p:nvPr/>
          </p:nvSpPr>
          <p:spPr>
            <a:xfrm>
              <a:off x="1104901" y="1628616"/>
              <a:ext cx="1555762" cy="155575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762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î$1iḓe">
            <a:extLst>
              <a:ext uri="{FF2B5EF4-FFF2-40B4-BE49-F238E27FC236}">
                <a16:creationId xmlns:a16="http://schemas.microsoft.com/office/drawing/2014/main" id="{FD8E8575-E18C-4C66-9FF8-0519C17C4A9C}"/>
              </a:ext>
            </a:extLst>
          </p:cNvPr>
          <p:cNvGrpSpPr/>
          <p:nvPr/>
        </p:nvGrpSpPr>
        <p:grpSpPr>
          <a:xfrm>
            <a:off x="3913713" y="1666716"/>
            <a:ext cx="1555762" cy="1722445"/>
            <a:chOff x="3913713" y="1628616"/>
            <a:chExt cx="1555762" cy="1722445"/>
          </a:xfrm>
          <a:blipFill>
            <a:blip r:embed="rId3"/>
            <a:stretch>
              <a:fillRect/>
            </a:stretch>
          </a:blipFill>
        </p:grpSpPr>
        <p:sp>
          <p:nvSpPr>
            <p:cNvPr id="42" name="îṥḷîḓe">
              <a:extLst>
                <a:ext uri="{FF2B5EF4-FFF2-40B4-BE49-F238E27FC236}">
                  <a16:creationId xmlns:a16="http://schemas.microsoft.com/office/drawing/2014/main" id="{71F83110-FEF5-4224-8969-D2A813C6B0A5}"/>
                </a:ext>
              </a:extLst>
            </p:cNvPr>
            <p:cNvSpPr/>
            <p:nvPr/>
          </p:nvSpPr>
          <p:spPr bwMode="auto">
            <a:xfrm flipV="1">
              <a:off x="4263585" y="3024863"/>
              <a:ext cx="856018" cy="326198"/>
            </a:xfrm>
            <a:prstGeom prst="triangle">
              <a:avLst/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43" name="ïŝḻiḍé">
              <a:extLst>
                <a:ext uri="{FF2B5EF4-FFF2-40B4-BE49-F238E27FC236}">
                  <a16:creationId xmlns:a16="http://schemas.microsoft.com/office/drawing/2014/main" id="{DAE1B420-514C-43AB-8C34-82E2EFC0ADFD}"/>
                </a:ext>
              </a:extLst>
            </p:cNvPr>
            <p:cNvSpPr/>
            <p:nvPr/>
          </p:nvSpPr>
          <p:spPr>
            <a:xfrm>
              <a:off x="3913713" y="1628616"/>
              <a:ext cx="1555762" cy="1555759"/>
            </a:xfrm>
            <a:prstGeom prst="ellipse">
              <a:avLst/>
            </a:prstGeom>
            <a:grpFill/>
            <a:ln w="762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4" name="ïṣḷiḋe">
            <a:extLst>
              <a:ext uri="{FF2B5EF4-FFF2-40B4-BE49-F238E27FC236}">
                <a16:creationId xmlns:a16="http://schemas.microsoft.com/office/drawing/2014/main" id="{D05A4742-68F5-4120-AA0C-57F0672D30BE}"/>
              </a:ext>
            </a:extLst>
          </p:cNvPr>
          <p:cNvGrpSpPr/>
          <p:nvPr/>
        </p:nvGrpSpPr>
        <p:grpSpPr>
          <a:xfrm>
            <a:off x="6722525" y="1666716"/>
            <a:ext cx="1555762" cy="1722445"/>
            <a:chOff x="6722525" y="1628616"/>
            <a:chExt cx="1555762" cy="1722445"/>
          </a:xfrm>
          <a:blipFill>
            <a:blip r:embed="rId3"/>
            <a:stretch>
              <a:fillRect/>
            </a:stretch>
          </a:blipFill>
        </p:grpSpPr>
        <p:sp>
          <p:nvSpPr>
            <p:cNvPr id="45" name="íṡļíďê">
              <a:extLst>
                <a:ext uri="{FF2B5EF4-FFF2-40B4-BE49-F238E27FC236}">
                  <a16:creationId xmlns:a16="http://schemas.microsoft.com/office/drawing/2014/main" id="{1F8C9D6B-E9C5-4C71-AE4D-CD0D0CA30C63}"/>
                </a:ext>
              </a:extLst>
            </p:cNvPr>
            <p:cNvSpPr/>
            <p:nvPr/>
          </p:nvSpPr>
          <p:spPr bwMode="auto">
            <a:xfrm flipV="1">
              <a:off x="7072397" y="3024863"/>
              <a:ext cx="856018" cy="326198"/>
            </a:xfrm>
            <a:prstGeom prst="triangle">
              <a:avLst/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46" name="íşlïḍe">
              <a:extLst>
                <a:ext uri="{FF2B5EF4-FFF2-40B4-BE49-F238E27FC236}">
                  <a16:creationId xmlns:a16="http://schemas.microsoft.com/office/drawing/2014/main" id="{701B1479-068B-4F2D-AD47-AA373721EB8D}"/>
                </a:ext>
              </a:extLst>
            </p:cNvPr>
            <p:cNvSpPr/>
            <p:nvPr/>
          </p:nvSpPr>
          <p:spPr>
            <a:xfrm>
              <a:off x="6722525" y="1628616"/>
              <a:ext cx="1555762" cy="1555759"/>
            </a:xfrm>
            <a:prstGeom prst="ellipse">
              <a:avLst/>
            </a:prstGeom>
            <a:grpFill/>
            <a:ln w="762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7" name="îṡḷîḑé">
            <a:extLst>
              <a:ext uri="{FF2B5EF4-FFF2-40B4-BE49-F238E27FC236}">
                <a16:creationId xmlns:a16="http://schemas.microsoft.com/office/drawing/2014/main" id="{A4093441-BF4E-4427-9046-5AD4928EE898}"/>
              </a:ext>
            </a:extLst>
          </p:cNvPr>
          <p:cNvGrpSpPr/>
          <p:nvPr/>
        </p:nvGrpSpPr>
        <p:grpSpPr>
          <a:xfrm>
            <a:off x="9531338" y="1666716"/>
            <a:ext cx="1555762" cy="1722445"/>
            <a:chOff x="9531338" y="1628616"/>
            <a:chExt cx="1555762" cy="1722445"/>
          </a:xfrm>
          <a:blipFill>
            <a:blip r:embed="rId3"/>
            <a:stretch>
              <a:fillRect/>
            </a:stretch>
          </a:blipFill>
        </p:grpSpPr>
        <p:sp>
          <p:nvSpPr>
            <p:cNvPr id="48" name="ïṣļïḓe">
              <a:extLst>
                <a:ext uri="{FF2B5EF4-FFF2-40B4-BE49-F238E27FC236}">
                  <a16:creationId xmlns:a16="http://schemas.microsoft.com/office/drawing/2014/main" id="{7EDF5EF6-A216-4494-833D-97F2DECC5B0A}"/>
                </a:ext>
              </a:extLst>
            </p:cNvPr>
            <p:cNvSpPr/>
            <p:nvPr/>
          </p:nvSpPr>
          <p:spPr bwMode="auto">
            <a:xfrm flipV="1">
              <a:off x="9881210" y="3024863"/>
              <a:ext cx="856018" cy="326198"/>
            </a:xfrm>
            <a:prstGeom prst="triangle">
              <a:avLst/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49" name="ïṡḻíḋê">
              <a:extLst>
                <a:ext uri="{FF2B5EF4-FFF2-40B4-BE49-F238E27FC236}">
                  <a16:creationId xmlns:a16="http://schemas.microsoft.com/office/drawing/2014/main" id="{CDF8B1EB-8CEA-4F13-AB95-A72E94734750}"/>
                </a:ext>
              </a:extLst>
            </p:cNvPr>
            <p:cNvSpPr/>
            <p:nvPr/>
          </p:nvSpPr>
          <p:spPr>
            <a:xfrm>
              <a:off x="9531338" y="1628616"/>
              <a:ext cx="1555762" cy="1555759"/>
            </a:xfrm>
            <a:prstGeom prst="ellipse">
              <a:avLst/>
            </a:prstGeom>
            <a:grpFill/>
            <a:ln w="762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í$lîḍè">
            <a:extLst>
              <a:ext uri="{FF2B5EF4-FFF2-40B4-BE49-F238E27FC236}">
                <a16:creationId xmlns:a16="http://schemas.microsoft.com/office/drawing/2014/main" id="{29652EC3-EC9B-4392-9BA3-C59D69E08FE6}"/>
              </a:ext>
            </a:extLst>
          </p:cNvPr>
          <p:cNvSpPr txBox="1"/>
          <p:nvPr/>
        </p:nvSpPr>
        <p:spPr>
          <a:xfrm>
            <a:off x="3645051" y="4065089"/>
            <a:ext cx="2372081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rgbClr val="002060"/>
                </a:solidFill>
              </a:rPr>
              <a:t>西北大学肇始于</a:t>
            </a:r>
            <a:r>
              <a:rPr lang="en-US" altLang="zh-CN" sz="1000" dirty="0">
                <a:solidFill>
                  <a:srgbClr val="002060"/>
                </a:solidFill>
              </a:rPr>
              <a:t>1902</a:t>
            </a:r>
            <a:r>
              <a:rPr lang="zh-CN" altLang="en-US" sz="1000" dirty="0">
                <a:solidFill>
                  <a:srgbClr val="002060"/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rgbClr val="002060"/>
                </a:solidFill>
              </a:rPr>
              <a:t>1912</a:t>
            </a:r>
            <a:r>
              <a:rPr lang="zh-CN" altLang="en-US" sz="1000" dirty="0">
                <a:solidFill>
                  <a:srgbClr val="002060"/>
                </a:solidFill>
              </a:rPr>
              <a:t>年始称西北大学。</a:t>
            </a:r>
            <a:r>
              <a:rPr lang="en-US" altLang="zh-CN" sz="1000" dirty="0">
                <a:solidFill>
                  <a:srgbClr val="002060"/>
                </a:solidFill>
              </a:rPr>
              <a:t>1923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年改为国立西北大学。</a:t>
            </a:r>
            <a:r>
              <a:rPr lang="en-US" altLang="zh-CN" sz="1000" dirty="0">
                <a:solidFill>
                  <a:srgbClr val="002060"/>
                </a:solidFill>
              </a:rPr>
              <a:t>1937</a:t>
            </a:r>
            <a:r>
              <a:rPr lang="zh-CN" altLang="en-US" sz="1000" dirty="0">
                <a:solidFill>
                  <a:srgbClr val="002060"/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rgbClr val="002060"/>
                </a:solidFill>
              </a:rPr>
              <a:t>1938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年改为国立西北联合大学，</a:t>
            </a:r>
            <a:r>
              <a:rPr lang="en-US" altLang="zh-CN" sz="1000" dirty="0">
                <a:solidFill>
                  <a:srgbClr val="002060"/>
                </a:solidFill>
              </a:rPr>
              <a:t>1939</a:t>
            </a:r>
            <a:r>
              <a:rPr lang="zh-CN" altLang="en-US" sz="1000" dirty="0">
                <a:solidFill>
                  <a:srgbClr val="002060"/>
                </a:solidFill>
              </a:rPr>
              <a:t>年复称国立西北大学。新中国成立后为教育部直属综合大学。</a:t>
            </a:r>
          </a:p>
        </p:txBody>
      </p:sp>
      <p:sp>
        <p:nvSpPr>
          <p:cNvPr id="50" name="ïslíḋè">
            <a:extLst>
              <a:ext uri="{FF2B5EF4-FFF2-40B4-BE49-F238E27FC236}">
                <a16:creationId xmlns:a16="http://schemas.microsoft.com/office/drawing/2014/main" id="{0290C5C5-123B-4DA3-B9D9-F3D033917D78}"/>
              </a:ext>
            </a:extLst>
          </p:cNvPr>
          <p:cNvSpPr txBox="1"/>
          <p:nvPr/>
        </p:nvSpPr>
        <p:spPr>
          <a:xfrm>
            <a:off x="3464585" y="3452466"/>
            <a:ext cx="2414286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一</a:t>
            </a:r>
            <a:r>
              <a:rPr lang="en-US" altLang="zh-CN" b="1" dirty="0">
                <a:solidFill>
                  <a:srgbClr val="002060"/>
                </a:solidFill>
              </a:rPr>
              <a:t>) </a:t>
            </a:r>
            <a:r>
              <a:rPr lang="zh-CN" altLang="en-US" b="1" dirty="0">
                <a:solidFill>
                  <a:srgbClr val="002060"/>
                </a:solidFill>
              </a:rPr>
              <a:t>小标题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53" name="í$lîḍè">
            <a:extLst>
              <a:ext uri="{FF2B5EF4-FFF2-40B4-BE49-F238E27FC236}">
                <a16:creationId xmlns:a16="http://schemas.microsoft.com/office/drawing/2014/main" id="{C36FF387-CBF5-4FC3-980D-EDC1038CD4A8}"/>
              </a:ext>
            </a:extLst>
          </p:cNvPr>
          <p:cNvSpPr txBox="1"/>
          <p:nvPr/>
        </p:nvSpPr>
        <p:spPr>
          <a:xfrm>
            <a:off x="6355336" y="4065089"/>
            <a:ext cx="2372081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rgbClr val="002060"/>
                </a:solidFill>
              </a:rPr>
              <a:t>西北大学肇始于</a:t>
            </a:r>
            <a:r>
              <a:rPr lang="en-US" altLang="zh-CN" sz="1000" dirty="0">
                <a:solidFill>
                  <a:srgbClr val="002060"/>
                </a:solidFill>
              </a:rPr>
              <a:t>1902</a:t>
            </a:r>
            <a:r>
              <a:rPr lang="zh-CN" altLang="en-US" sz="1000" dirty="0">
                <a:solidFill>
                  <a:srgbClr val="002060"/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rgbClr val="002060"/>
                </a:solidFill>
              </a:rPr>
              <a:t>1912</a:t>
            </a:r>
            <a:r>
              <a:rPr lang="zh-CN" altLang="en-US" sz="1000" dirty="0">
                <a:solidFill>
                  <a:srgbClr val="002060"/>
                </a:solidFill>
              </a:rPr>
              <a:t>年始称西北大学。</a:t>
            </a:r>
            <a:r>
              <a:rPr lang="en-US" altLang="zh-CN" sz="1000" dirty="0">
                <a:solidFill>
                  <a:srgbClr val="002060"/>
                </a:solidFill>
              </a:rPr>
              <a:t>1923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年改为国立西北大学。</a:t>
            </a:r>
            <a:r>
              <a:rPr lang="en-US" altLang="zh-CN" sz="1000" dirty="0">
                <a:solidFill>
                  <a:srgbClr val="002060"/>
                </a:solidFill>
              </a:rPr>
              <a:t>1937</a:t>
            </a:r>
            <a:r>
              <a:rPr lang="zh-CN" altLang="en-US" sz="1000" dirty="0">
                <a:solidFill>
                  <a:srgbClr val="002060"/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rgbClr val="002060"/>
                </a:solidFill>
              </a:rPr>
              <a:t>1938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年改为国立西北联合大学，</a:t>
            </a:r>
            <a:r>
              <a:rPr lang="en-US" altLang="zh-CN" sz="1000" dirty="0">
                <a:solidFill>
                  <a:srgbClr val="002060"/>
                </a:solidFill>
              </a:rPr>
              <a:t>1939</a:t>
            </a:r>
            <a:r>
              <a:rPr lang="zh-CN" altLang="en-US" sz="1000" dirty="0">
                <a:solidFill>
                  <a:srgbClr val="002060"/>
                </a:solidFill>
              </a:rPr>
              <a:t>年复称国立西北大学。新中国成立后为教育部直属综合大学。</a:t>
            </a:r>
          </a:p>
        </p:txBody>
      </p:sp>
      <p:sp>
        <p:nvSpPr>
          <p:cNvPr id="54" name="ïslíḋè">
            <a:extLst>
              <a:ext uri="{FF2B5EF4-FFF2-40B4-BE49-F238E27FC236}">
                <a16:creationId xmlns:a16="http://schemas.microsoft.com/office/drawing/2014/main" id="{42F4074C-A199-4CA5-AB79-D8F001B8C82C}"/>
              </a:ext>
            </a:extLst>
          </p:cNvPr>
          <p:cNvSpPr txBox="1"/>
          <p:nvPr/>
        </p:nvSpPr>
        <p:spPr>
          <a:xfrm>
            <a:off x="6174870" y="3452466"/>
            <a:ext cx="2414286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一</a:t>
            </a:r>
            <a:r>
              <a:rPr lang="en-US" altLang="zh-CN" b="1" dirty="0">
                <a:solidFill>
                  <a:srgbClr val="002060"/>
                </a:solidFill>
              </a:rPr>
              <a:t>) </a:t>
            </a:r>
            <a:r>
              <a:rPr lang="zh-CN" altLang="en-US" b="1" dirty="0">
                <a:solidFill>
                  <a:srgbClr val="002060"/>
                </a:solidFill>
              </a:rPr>
              <a:t>小标题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55" name="í$lîḍè">
            <a:extLst>
              <a:ext uri="{FF2B5EF4-FFF2-40B4-BE49-F238E27FC236}">
                <a16:creationId xmlns:a16="http://schemas.microsoft.com/office/drawing/2014/main" id="{96B0AF6F-0281-4651-BFC0-607B8B7C0E0D}"/>
              </a:ext>
            </a:extLst>
          </p:cNvPr>
          <p:cNvSpPr txBox="1"/>
          <p:nvPr/>
        </p:nvSpPr>
        <p:spPr>
          <a:xfrm>
            <a:off x="9107826" y="4046543"/>
            <a:ext cx="2372081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rgbClr val="002060"/>
                </a:solidFill>
              </a:rPr>
              <a:t>西北大学肇始于</a:t>
            </a:r>
            <a:r>
              <a:rPr lang="en-US" altLang="zh-CN" sz="1000" dirty="0">
                <a:solidFill>
                  <a:srgbClr val="002060"/>
                </a:solidFill>
              </a:rPr>
              <a:t>1902</a:t>
            </a:r>
            <a:r>
              <a:rPr lang="zh-CN" altLang="en-US" sz="1000" dirty="0">
                <a:solidFill>
                  <a:srgbClr val="002060"/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rgbClr val="002060"/>
                </a:solidFill>
              </a:rPr>
              <a:t>1912</a:t>
            </a:r>
            <a:r>
              <a:rPr lang="zh-CN" altLang="en-US" sz="1000" dirty="0">
                <a:solidFill>
                  <a:srgbClr val="002060"/>
                </a:solidFill>
              </a:rPr>
              <a:t>年始称西北大学。</a:t>
            </a:r>
            <a:r>
              <a:rPr lang="en-US" altLang="zh-CN" sz="1000" dirty="0">
                <a:solidFill>
                  <a:srgbClr val="002060"/>
                </a:solidFill>
              </a:rPr>
              <a:t>1923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年改为国立西北大学。</a:t>
            </a:r>
            <a:r>
              <a:rPr lang="en-US" altLang="zh-CN" sz="1000" dirty="0">
                <a:solidFill>
                  <a:srgbClr val="002060"/>
                </a:solidFill>
              </a:rPr>
              <a:t>1937</a:t>
            </a:r>
            <a:r>
              <a:rPr lang="zh-CN" altLang="en-US" sz="1000" dirty="0">
                <a:solidFill>
                  <a:srgbClr val="002060"/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rgbClr val="002060"/>
                </a:solidFill>
              </a:rPr>
              <a:t>1938</a:t>
            </a:r>
            <a:r>
              <a:rPr lang="zh-CN" altLang="en-US" sz="1000" dirty="0">
                <a:solidFill>
                  <a:srgbClr val="002060"/>
                </a:solidFill>
              </a:rPr>
              <a:t>年改为国立西北联合大学，</a:t>
            </a:r>
            <a:r>
              <a:rPr lang="en-US" altLang="zh-CN" sz="1000" dirty="0">
                <a:solidFill>
                  <a:srgbClr val="002060"/>
                </a:solidFill>
              </a:rPr>
              <a:t>1939</a:t>
            </a:r>
            <a:r>
              <a:rPr lang="zh-CN" altLang="en-US" sz="1000" dirty="0">
                <a:solidFill>
                  <a:srgbClr val="002060"/>
                </a:solidFill>
              </a:rPr>
              <a:t>年复称国立西北大学。新中国成立后为教育部直属综合大学。</a:t>
            </a:r>
          </a:p>
        </p:txBody>
      </p:sp>
      <p:sp>
        <p:nvSpPr>
          <p:cNvPr id="56" name="ïslíḋè">
            <a:extLst>
              <a:ext uri="{FF2B5EF4-FFF2-40B4-BE49-F238E27FC236}">
                <a16:creationId xmlns:a16="http://schemas.microsoft.com/office/drawing/2014/main" id="{845BE7D3-F3BB-4434-BE61-448280EC76BE}"/>
              </a:ext>
            </a:extLst>
          </p:cNvPr>
          <p:cNvSpPr txBox="1"/>
          <p:nvPr/>
        </p:nvSpPr>
        <p:spPr>
          <a:xfrm>
            <a:off x="8927360" y="3433920"/>
            <a:ext cx="2414286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一</a:t>
            </a:r>
            <a:r>
              <a:rPr lang="en-US" altLang="zh-CN" b="1" dirty="0">
                <a:solidFill>
                  <a:srgbClr val="002060"/>
                </a:solidFill>
              </a:rPr>
              <a:t>) </a:t>
            </a:r>
            <a:r>
              <a:rPr lang="zh-CN" altLang="en-US" b="1" dirty="0">
                <a:solidFill>
                  <a:srgbClr val="002060"/>
                </a:solidFill>
              </a:rPr>
              <a:t>小标题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1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AB0515-E968-40C6-B667-834D48E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c2165421-1f89-4e77-9252-882d2ff050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BEE879-8C12-42C6-9D0C-55164F88DAB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21714" y="1472195"/>
            <a:ext cx="10042160" cy="4974649"/>
            <a:chOff x="156000" y="1269000"/>
            <a:chExt cx="11364487" cy="5629699"/>
          </a:xfrm>
        </p:grpSpPr>
        <p:sp>
          <p:nvSpPr>
            <p:cNvPr id="6" name="íş1îḋê">
              <a:extLst>
                <a:ext uri="{FF2B5EF4-FFF2-40B4-BE49-F238E27FC236}">
                  <a16:creationId xmlns:a16="http://schemas.microsoft.com/office/drawing/2014/main" id="{554740FB-F61E-4575-8123-36B178C9CEC1}"/>
                </a:ext>
              </a:extLst>
            </p:cNvPr>
            <p:cNvSpPr/>
            <p:nvPr/>
          </p:nvSpPr>
          <p:spPr bwMode="auto">
            <a:xfrm>
              <a:off x="4271652" y="2047049"/>
              <a:ext cx="490279" cy="486135"/>
            </a:xfrm>
            <a:custGeom>
              <a:avLst/>
              <a:gdLst>
                <a:gd name="T0" fmla="*/ 308 w 427"/>
                <a:gd name="T1" fmla="*/ 312 h 424"/>
                <a:gd name="T2" fmla="*/ 0 w 427"/>
                <a:gd name="T3" fmla="*/ 417 h 424"/>
                <a:gd name="T4" fmla="*/ 118 w 427"/>
                <a:gd name="T5" fmla="*/ 113 h 424"/>
                <a:gd name="T6" fmla="*/ 427 w 427"/>
                <a:gd name="T7" fmla="*/ 8 h 424"/>
                <a:gd name="T8" fmla="*/ 308 w 427"/>
                <a:gd name="T9" fmla="*/ 3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4">
                  <a:moveTo>
                    <a:pt x="308" y="312"/>
                  </a:moveTo>
                  <a:cubicBezTo>
                    <a:pt x="191" y="424"/>
                    <a:pt x="0" y="417"/>
                    <a:pt x="0" y="417"/>
                  </a:cubicBezTo>
                  <a:cubicBezTo>
                    <a:pt x="0" y="417"/>
                    <a:pt x="1" y="226"/>
                    <a:pt x="118" y="113"/>
                  </a:cubicBezTo>
                  <a:cubicBezTo>
                    <a:pt x="236" y="0"/>
                    <a:pt x="427" y="8"/>
                    <a:pt x="427" y="8"/>
                  </a:cubicBezTo>
                  <a:cubicBezTo>
                    <a:pt x="427" y="8"/>
                    <a:pt x="426" y="199"/>
                    <a:pt x="308" y="312"/>
                  </a:cubicBezTo>
                  <a:close/>
                </a:path>
              </a:pathLst>
            </a:custGeom>
            <a:solidFill>
              <a:srgbClr val="96CB55">
                <a:alpha val="7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ïṣḷîḋê">
              <a:extLst>
                <a:ext uri="{FF2B5EF4-FFF2-40B4-BE49-F238E27FC236}">
                  <a16:creationId xmlns:a16="http://schemas.microsoft.com/office/drawing/2014/main" id="{8349DD77-77B2-42A4-AA50-F54BD9E3440E}"/>
                </a:ext>
              </a:extLst>
            </p:cNvPr>
            <p:cNvSpPr/>
            <p:nvPr/>
          </p:nvSpPr>
          <p:spPr bwMode="auto">
            <a:xfrm>
              <a:off x="4533554" y="2690230"/>
              <a:ext cx="581943" cy="423352"/>
            </a:xfrm>
            <a:custGeom>
              <a:avLst/>
              <a:gdLst>
                <a:gd name="T0" fmla="*/ 326 w 534"/>
                <a:gd name="T1" fmla="*/ 318 h 388"/>
                <a:gd name="T2" fmla="*/ 0 w 534"/>
                <a:gd name="T3" fmla="*/ 321 h 388"/>
                <a:gd name="T4" fmla="*/ 208 w 534"/>
                <a:gd name="T5" fmla="*/ 70 h 388"/>
                <a:gd name="T6" fmla="*/ 534 w 534"/>
                <a:gd name="T7" fmla="*/ 67 h 388"/>
                <a:gd name="T8" fmla="*/ 326 w 534"/>
                <a:gd name="T9" fmla="*/ 31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88">
                  <a:moveTo>
                    <a:pt x="326" y="318"/>
                  </a:moveTo>
                  <a:cubicBezTo>
                    <a:pt x="179" y="388"/>
                    <a:pt x="0" y="321"/>
                    <a:pt x="0" y="321"/>
                  </a:cubicBezTo>
                  <a:cubicBezTo>
                    <a:pt x="0" y="321"/>
                    <a:pt x="61" y="140"/>
                    <a:pt x="208" y="70"/>
                  </a:cubicBezTo>
                  <a:cubicBezTo>
                    <a:pt x="355" y="0"/>
                    <a:pt x="534" y="67"/>
                    <a:pt x="534" y="67"/>
                  </a:cubicBezTo>
                  <a:cubicBezTo>
                    <a:pt x="534" y="67"/>
                    <a:pt x="473" y="248"/>
                    <a:pt x="326" y="318"/>
                  </a:cubicBezTo>
                  <a:close/>
                </a:path>
              </a:pathLst>
            </a:custGeom>
            <a:solidFill>
              <a:srgbClr val="96CB55">
                <a:alpha val="55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îṥ1iďê">
              <a:extLst>
                <a:ext uri="{FF2B5EF4-FFF2-40B4-BE49-F238E27FC236}">
                  <a16:creationId xmlns:a16="http://schemas.microsoft.com/office/drawing/2014/main" id="{05311950-6F25-4421-8250-E0BCB9688B32}"/>
                </a:ext>
              </a:extLst>
            </p:cNvPr>
            <p:cNvSpPr/>
            <p:nvPr/>
          </p:nvSpPr>
          <p:spPr bwMode="auto">
            <a:xfrm>
              <a:off x="469104" y="2521417"/>
              <a:ext cx="729204" cy="725084"/>
            </a:xfrm>
            <a:custGeom>
              <a:avLst/>
              <a:gdLst>
                <a:gd name="T0" fmla="*/ 118 w 426"/>
                <a:gd name="T1" fmla="*/ 311 h 424"/>
                <a:gd name="T2" fmla="*/ 426 w 426"/>
                <a:gd name="T3" fmla="*/ 416 h 424"/>
                <a:gd name="T4" fmla="*/ 308 w 426"/>
                <a:gd name="T5" fmla="*/ 113 h 424"/>
                <a:gd name="T6" fmla="*/ 0 w 426"/>
                <a:gd name="T7" fmla="*/ 8 h 424"/>
                <a:gd name="T8" fmla="*/ 118 w 426"/>
                <a:gd name="T9" fmla="*/ 31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4">
                  <a:moveTo>
                    <a:pt x="118" y="311"/>
                  </a:moveTo>
                  <a:cubicBezTo>
                    <a:pt x="236" y="424"/>
                    <a:pt x="426" y="416"/>
                    <a:pt x="426" y="416"/>
                  </a:cubicBezTo>
                  <a:cubicBezTo>
                    <a:pt x="426" y="416"/>
                    <a:pt x="426" y="225"/>
                    <a:pt x="308" y="113"/>
                  </a:cubicBezTo>
                  <a:cubicBezTo>
                    <a:pt x="190" y="0"/>
                    <a:pt x="0" y="8"/>
                    <a:pt x="0" y="8"/>
                  </a:cubicBezTo>
                  <a:cubicBezTo>
                    <a:pt x="0" y="8"/>
                    <a:pt x="0" y="198"/>
                    <a:pt x="118" y="311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i$ḻïḑè">
              <a:extLst>
                <a:ext uri="{FF2B5EF4-FFF2-40B4-BE49-F238E27FC236}">
                  <a16:creationId xmlns:a16="http://schemas.microsoft.com/office/drawing/2014/main" id="{A0CF3428-3950-4BEF-AADB-BB153AC2A2BE}"/>
                </a:ext>
              </a:extLst>
            </p:cNvPr>
            <p:cNvSpPr/>
            <p:nvPr/>
          </p:nvSpPr>
          <p:spPr bwMode="auto">
            <a:xfrm>
              <a:off x="156000" y="3499868"/>
              <a:ext cx="912535" cy="667407"/>
            </a:xfrm>
            <a:custGeom>
              <a:avLst/>
              <a:gdLst>
                <a:gd name="T0" fmla="*/ 208 w 533"/>
                <a:gd name="T1" fmla="*/ 319 h 389"/>
                <a:gd name="T2" fmla="*/ 533 w 533"/>
                <a:gd name="T3" fmla="*/ 322 h 389"/>
                <a:gd name="T4" fmla="*/ 326 w 533"/>
                <a:gd name="T5" fmla="*/ 71 h 389"/>
                <a:gd name="T6" fmla="*/ 0 w 533"/>
                <a:gd name="T7" fmla="*/ 68 h 389"/>
                <a:gd name="T8" fmla="*/ 208 w 533"/>
                <a:gd name="T9" fmla="*/ 3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389">
                  <a:moveTo>
                    <a:pt x="208" y="319"/>
                  </a:moveTo>
                  <a:cubicBezTo>
                    <a:pt x="355" y="389"/>
                    <a:pt x="533" y="322"/>
                    <a:pt x="533" y="322"/>
                  </a:cubicBezTo>
                  <a:cubicBezTo>
                    <a:pt x="533" y="322"/>
                    <a:pt x="473" y="141"/>
                    <a:pt x="326" y="71"/>
                  </a:cubicBezTo>
                  <a:cubicBezTo>
                    <a:pt x="178" y="0"/>
                    <a:pt x="0" y="68"/>
                    <a:pt x="0" y="68"/>
                  </a:cubicBezTo>
                  <a:cubicBezTo>
                    <a:pt x="0" y="68"/>
                    <a:pt x="60" y="249"/>
                    <a:pt x="208" y="319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íṩḷîḋé">
              <a:extLst>
                <a:ext uri="{FF2B5EF4-FFF2-40B4-BE49-F238E27FC236}">
                  <a16:creationId xmlns:a16="http://schemas.microsoft.com/office/drawing/2014/main" id="{49C9C65F-BED4-448C-903F-22288099CE0F}"/>
                </a:ext>
              </a:extLst>
            </p:cNvPr>
            <p:cNvSpPr/>
            <p:nvPr/>
          </p:nvSpPr>
          <p:spPr bwMode="auto">
            <a:xfrm>
              <a:off x="1412537" y="1540906"/>
              <a:ext cx="725084" cy="1104105"/>
            </a:xfrm>
            <a:custGeom>
              <a:avLst/>
              <a:gdLst>
                <a:gd name="T0" fmla="*/ 61 w 423"/>
                <a:gd name="T1" fmla="*/ 375 h 645"/>
                <a:gd name="T2" fmla="*/ 323 w 423"/>
                <a:gd name="T3" fmla="*/ 645 h 645"/>
                <a:gd name="T4" fmla="*/ 361 w 423"/>
                <a:gd name="T5" fmla="*/ 271 h 645"/>
                <a:gd name="T6" fmla="*/ 99 w 423"/>
                <a:gd name="T7" fmla="*/ 0 h 645"/>
                <a:gd name="T8" fmla="*/ 61 w 423"/>
                <a:gd name="T9" fmla="*/ 37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645">
                  <a:moveTo>
                    <a:pt x="61" y="375"/>
                  </a:moveTo>
                  <a:cubicBezTo>
                    <a:pt x="123" y="553"/>
                    <a:pt x="323" y="645"/>
                    <a:pt x="323" y="645"/>
                  </a:cubicBezTo>
                  <a:cubicBezTo>
                    <a:pt x="323" y="645"/>
                    <a:pt x="423" y="449"/>
                    <a:pt x="361" y="271"/>
                  </a:cubicBezTo>
                  <a:cubicBezTo>
                    <a:pt x="299" y="93"/>
                    <a:pt x="99" y="0"/>
                    <a:pt x="99" y="0"/>
                  </a:cubicBezTo>
                  <a:cubicBezTo>
                    <a:pt x="99" y="0"/>
                    <a:pt x="0" y="197"/>
                    <a:pt x="61" y="375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iṥļídê">
              <a:extLst>
                <a:ext uri="{FF2B5EF4-FFF2-40B4-BE49-F238E27FC236}">
                  <a16:creationId xmlns:a16="http://schemas.microsoft.com/office/drawing/2014/main" id="{1EDFD3AA-5DAD-4ADB-8EEB-EA0BDBF7F561}"/>
                </a:ext>
              </a:extLst>
            </p:cNvPr>
            <p:cNvSpPr/>
            <p:nvPr/>
          </p:nvSpPr>
          <p:spPr bwMode="auto">
            <a:xfrm rot="1278296">
              <a:off x="3424383" y="1882566"/>
              <a:ext cx="649633" cy="834155"/>
            </a:xfrm>
            <a:custGeom>
              <a:avLst/>
              <a:gdLst>
                <a:gd name="T0" fmla="*/ 657 w 822"/>
                <a:gd name="T1" fmla="*/ 667 h 1055"/>
                <a:gd name="T2" fmla="*/ 111 w 822"/>
                <a:gd name="T3" fmla="*/ 1055 h 1055"/>
                <a:gd name="T4" fmla="*/ 166 w 822"/>
                <a:gd name="T5" fmla="*/ 388 h 1055"/>
                <a:gd name="T6" fmla="*/ 711 w 822"/>
                <a:gd name="T7" fmla="*/ 0 h 1055"/>
                <a:gd name="T8" fmla="*/ 657 w 822"/>
                <a:gd name="T9" fmla="*/ 66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1055">
                  <a:moveTo>
                    <a:pt x="657" y="667"/>
                  </a:moveTo>
                  <a:cubicBezTo>
                    <a:pt x="491" y="958"/>
                    <a:pt x="111" y="1055"/>
                    <a:pt x="111" y="1055"/>
                  </a:cubicBezTo>
                  <a:cubicBezTo>
                    <a:pt x="111" y="1055"/>
                    <a:pt x="0" y="679"/>
                    <a:pt x="166" y="388"/>
                  </a:cubicBezTo>
                  <a:cubicBezTo>
                    <a:pt x="332" y="97"/>
                    <a:pt x="711" y="0"/>
                    <a:pt x="711" y="0"/>
                  </a:cubicBezTo>
                  <a:cubicBezTo>
                    <a:pt x="711" y="0"/>
                    <a:pt x="822" y="376"/>
                    <a:pt x="657" y="667"/>
                  </a:cubicBezTo>
                  <a:close/>
                </a:path>
              </a:pathLst>
            </a:custGeom>
            <a:solidFill>
              <a:srgbClr val="96CB55">
                <a:alpha val="7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íṥlíďê">
              <a:extLst>
                <a:ext uri="{FF2B5EF4-FFF2-40B4-BE49-F238E27FC236}">
                  <a16:creationId xmlns:a16="http://schemas.microsoft.com/office/drawing/2014/main" id="{314A0F9E-730C-4665-8C52-4132BF22E3D7}"/>
                </a:ext>
              </a:extLst>
            </p:cNvPr>
            <p:cNvSpPr/>
            <p:nvPr/>
          </p:nvSpPr>
          <p:spPr bwMode="auto">
            <a:xfrm>
              <a:off x="841946" y="1996144"/>
              <a:ext cx="1425449" cy="1765333"/>
            </a:xfrm>
            <a:custGeom>
              <a:avLst/>
              <a:gdLst>
                <a:gd name="T0" fmla="*/ 177 w 833"/>
                <a:gd name="T1" fmla="*/ 664 h 1031"/>
                <a:gd name="T2" fmla="*/ 97 w 833"/>
                <a:gd name="T3" fmla="*/ 0 h 1031"/>
                <a:gd name="T4" fmla="*/ 657 w 833"/>
                <a:gd name="T5" fmla="*/ 367 h 1031"/>
                <a:gd name="T6" fmla="*/ 736 w 833"/>
                <a:gd name="T7" fmla="*/ 1031 h 1031"/>
                <a:gd name="T8" fmla="*/ 177 w 833"/>
                <a:gd name="T9" fmla="*/ 664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1">
                  <a:moveTo>
                    <a:pt x="177" y="664"/>
                  </a:moveTo>
                  <a:cubicBezTo>
                    <a:pt x="0" y="379"/>
                    <a:pt x="97" y="0"/>
                    <a:pt x="97" y="0"/>
                  </a:cubicBezTo>
                  <a:cubicBezTo>
                    <a:pt x="97" y="0"/>
                    <a:pt x="480" y="82"/>
                    <a:pt x="657" y="367"/>
                  </a:cubicBezTo>
                  <a:cubicBezTo>
                    <a:pt x="833" y="652"/>
                    <a:pt x="736" y="1031"/>
                    <a:pt x="736" y="1031"/>
                  </a:cubicBezTo>
                  <a:cubicBezTo>
                    <a:pt x="736" y="1031"/>
                    <a:pt x="353" y="949"/>
                    <a:pt x="177" y="664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îṧ1ïḍé">
              <a:extLst>
                <a:ext uri="{FF2B5EF4-FFF2-40B4-BE49-F238E27FC236}">
                  <a16:creationId xmlns:a16="http://schemas.microsoft.com/office/drawing/2014/main" id="{0905714E-0AB5-42F5-8E55-630C27FF8B02}"/>
                </a:ext>
              </a:extLst>
            </p:cNvPr>
            <p:cNvSpPr/>
            <p:nvPr/>
          </p:nvSpPr>
          <p:spPr bwMode="auto">
            <a:xfrm>
              <a:off x="528842" y="3013733"/>
              <a:ext cx="1497546" cy="1493426"/>
            </a:xfrm>
            <a:custGeom>
              <a:avLst/>
              <a:gdLst>
                <a:gd name="T0" fmla="*/ 240 w 874"/>
                <a:gd name="T1" fmla="*/ 639 h 872"/>
                <a:gd name="T2" fmla="*/ 872 w 874"/>
                <a:gd name="T3" fmla="*/ 859 h 872"/>
                <a:gd name="T4" fmla="*/ 633 w 874"/>
                <a:gd name="T5" fmla="*/ 234 h 872"/>
                <a:gd name="T6" fmla="*/ 1 w 874"/>
                <a:gd name="T7" fmla="*/ 14 h 872"/>
                <a:gd name="T8" fmla="*/ 240 w 874"/>
                <a:gd name="T9" fmla="*/ 639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872">
                  <a:moveTo>
                    <a:pt x="240" y="639"/>
                  </a:moveTo>
                  <a:cubicBezTo>
                    <a:pt x="481" y="872"/>
                    <a:pt x="872" y="859"/>
                    <a:pt x="872" y="859"/>
                  </a:cubicBezTo>
                  <a:cubicBezTo>
                    <a:pt x="872" y="859"/>
                    <a:pt x="874" y="467"/>
                    <a:pt x="633" y="234"/>
                  </a:cubicBezTo>
                  <a:cubicBezTo>
                    <a:pt x="393" y="0"/>
                    <a:pt x="1" y="14"/>
                    <a:pt x="1" y="14"/>
                  </a:cubicBezTo>
                  <a:cubicBezTo>
                    <a:pt x="1" y="14"/>
                    <a:pt x="0" y="406"/>
                    <a:pt x="240" y="639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iSľîďé">
              <a:extLst>
                <a:ext uri="{FF2B5EF4-FFF2-40B4-BE49-F238E27FC236}">
                  <a16:creationId xmlns:a16="http://schemas.microsoft.com/office/drawing/2014/main" id="{101FE8ED-655E-441A-A511-738D4809C5C5}"/>
                </a:ext>
              </a:extLst>
            </p:cNvPr>
            <p:cNvSpPr/>
            <p:nvPr/>
          </p:nvSpPr>
          <p:spPr bwMode="auto">
            <a:xfrm>
              <a:off x="3511605" y="2834644"/>
              <a:ext cx="615782" cy="614087"/>
            </a:xfrm>
            <a:custGeom>
              <a:avLst/>
              <a:gdLst>
                <a:gd name="T0" fmla="*/ 633 w 874"/>
                <a:gd name="T1" fmla="*/ 639 h 872"/>
                <a:gd name="T2" fmla="*/ 1 w 874"/>
                <a:gd name="T3" fmla="*/ 859 h 872"/>
                <a:gd name="T4" fmla="*/ 240 w 874"/>
                <a:gd name="T5" fmla="*/ 234 h 872"/>
                <a:gd name="T6" fmla="*/ 872 w 874"/>
                <a:gd name="T7" fmla="*/ 14 h 872"/>
                <a:gd name="T8" fmla="*/ 633 w 874"/>
                <a:gd name="T9" fmla="*/ 639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872">
                  <a:moveTo>
                    <a:pt x="633" y="639"/>
                  </a:moveTo>
                  <a:cubicBezTo>
                    <a:pt x="393" y="872"/>
                    <a:pt x="1" y="859"/>
                    <a:pt x="1" y="859"/>
                  </a:cubicBezTo>
                  <a:cubicBezTo>
                    <a:pt x="1" y="859"/>
                    <a:pt x="0" y="467"/>
                    <a:pt x="240" y="234"/>
                  </a:cubicBezTo>
                  <a:cubicBezTo>
                    <a:pt x="481" y="0"/>
                    <a:pt x="872" y="14"/>
                    <a:pt x="872" y="14"/>
                  </a:cubicBezTo>
                  <a:cubicBezTo>
                    <a:pt x="872" y="14"/>
                    <a:pt x="874" y="406"/>
                    <a:pt x="633" y="639"/>
                  </a:cubicBezTo>
                  <a:close/>
                </a:path>
              </a:pathLst>
            </a:custGeom>
            <a:solidFill>
              <a:srgbClr val="96CB55">
                <a:alpha val="45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îṡľïḍê">
              <a:extLst>
                <a:ext uri="{FF2B5EF4-FFF2-40B4-BE49-F238E27FC236}">
                  <a16:creationId xmlns:a16="http://schemas.microsoft.com/office/drawing/2014/main" id="{D9D27D7A-C89A-4FAF-AE1E-A805FD041D30}"/>
                </a:ext>
              </a:extLst>
            </p:cNvPr>
            <p:cNvSpPr/>
            <p:nvPr/>
          </p:nvSpPr>
          <p:spPr bwMode="auto">
            <a:xfrm>
              <a:off x="285775" y="3815033"/>
              <a:ext cx="1981621" cy="1268897"/>
            </a:xfrm>
            <a:custGeom>
              <a:avLst/>
              <a:gdLst>
                <a:gd name="T0" fmla="*/ 493 w 1157"/>
                <a:gd name="T1" fmla="*/ 639 h 741"/>
                <a:gd name="T2" fmla="*/ 1157 w 1157"/>
                <a:gd name="T3" fmla="*/ 554 h 741"/>
                <a:gd name="T4" fmla="*/ 664 w 1157"/>
                <a:gd name="T5" fmla="*/ 101 h 741"/>
                <a:gd name="T6" fmla="*/ 0 w 1157"/>
                <a:gd name="T7" fmla="*/ 187 h 741"/>
                <a:gd name="T8" fmla="*/ 493 w 1157"/>
                <a:gd name="T9" fmla="*/ 63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741">
                  <a:moveTo>
                    <a:pt x="493" y="639"/>
                  </a:moveTo>
                  <a:cubicBezTo>
                    <a:pt x="813" y="741"/>
                    <a:pt x="1157" y="554"/>
                    <a:pt x="1157" y="554"/>
                  </a:cubicBezTo>
                  <a:cubicBezTo>
                    <a:pt x="1157" y="554"/>
                    <a:pt x="983" y="203"/>
                    <a:pt x="664" y="101"/>
                  </a:cubicBezTo>
                  <a:cubicBezTo>
                    <a:pt x="345" y="0"/>
                    <a:pt x="0" y="187"/>
                    <a:pt x="0" y="187"/>
                  </a:cubicBezTo>
                  <a:cubicBezTo>
                    <a:pt x="0" y="187"/>
                    <a:pt x="174" y="538"/>
                    <a:pt x="493" y="639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iśľiḍé">
              <a:extLst>
                <a:ext uri="{FF2B5EF4-FFF2-40B4-BE49-F238E27FC236}">
                  <a16:creationId xmlns:a16="http://schemas.microsoft.com/office/drawing/2014/main" id="{DEAF770D-8324-4C05-9C29-D9B9E6D23660}"/>
                </a:ext>
              </a:extLst>
            </p:cNvPr>
            <p:cNvSpPr/>
            <p:nvPr/>
          </p:nvSpPr>
          <p:spPr bwMode="auto">
            <a:xfrm>
              <a:off x="3925517" y="3783105"/>
              <a:ext cx="552054" cy="353498"/>
            </a:xfrm>
            <a:custGeom>
              <a:avLst/>
              <a:gdLst>
                <a:gd name="T0" fmla="*/ 664 w 1157"/>
                <a:gd name="T1" fmla="*/ 639 h 741"/>
                <a:gd name="T2" fmla="*/ 0 w 1157"/>
                <a:gd name="T3" fmla="*/ 554 h 741"/>
                <a:gd name="T4" fmla="*/ 493 w 1157"/>
                <a:gd name="T5" fmla="*/ 101 h 741"/>
                <a:gd name="T6" fmla="*/ 1157 w 1157"/>
                <a:gd name="T7" fmla="*/ 187 h 741"/>
                <a:gd name="T8" fmla="*/ 664 w 1157"/>
                <a:gd name="T9" fmla="*/ 63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741">
                  <a:moveTo>
                    <a:pt x="664" y="639"/>
                  </a:moveTo>
                  <a:cubicBezTo>
                    <a:pt x="344" y="741"/>
                    <a:pt x="0" y="554"/>
                    <a:pt x="0" y="554"/>
                  </a:cubicBezTo>
                  <a:cubicBezTo>
                    <a:pt x="0" y="554"/>
                    <a:pt x="174" y="203"/>
                    <a:pt x="493" y="101"/>
                  </a:cubicBezTo>
                  <a:cubicBezTo>
                    <a:pt x="813" y="0"/>
                    <a:pt x="1157" y="187"/>
                    <a:pt x="1157" y="187"/>
                  </a:cubicBezTo>
                  <a:cubicBezTo>
                    <a:pt x="1157" y="187"/>
                    <a:pt x="983" y="538"/>
                    <a:pt x="664" y="639"/>
                  </a:cubicBezTo>
                  <a:close/>
                </a:path>
              </a:pathLst>
            </a:custGeom>
            <a:solidFill>
              <a:srgbClr val="96CB55">
                <a:alpha val="7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íśľiḓè">
              <a:extLst>
                <a:ext uri="{FF2B5EF4-FFF2-40B4-BE49-F238E27FC236}">
                  <a16:creationId xmlns:a16="http://schemas.microsoft.com/office/drawing/2014/main" id="{542DA918-444B-4946-9A7A-4B8482FDA986}"/>
                </a:ext>
              </a:extLst>
            </p:cNvPr>
            <p:cNvSpPr/>
            <p:nvPr/>
          </p:nvSpPr>
          <p:spPr bwMode="auto">
            <a:xfrm>
              <a:off x="1328082" y="2851001"/>
              <a:ext cx="1373952" cy="1864208"/>
            </a:xfrm>
            <a:custGeom>
              <a:avLst/>
              <a:gdLst>
                <a:gd name="T0" fmla="*/ 148 w 802"/>
                <a:gd name="T1" fmla="*/ 669 h 1089"/>
                <a:gd name="T2" fmla="*/ 668 w 802"/>
                <a:gd name="T3" fmla="*/ 1089 h 1089"/>
                <a:gd name="T4" fmla="*/ 654 w 802"/>
                <a:gd name="T5" fmla="*/ 420 h 1089"/>
                <a:gd name="T6" fmla="*/ 133 w 802"/>
                <a:gd name="T7" fmla="*/ 0 h 1089"/>
                <a:gd name="T8" fmla="*/ 148 w 802"/>
                <a:gd name="T9" fmla="*/ 66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1089">
                  <a:moveTo>
                    <a:pt x="148" y="669"/>
                  </a:moveTo>
                  <a:cubicBezTo>
                    <a:pt x="295" y="970"/>
                    <a:pt x="668" y="1089"/>
                    <a:pt x="668" y="1089"/>
                  </a:cubicBezTo>
                  <a:cubicBezTo>
                    <a:pt x="668" y="1089"/>
                    <a:pt x="802" y="721"/>
                    <a:pt x="654" y="420"/>
                  </a:cubicBezTo>
                  <a:cubicBezTo>
                    <a:pt x="506" y="119"/>
                    <a:pt x="133" y="0"/>
                    <a:pt x="133" y="0"/>
                  </a:cubicBezTo>
                  <a:cubicBezTo>
                    <a:pt x="133" y="0"/>
                    <a:pt x="0" y="368"/>
                    <a:pt x="148" y="669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îŝľïḋê">
              <a:extLst>
                <a:ext uri="{FF2B5EF4-FFF2-40B4-BE49-F238E27FC236}">
                  <a16:creationId xmlns:a16="http://schemas.microsoft.com/office/drawing/2014/main" id="{1CBB0567-AA42-47DC-B593-9FD2215D9AD7}"/>
                </a:ext>
              </a:extLst>
            </p:cNvPr>
            <p:cNvSpPr/>
            <p:nvPr/>
          </p:nvSpPr>
          <p:spPr bwMode="auto">
            <a:xfrm>
              <a:off x="2800908" y="1540906"/>
              <a:ext cx="725084" cy="1104105"/>
            </a:xfrm>
            <a:custGeom>
              <a:avLst/>
              <a:gdLst>
                <a:gd name="T0" fmla="*/ 361 w 423"/>
                <a:gd name="T1" fmla="*/ 375 h 645"/>
                <a:gd name="T2" fmla="*/ 100 w 423"/>
                <a:gd name="T3" fmla="*/ 645 h 645"/>
                <a:gd name="T4" fmla="*/ 62 w 423"/>
                <a:gd name="T5" fmla="*/ 271 h 645"/>
                <a:gd name="T6" fmla="*/ 323 w 423"/>
                <a:gd name="T7" fmla="*/ 0 h 645"/>
                <a:gd name="T8" fmla="*/ 361 w 423"/>
                <a:gd name="T9" fmla="*/ 37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645">
                  <a:moveTo>
                    <a:pt x="361" y="375"/>
                  </a:moveTo>
                  <a:cubicBezTo>
                    <a:pt x="300" y="553"/>
                    <a:pt x="100" y="645"/>
                    <a:pt x="100" y="645"/>
                  </a:cubicBezTo>
                  <a:cubicBezTo>
                    <a:pt x="100" y="645"/>
                    <a:pt x="0" y="449"/>
                    <a:pt x="62" y="271"/>
                  </a:cubicBezTo>
                  <a:cubicBezTo>
                    <a:pt x="123" y="93"/>
                    <a:pt x="323" y="0"/>
                    <a:pt x="323" y="0"/>
                  </a:cubicBezTo>
                  <a:cubicBezTo>
                    <a:pt x="323" y="0"/>
                    <a:pt x="423" y="197"/>
                    <a:pt x="361" y="375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íṥḻiḑe">
              <a:extLst>
                <a:ext uri="{FF2B5EF4-FFF2-40B4-BE49-F238E27FC236}">
                  <a16:creationId xmlns:a16="http://schemas.microsoft.com/office/drawing/2014/main" id="{A10E6B25-35FB-42CE-8567-765C2AD53266}"/>
                </a:ext>
              </a:extLst>
            </p:cNvPr>
            <p:cNvSpPr/>
            <p:nvPr/>
          </p:nvSpPr>
          <p:spPr bwMode="auto">
            <a:xfrm>
              <a:off x="2236496" y="2851001"/>
              <a:ext cx="1373952" cy="1864208"/>
            </a:xfrm>
            <a:custGeom>
              <a:avLst/>
              <a:gdLst>
                <a:gd name="T0" fmla="*/ 654 w 802"/>
                <a:gd name="T1" fmla="*/ 669 h 1089"/>
                <a:gd name="T2" fmla="*/ 133 w 802"/>
                <a:gd name="T3" fmla="*/ 1089 h 1089"/>
                <a:gd name="T4" fmla="*/ 148 w 802"/>
                <a:gd name="T5" fmla="*/ 420 h 1089"/>
                <a:gd name="T6" fmla="*/ 668 w 802"/>
                <a:gd name="T7" fmla="*/ 0 h 1089"/>
                <a:gd name="T8" fmla="*/ 654 w 802"/>
                <a:gd name="T9" fmla="*/ 66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1089">
                  <a:moveTo>
                    <a:pt x="654" y="669"/>
                  </a:moveTo>
                  <a:cubicBezTo>
                    <a:pt x="506" y="970"/>
                    <a:pt x="133" y="1089"/>
                    <a:pt x="133" y="1089"/>
                  </a:cubicBezTo>
                  <a:cubicBezTo>
                    <a:pt x="133" y="1089"/>
                    <a:pt x="0" y="721"/>
                    <a:pt x="148" y="420"/>
                  </a:cubicBezTo>
                  <a:cubicBezTo>
                    <a:pt x="295" y="119"/>
                    <a:pt x="668" y="0"/>
                    <a:pt x="668" y="0"/>
                  </a:cubicBezTo>
                  <a:cubicBezTo>
                    <a:pt x="668" y="0"/>
                    <a:pt x="802" y="368"/>
                    <a:pt x="654" y="669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iṩḷïḓé">
              <a:extLst>
                <a:ext uri="{FF2B5EF4-FFF2-40B4-BE49-F238E27FC236}">
                  <a16:creationId xmlns:a16="http://schemas.microsoft.com/office/drawing/2014/main" id="{D446D9EE-D613-48DF-9944-6E9F066016E6}"/>
                </a:ext>
              </a:extLst>
            </p:cNvPr>
            <p:cNvSpPr/>
            <p:nvPr/>
          </p:nvSpPr>
          <p:spPr bwMode="auto">
            <a:xfrm>
              <a:off x="1948111" y="1269000"/>
              <a:ext cx="1151483" cy="2475997"/>
            </a:xfrm>
            <a:prstGeom prst="ellipse">
              <a:avLst/>
            </a:pr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îṣlíḋé">
              <a:extLst>
                <a:ext uri="{FF2B5EF4-FFF2-40B4-BE49-F238E27FC236}">
                  <a16:creationId xmlns:a16="http://schemas.microsoft.com/office/drawing/2014/main" id="{38F2FBC0-8DC1-411B-B933-18C4AE45BFFD}"/>
                </a:ext>
              </a:extLst>
            </p:cNvPr>
            <p:cNvSpPr/>
            <p:nvPr/>
          </p:nvSpPr>
          <p:spPr bwMode="auto">
            <a:xfrm>
              <a:off x="780149" y="2301008"/>
              <a:ext cx="3361753" cy="4597691"/>
            </a:xfrm>
            <a:custGeom>
              <a:avLst/>
              <a:gdLst>
                <a:gd name="T0" fmla="*/ 1709 w 1963"/>
                <a:gd name="T1" fmla="*/ 1081 h 2685"/>
                <a:gd name="T2" fmla="*/ 1775 w 1963"/>
                <a:gd name="T3" fmla="*/ 925 h 2685"/>
                <a:gd name="T4" fmla="*/ 1744 w 1963"/>
                <a:gd name="T5" fmla="*/ 992 h 2685"/>
                <a:gd name="T6" fmla="*/ 1491 w 1963"/>
                <a:gd name="T7" fmla="*/ 1082 h 2685"/>
                <a:gd name="T8" fmla="*/ 1517 w 1963"/>
                <a:gd name="T9" fmla="*/ 935 h 2685"/>
                <a:gd name="T10" fmla="*/ 1504 w 1963"/>
                <a:gd name="T11" fmla="*/ 849 h 2685"/>
                <a:gd name="T12" fmla="*/ 1454 w 1963"/>
                <a:gd name="T13" fmla="*/ 893 h 2685"/>
                <a:gd name="T14" fmla="*/ 1448 w 1963"/>
                <a:gd name="T15" fmla="*/ 1067 h 2685"/>
                <a:gd name="T16" fmla="*/ 1284 w 1963"/>
                <a:gd name="T17" fmla="*/ 1206 h 2685"/>
                <a:gd name="T18" fmla="*/ 1066 w 1963"/>
                <a:gd name="T19" fmla="*/ 1352 h 2685"/>
                <a:gd name="T20" fmla="*/ 1151 w 1963"/>
                <a:gd name="T21" fmla="*/ 1080 h 2685"/>
                <a:gd name="T22" fmla="*/ 1219 w 1963"/>
                <a:gd name="T23" fmla="*/ 1068 h 2685"/>
                <a:gd name="T24" fmla="*/ 1372 w 1963"/>
                <a:gd name="T25" fmla="*/ 887 h 2685"/>
                <a:gd name="T26" fmla="*/ 1214 w 1963"/>
                <a:gd name="T27" fmla="*/ 1003 h 2685"/>
                <a:gd name="T28" fmla="*/ 1295 w 1963"/>
                <a:gd name="T29" fmla="*/ 812 h 2685"/>
                <a:gd name="T30" fmla="*/ 1226 w 1963"/>
                <a:gd name="T31" fmla="*/ 840 h 2685"/>
                <a:gd name="T32" fmla="*/ 1236 w 1963"/>
                <a:gd name="T33" fmla="*/ 740 h 2685"/>
                <a:gd name="T34" fmla="*/ 1208 w 1963"/>
                <a:gd name="T35" fmla="*/ 845 h 2685"/>
                <a:gd name="T36" fmla="*/ 1020 w 1963"/>
                <a:gd name="T37" fmla="*/ 1140 h 2685"/>
                <a:gd name="T38" fmla="*/ 1072 w 1963"/>
                <a:gd name="T39" fmla="*/ 638 h 2685"/>
                <a:gd name="T40" fmla="*/ 1039 w 1963"/>
                <a:gd name="T41" fmla="*/ 603 h 2685"/>
                <a:gd name="T42" fmla="*/ 1060 w 1963"/>
                <a:gd name="T43" fmla="*/ 550 h 2685"/>
                <a:gd name="T44" fmla="*/ 1074 w 1963"/>
                <a:gd name="T45" fmla="*/ 389 h 2685"/>
                <a:gd name="T46" fmla="*/ 1084 w 1963"/>
                <a:gd name="T47" fmla="*/ 333 h 2685"/>
                <a:gd name="T48" fmla="*/ 1063 w 1963"/>
                <a:gd name="T49" fmla="*/ 195 h 2685"/>
                <a:gd name="T50" fmla="*/ 1012 w 1963"/>
                <a:gd name="T51" fmla="*/ 141 h 2685"/>
                <a:gd name="T52" fmla="*/ 968 w 1963"/>
                <a:gd name="T53" fmla="*/ 251 h 2685"/>
                <a:gd name="T54" fmla="*/ 1006 w 1963"/>
                <a:gd name="T55" fmla="*/ 443 h 2685"/>
                <a:gd name="T56" fmla="*/ 899 w 1963"/>
                <a:gd name="T57" fmla="*/ 777 h 2685"/>
                <a:gd name="T58" fmla="*/ 922 w 1963"/>
                <a:gd name="T59" fmla="*/ 325 h 2685"/>
                <a:gd name="T60" fmla="*/ 787 w 1963"/>
                <a:gd name="T61" fmla="*/ 335 h 2685"/>
                <a:gd name="T62" fmla="*/ 829 w 1963"/>
                <a:gd name="T63" fmla="*/ 557 h 2685"/>
                <a:gd name="T64" fmla="*/ 838 w 1963"/>
                <a:gd name="T65" fmla="*/ 678 h 2685"/>
                <a:gd name="T66" fmla="*/ 670 w 1963"/>
                <a:gd name="T67" fmla="*/ 494 h 2685"/>
                <a:gd name="T68" fmla="*/ 903 w 1963"/>
                <a:gd name="T69" fmla="*/ 968 h 2685"/>
                <a:gd name="T70" fmla="*/ 619 w 1963"/>
                <a:gd name="T71" fmla="*/ 867 h 2685"/>
                <a:gd name="T72" fmla="*/ 486 w 1963"/>
                <a:gd name="T73" fmla="*/ 740 h 2685"/>
                <a:gd name="T74" fmla="*/ 444 w 1963"/>
                <a:gd name="T75" fmla="*/ 683 h 2685"/>
                <a:gd name="T76" fmla="*/ 423 w 1963"/>
                <a:gd name="T77" fmla="*/ 679 h 2685"/>
                <a:gd name="T78" fmla="*/ 377 w 1963"/>
                <a:gd name="T79" fmla="*/ 772 h 2685"/>
                <a:gd name="T80" fmla="*/ 542 w 1963"/>
                <a:gd name="T81" fmla="*/ 850 h 2685"/>
                <a:gd name="T82" fmla="*/ 848 w 1963"/>
                <a:gd name="T83" fmla="*/ 1003 h 2685"/>
                <a:gd name="T84" fmla="*/ 877 w 1963"/>
                <a:gd name="T85" fmla="*/ 1045 h 2685"/>
                <a:gd name="T86" fmla="*/ 936 w 1963"/>
                <a:gd name="T87" fmla="*/ 1175 h 2685"/>
                <a:gd name="T88" fmla="*/ 591 w 1963"/>
                <a:gd name="T89" fmla="*/ 1167 h 2685"/>
                <a:gd name="T90" fmla="*/ 318 w 1963"/>
                <a:gd name="T91" fmla="*/ 1015 h 2685"/>
                <a:gd name="T92" fmla="*/ 300 w 1963"/>
                <a:gd name="T93" fmla="*/ 1111 h 2685"/>
                <a:gd name="T94" fmla="*/ 431 w 1963"/>
                <a:gd name="T95" fmla="*/ 1183 h 2685"/>
                <a:gd name="T96" fmla="*/ 103 w 1963"/>
                <a:gd name="T97" fmla="*/ 1215 h 2685"/>
                <a:gd name="T98" fmla="*/ 236 w 1963"/>
                <a:gd name="T99" fmla="*/ 1259 h 2685"/>
                <a:gd name="T100" fmla="*/ 127 w 1963"/>
                <a:gd name="T101" fmla="*/ 1332 h 2685"/>
                <a:gd name="T102" fmla="*/ 746 w 1963"/>
                <a:gd name="T103" fmla="*/ 1247 h 2685"/>
                <a:gd name="T104" fmla="*/ 607 w 1963"/>
                <a:gd name="T105" fmla="*/ 1289 h 2685"/>
                <a:gd name="T106" fmla="*/ 922 w 1963"/>
                <a:gd name="T107" fmla="*/ 1351 h 2685"/>
                <a:gd name="T108" fmla="*/ 884 w 1963"/>
                <a:gd name="T109" fmla="*/ 1743 h 2685"/>
                <a:gd name="T110" fmla="*/ 857 w 1963"/>
                <a:gd name="T111" fmla="*/ 2684 h 2685"/>
                <a:gd name="T112" fmla="*/ 1217 w 1963"/>
                <a:gd name="T113" fmla="*/ 1307 h 2685"/>
                <a:gd name="T114" fmla="*/ 1407 w 1963"/>
                <a:gd name="T115" fmla="*/ 1351 h 2685"/>
                <a:gd name="T116" fmla="*/ 1599 w 1963"/>
                <a:gd name="T117" fmla="*/ 1367 h 2685"/>
                <a:gd name="T118" fmla="*/ 1430 w 1963"/>
                <a:gd name="T119" fmla="*/ 1304 h 2685"/>
                <a:gd name="T120" fmla="*/ 1685 w 1963"/>
                <a:gd name="T121" fmla="*/ 1102 h 2685"/>
                <a:gd name="T122" fmla="*/ 1962 w 1963"/>
                <a:gd name="T123" fmla="*/ 1052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3" h="2685">
                  <a:moveTo>
                    <a:pt x="1850" y="1079"/>
                  </a:moveTo>
                  <a:cubicBezTo>
                    <a:pt x="1815" y="1083"/>
                    <a:pt x="1772" y="1083"/>
                    <a:pt x="1724" y="1081"/>
                  </a:cubicBezTo>
                  <a:cubicBezTo>
                    <a:pt x="1719" y="1081"/>
                    <a:pt x="1714" y="1081"/>
                    <a:pt x="1709" y="1081"/>
                  </a:cubicBezTo>
                  <a:cubicBezTo>
                    <a:pt x="1843" y="957"/>
                    <a:pt x="1852" y="832"/>
                    <a:pt x="1847" y="836"/>
                  </a:cubicBezTo>
                  <a:cubicBezTo>
                    <a:pt x="1840" y="832"/>
                    <a:pt x="1826" y="887"/>
                    <a:pt x="1773" y="957"/>
                  </a:cubicBezTo>
                  <a:cubicBezTo>
                    <a:pt x="1775" y="946"/>
                    <a:pt x="1776" y="935"/>
                    <a:pt x="1775" y="925"/>
                  </a:cubicBezTo>
                  <a:cubicBezTo>
                    <a:pt x="1775" y="865"/>
                    <a:pt x="1744" y="838"/>
                    <a:pt x="1744" y="840"/>
                  </a:cubicBezTo>
                  <a:cubicBezTo>
                    <a:pt x="1740" y="841"/>
                    <a:pt x="1764" y="870"/>
                    <a:pt x="1760" y="925"/>
                  </a:cubicBezTo>
                  <a:cubicBezTo>
                    <a:pt x="1760" y="947"/>
                    <a:pt x="1754" y="969"/>
                    <a:pt x="1744" y="992"/>
                  </a:cubicBezTo>
                  <a:cubicBezTo>
                    <a:pt x="1716" y="1023"/>
                    <a:pt x="1680" y="1055"/>
                    <a:pt x="1634" y="1085"/>
                  </a:cubicBezTo>
                  <a:cubicBezTo>
                    <a:pt x="1583" y="1120"/>
                    <a:pt x="1521" y="1145"/>
                    <a:pt x="1450" y="1165"/>
                  </a:cubicBezTo>
                  <a:cubicBezTo>
                    <a:pt x="1469" y="1138"/>
                    <a:pt x="1483" y="1109"/>
                    <a:pt x="1491" y="1082"/>
                  </a:cubicBezTo>
                  <a:cubicBezTo>
                    <a:pt x="1494" y="1072"/>
                    <a:pt x="1496" y="1063"/>
                    <a:pt x="1498" y="1054"/>
                  </a:cubicBezTo>
                  <a:cubicBezTo>
                    <a:pt x="1536" y="947"/>
                    <a:pt x="1600" y="889"/>
                    <a:pt x="1594" y="879"/>
                  </a:cubicBezTo>
                  <a:cubicBezTo>
                    <a:pt x="1591" y="872"/>
                    <a:pt x="1554" y="891"/>
                    <a:pt x="1517" y="935"/>
                  </a:cubicBezTo>
                  <a:cubicBezTo>
                    <a:pt x="1520" y="904"/>
                    <a:pt x="1523" y="877"/>
                    <a:pt x="1528" y="855"/>
                  </a:cubicBezTo>
                  <a:cubicBezTo>
                    <a:pt x="1536" y="803"/>
                    <a:pt x="1547" y="775"/>
                    <a:pt x="1543" y="773"/>
                  </a:cubicBezTo>
                  <a:cubicBezTo>
                    <a:pt x="1540" y="771"/>
                    <a:pt x="1521" y="796"/>
                    <a:pt x="1504" y="849"/>
                  </a:cubicBezTo>
                  <a:cubicBezTo>
                    <a:pt x="1490" y="888"/>
                    <a:pt x="1482" y="943"/>
                    <a:pt x="1467" y="1005"/>
                  </a:cubicBezTo>
                  <a:cubicBezTo>
                    <a:pt x="1461" y="980"/>
                    <a:pt x="1453" y="959"/>
                    <a:pt x="1452" y="941"/>
                  </a:cubicBezTo>
                  <a:cubicBezTo>
                    <a:pt x="1448" y="912"/>
                    <a:pt x="1458" y="895"/>
                    <a:pt x="1454" y="893"/>
                  </a:cubicBezTo>
                  <a:cubicBezTo>
                    <a:pt x="1453" y="891"/>
                    <a:pt x="1437" y="908"/>
                    <a:pt x="1437" y="942"/>
                  </a:cubicBezTo>
                  <a:cubicBezTo>
                    <a:pt x="1436" y="973"/>
                    <a:pt x="1451" y="1013"/>
                    <a:pt x="1453" y="1054"/>
                  </a:cubicBezTo>
                  <a:cubicBezTo>
                    <a:pt x="1452" y="1058"/>
                    <a:pt x="1450" y="1063"/>
                    <a:pt x="1448" y="1067"/>
                  </a:cubicBezTo>
                  <a:cubicBezTo>
                    <a:pt x="1433" y="1110"/>
                    <a:pt x="1405" y="1150"/>
                    <a:pt x="1363" y="1178"/>
                  </a:cubicBezTo>
                  <a:cubicBezTo>
                    <a:pt x="1356" y="1183"/>
                    <a:pt x="1347" y="1187"/>
                    <a:pt x="1339" y="1191"/>
                  </a:cubicBezTo>
                  <a:cubicBezTo>
                    <a:pt x="1324" y="1194"/>
                    <a:pt x="1300" y="1203"/>
                    <a:pt x="1284" y="1206"/>
                  </a:cubicBezTo>
                  <a:cubicBezTo>
                    <a:pt x="1281" y="1206"/>
                    <a:pt x="1227" y="1220"/>
                    <a:pt x="1184" y="1246"/>
                  </a:cubicBezTo>
                  <a:cubicBezTo>
                    <a:pt x="1160" y="1261"/>
                    <a:pt x="1140" y="1274"/>
                    <a:pt x="1123" y="1293"/>
                  </a:cubicBezTo>
                  <a:cubicBezTo>
                    <a:pt x="1102" y="1311"/>
                    <a:pt x="1083" y="1331"/>
                    <a:pt x="1066" y="1352"/>
                  </a:cubicBezTo>
                  <a:cubicBezTo>
                    <a:pt x="1065" y="1306"/>
                    <a:pt x="1061" y="1265"/>
                    <a:pt x="1063" y="1225"/>
                  </a:cubicBezTo>
                  <a:cubicBezTo>
                    <a:pt x="1066" y="1172"/>
                    <a:pt x="1076" y="1125"/>
                    <a:pt x="1112" y="1103"/>
                  </a:cubicBezTo>
                  <a:cubicBezTo>
                    <a:pt x="1124" y="1094"/>
                    <a:pt x="1137" y="1087"/>
                    <a:pt x="1151" y="1080"/>
                  </a:cubicBezTo>
                  <a:cubicBezTo>
                    <a:pt x="1174" y="1076"/>
                    <a:pt x="1197" y="1081"/>
                    <a:pt x="1217" y="1082"/>
                  </a:cubicBezTo>
                  <a:cubicBezTo>
                    <a:pt x="1264" y="1090"/>
                    <a:pt x="1292" y="1073"/>
                    <a:pt x="1290" y="1071"/>
                  </a:cubicBezTo>
                  <a:cubicBezTo>
                    <a:pt x="1288" y="1068"/>
                    <a:pt x="1263" y="1078"/>
                    <a:pt x="1219" y="1068"/>
                  </a:cubicBezTo>
                  <a:cubicBezTo>
                    <a:pt x="1211" y="1066"/>
                    <a:pt x="1201" y="1064"/>
                    <a:pt x="1191" y="1062"/>
                  </a:cubicBezTo>
                  <a:cubicBezTo>
                    <a:pt x="1205" y="1057"/>
                    <a:pt x="1219" y="1050"/>
                    <a:pt x="1233" y="1044"/>
                  </a:cubicBezTo>
                  <a:cubicBezTo>
                    <a:pt x="1318" y="1001"/>
                    <a:pt x="1354" y="930"/>
                    <a:pt x="1372" y="887"/>
                  </a:cubicBezTo>
                  <a:cubicBezTo>
                    <a:pt x="1390" y="842"/>
                    <a:pt x="1397" y="816"/>
                    <a:pt x="1393" y="815"/>
                  </a:cubicBezTo>
                  <a:cubicBezTo>
                    <a:pt x="1389" y="813"/>
                    <a:pt x="1375" y="835"/>
                    <a:pt x="1350" y="875"/>
                  </a:cubicBezTo>
                  <a:cubicBezTo>
                    <a:pt x="1325" y="915"/>
                    <a:pt x="1288" y="973"/>
                    <a:pt x="1214" y="1003"/>
                  </a:cubicBezTo>
                  <a:cubicBezTo>
                    <a:pt x="1208" y="1005"/>
                    <a:pt x="1202" y="1008"/>
                    <a:pt x="1195" y="1010"/>
                  </a:cubicBezTo>
                  <a:cubicBezTo>
                    <a:pt x="1218" y="957"/>
                    <a:pt x="1224" y="900"/>
                    <a:pt x="1244" y="869"/>
                  </a:cubicBezTo>
                  <a:cubicBezTo>
                    <a:pt x="1266" y="824"/>
                    <a:pt x="1296" y="815"/>
                    <a:pt x="1295" y="812"/>
                  </a:cubicBezTo>
                  <a:cubicBezTo>
                    <a:pt x="1296" y="808"/>
                    <a:pt x="1258" y="815"/>
                    <a:pt x="1231" y="861"/>
                  </a:cubicBezTo>
                  <a:cubicBezTo>
                    <a:pt x="1229" y="865"/>
                    <a:pt x="1226" y="869"/>
                    <a:pt x="1224" y="873"/>
                  </a:cubicBezTo>
                  <a:cubicBezTo>
                    <a:pt x="1225" y="861"/>
                    <a:pt x="1226" y="851"/>
                    <a:pt x="1226" y="840"/>
                  </a:cubicBezTo>
                  <a:cubicBezTo>
                    <a:pt x="1231" y="810"/>
                    <a:pt x="1236" y="783"/>
                    <a:pt x="1244" y="759"/>
                  </a:cubicBezTo>
                  <a:cubicBezTo>
                    <a:pt x="1276" y="661"/>
                    <a:pt x="1329" y="618"/>
                    <a:pt x="1324" y="615"/>
                  </a:cubicBezTo>
                  <a:cubicBezTo>
                    <a:pt x="1325" y="614"/>
                    <a:pt x="1273" y="650"/>
                    <a:pt x="1236" y="740"/>
                  </a:cubicBezTo>
                  <a:cubicBezTo>
                    <a:pt x="1240" y="703"/>
                    <a:pt x="1245" y="681"/>
                    <a:pt x="1242" y="680"/>
                  </a:cubicBezTo>
                  <a:cubicBezTo>
                    <a:pt x="1240" y="680"/>
                    <a:pt x="1225" y="719"/>
                    <a:pt x="1216" y="787"/>
                  </a:cubicBezTo>
                  <a:cubicBezTo>
                    <a:pt x="1212" y="804"/>
                    <a:pt x="1210" y="824"/>
                    <a:pt x="1208" y="845"/>
                  </a:cubicBezTo>
                  <a:cubicBezTo>
                    <a:pt x="1200" y="903"/>
                    <a:pt x="1194" y="966"/>
                    <a:pt x="1162" y="1022"/>
                  </a:cubicBezTo>
                  <a:cubicBezTo>
                    <a:pt x="1136" y="1031"/>
                    <a:pt x="1109" y="1042"/>
                    <a:pt x="1081" y="1060"/>
                  </a:cubicBezTo>
                  <a:cubicBezTo>
                    <a:pt x="1050" y="1078"/>
                    <a:pt x="1031" y="1108"/>
                    <a:pt x="1020" y="1140"/>
                  </a:cubicBezTo>
                  <a:cubicBezTo>
                    <a:pt x="1000" y="1067"/>
                    <a:pt x="979" y="1002"/>
                    <a:pt x="971" y="934"/>
                  </a:cubicBezTo>
                  <a:cubicBezTo>
                    <a:pt x="949" y="757"/>
                    <a:pt x="973" y="706"/>
                    <a:pt x="978" y="686"/>
                  </a:cubicBezTo>
                  <a:cubicBezTo>
                    <a:pt x="1002" y="591"/>
                    <a:pt x="1058" y="628"/>
                    <a:pt x="1072" y="638"/>
                  </a:cubicBezTo>
                  <a:cubicBezTo>
                    <a:pt x="1094" y="653"/>
                    <a:pt x="1108" y="667"/>
                    <a:pt x="1111" y="665"/>
                  </a:cubicBezTo>
                  <a:cubicBezTo>
                    <a:pt x="1112" y="664"/>
                    <a:pt x="1106" y="645"/>
                    <a:pt x="1083" y="625"/>
                  </a:cubicBezTo>
                  <a:cubicBezTo>
                    <a:pt x="1074" y="615"/>
                    <a:pt x="1058" y="607"/>
                    <a:pt x="1039" y="603"/>
                  </a:cubicBezTo>
                  <a:cubicBezTo>
                    <a:pt x="1051" y="593"/>
                    <a:pt x="1064" y="583"/>
                    <a:pt x="1076" y="575"/>
                  </a:cubicBezTo>
                  <a:cubicBezTo>
                    <a:pt x="1152" y="526"/>
                    <a:pt x="1194" y="484"/>
                    <a:pt x="1189" y="479"/>
                  </a:cubicBezTo>
                  <a:cubicBezTo>
                    <a:pt x="1185" y="476"/>
                    <a:pt x="1141" y="506"/>
                    <a:pt x="1060" y="550"/>
                  </a:cubicBezTo>
                  <a:cubicBezTo>
                    <a:pt x="1039" y="561"/>
                    <a:pt x="1016" y="577"/>
                    <a:pt x="994" y="598"/>
                  </a:cubicBezTo>
                  <a:cubicBezTo>
                    <a:pt x="1011" y="550"/>
                    <a:pt x="1031" y="504"/>
                    <a:pt x="1048" y="460"/>
                  </a:cubicBezTo>
                  <a:cubicBezTo>
                    <a:pt x="1058" y="435"/>
                    <a:pt x="1063" y="418"/>
                    <a:pt x="1074" y="389"/>
                  </a:cubicBezTo>
                  <a:cubicBezTo>
                    <a:pt x="1089" y="349"/>
                    <a:pt x="1124" y="314"/>
                    <a:pt x="1143" y="284"/>
                  </a:cubicBezTo>
                  <a:cubicBezTo>
                    <a:pt x="1190" y="217"/>
                    <a:pt x="1233" y="191"/>
                    <a:pt x="1230" y="187"/>
                  </a:cubicBezTo>
                  <a:cubicBezTo>
                    <a:pt x="1230" y="181"/>
                    <a:pt x="1156" y="231"/>
                    <a:pt x="1084" y="333"/>
                  </a:cubicBezTo>
                  <a:cubicBezTo>
                    <a:pt x="1099" y="248"/>
                    <a:pt x="1094" y="173"/>
                    <a:pt x="1085" y="120"/>
                  </a:cubicBezTo>
                  <a:cubicBezTo>
                    <a:pt x="1071" y="40"/>
                    <a:pt x="1049" y="0"/>
                    <a:pt x="1046" y="2"/>
                  </a:cubicBezTo>
                  <a:cubicBezTo>
                    <a:pt x="1036" y="1"/>
                    <a:pt x="1067" y="74"/>
                    <a:pt x="1063" y="195"/>
                  </a:cubicBezTo>
                  <a:cubicBezTo>
                    <a:pt x="1052" y="169"/>
                    <a:pt x="1038" y="148"/>
                    <a:pt x="1025" y="132"/>
                  </a:cubicBezTo>
                  <a:cubicBezTo>
                    <a:pt x="989" y="87"/>
                    <a:pt x="960" y="67"/>
                    <a:pt x="959" y="69"/>
                  </a:cubicBezTo>
                  <a:cubicBezTo>
                    <a:pt x="956" y="71"/>
                    <a:pt x="981" y="96"/>
                    <a:pt x="1012" y="141"/>
                  </a:cubicBezTo>
                  <a:cubicBezTo>
                    <a:pt x="1027" y="161"/>
                    <a:pt x="1041" y="187"/>
                    <a:pt x="1051" y="217"/>
                  </a:cubicBezTo>
                  <a:cubicBezTo>
                    <a:pt x="1030" y="213"/>
                    <a:pt x="1009" y="218"/>
                    <a:pt x="996" y="224"/>
                  </a:cubicBezTo>
                  <a:cubicBezTo>
                    <a:pt x="974" y="235"/>
                    <a:pt x="967" y="250"/>
                    <a:pt x="968" y="251"/>
                  </a:cubicBezTo>
                  <a:cubicBezTo>
                    <a:pt x="967" y="256"/>
                    <a:pt x="1014" y="219"/>
                    <a:pt x="1058" y="243"/>
                  </a:cubicBezTo>
                  <a:cubicBezTo>
                    <a:pt x="1058" y="245"/>
                    <a:pt x="1058" y="247"/>
                    <a:pt x="1059" y="249"/>
                  </a:cubicBezTo>
                  <a:cubicBezTo>
                    <a:pt x="1052" y="306"/>
                    <a:pt x="1036" y="372"/>
                    <a:pt x="1006" y="443"/>
                  </a:cubicBezTo>
                  <a:cubicBezTo>
                    <a:pt x="979" y="508"/>
                    <a:pt x="942" y="578"/>
                    <a:pt x="920" y="664"/>
                  </a:cubicBezTo>
                  <a:cubicBezTo>
                    <a:pt x="910" y="708"/>
                    <a:pt x="905" y="753"/>
                    <a:pt x="905" y="799"/>
                  </a:cubicBezTo>
                  <a:cubicBezTo>
                    <a:pt x="903" y="792"/>
                    <a:pt x="901" y="784"/>
                    <a:pt x="899" y="777"/>
                  </a:cubicBezTo>
                  <a:cubicBezTo>
                    <a:pt x="870" y="685"/>
                    <a:pt x="847" y="524"/>
                    <a:pt x="844" y="511"/>
                  </a:cubicBezTo>
                  <a:cubicBezTo>
                    <a:pt x="842" y="474"/>
                    <a:pt x="844" y="440"/>
                    <a:pt x="858" y="415"/>
                  </a:cubicBezTo>
                  <a:cubicBezTo>
                    <a:pt x="888" y="354"/>
                    <a:pt x="926" y="328"/>
                    <a:pt x="922" y="325"/>
                  </a:cubicBezTo>
                  <a:cubicBezTo>
                    <a:pt x="923" y="324"/>
                    <a:pt x="881" y="344"/>
                    <a:pt x="845" y="408"/>
                  </a:cubicBezTo>
                  <a:cubicBezTo>
                    <a:pt x="838" y="422"/>
                    <a:pt x="832" y="437"/>
                    <a:pt x="829" y="454"/>
                  </a:cubicBezTo>
                  <a:cubicBezTo>
                    <a:pt x="815" y="411"/>
                    <a:pt x="801" y="371"/>
                    <a:pt x="787" y="335"/>
                  </a:cubicBezTo>
                  <a:cubicBezTo>
                    <a:pt x="744" y="191"/>
                    <a:pt x="688" y="114"/>
                    <a:pt x="684" y="118"/>
                  </a:cubicBezTo>
                  <a:cubicBezTo>
                    <a:pt x="684" y="119"/>
                    <a:pt x="733" y="195"/>
                    <a:pt x="773" y="340"/>
                  </a:cubicBezTo>
                  <a:cubicBezTo>
                    <a:pt x="787" y="381"/>
                    <a:pt x="824" y="506"/>
                    <a:pt x="829" y="557"/>
                  </a:cubicBezTo>
                  <a:cubicBezTo>
                    <a:pt x="830" y="563"/>
                    <a:pt x="831" y="570"/>
                    <a:pt x="831" y="577"/>
                  </a:cubicBezTo>
                  <a:cubicBezTo>
                    <a:pt x="833" y="601"/>
                    <a:pt x="833" y="626"/>
                    <a:pt x="836" y="652"/>
                  </a:cubicBezTo>
                  <a:cubicBezTo>
                    <a:pt x="836" y="660"/>
                    <a:pt x="837" y="669"/>
                    <a:pt x="838" y="678"/>
                  </a:cubicBezTo>
                  <a:cubicBezTo>
                    <a:pt x="833" y="668"/>
                    <a:pt x="826" y="659"/>
                    <a:pt x="818" y="650"/>
                  </a:cubicBezTo>
                  <a:cubicBezTo>
                    <a:pt x="784" y="619"/>
                    <a:pt x="751" y="602"/>
                    <a:pt x="732" y="577"/>
                  </a:cubicBezTo>
                  <a:cubicBezTo>
                    <a:pt x="701" y="524"/>
                    <a:pt x="674" y="488"/>
                    <a:pt x="670" y="494"/>
                  </a:cubicBezTo>
                  <a:cubicBezTo>
                    <a:pt x="672" y="495"/>
                    <a:pt x="688" y="525"/>
                    <a:pt x="720" y="586"/>
                  </a:cubicBezTo>
                  <a:cubicBezTo>
                    <a:pt x="738" y="615"/>
                    <a:pt x="775" y="636"/>
                    <a:pt x="804" y="664"/>
                  </a:cubicBezTo>
                  <a:cubicBezTo>
                    <a:pt x="832" y="693"/>
                    <a:pt x="884" y="904"/>
                    <a:pt x="903" y="968"/>
                  </a:cubicBezTo>
                  <a:cubicBezTo>
                    <a:pt x="874" y="950"/>
                    <a:pt x="840" y="944"/>
                    <a:pt x="817" y="943"/>
                  </a:cubicBezTo>
                  <a:cubicBezTo>
                    <a:pt x="738" y="936"/>
                    <a:pt x="682" y="908"/>
                    <a:pt x="646" y="885"/>
                  </a:cubicBezTo>
                  <a:cubicBezTo>
                    <a:pt x="637" y="879"/>
                    <a:pt x="628" y="873"/>
                    <a:pt x="619" y="867"/>
                  </a:cubicBezTo>
                  <a:cubicBezTo>
                    <a:pt x="611" y="862"/>
                    <a:pt x="605" y="858"/>
                    <a:pt x="601" y="856"/>
                  </a:cubicBezTo>
                  <a:cubicBezTo>
                    <a:pt x="595" y="851"/>
                    <a:pt x="588" y="845"/>
                    <a:pt x="582" y="840"/>
                  </a:cubicBezTo>
                  <a:cubicBezTo>
                    <a:pt x="538" y="801"/>
                    <a:pt x="507" y="766"/>
                    <a:pt x="486" y="740"/>
                  </a:cubicBezTo>
                  <a:cubicBezTo>
                    <a:pt x="475" y="721"/>
                    <a:pt x="466" y="701"/>
                    <a:pt x="460" y="683"/>
                  </a:cubicBezTo>
                  <a:cubicBezTo>
                    <a:pt x="419" y="577"/>
                    <a:pt x="426" y="504"/>
                    <a:pt x="421" y="504"/>
                  </a:cubicBezTo>
                  <a:cubicBezTo>
                    <a:pt x="420" y="504"/>
                    <a:pt x="408" y="575"/>
                    <a:pt x="444" y="683"/>
                  </a:cubicBezTo>
                  <a:cubicBezTo>
                    <a:pt x="441" y="679"/>
                    <a:pt x="439" y="675"/>
                    <a:pt x="436" y="671"/>
                  </a:cubicBezTo>
                  <a:cubicBezTo>
                    <a:pt x="348" y="523"/>
                    <a:pt x="295" y="430"/>
                    <a:pt x="291" y="433"/>
                  </a:cubicBezTo>
                  <a:cubicBezTo>
                    <a:pt x="290" y="434"/>
                    <a:pt x="338" y="528"/>
                    <a:pt x="423" y="679"/>
                  </a:cubicBezTo>
                  <a:cubicBezTo>
                    <a:pt x="441" y="707"/>
                    <a:pt x="459" y="737"/>
                    <a:pt x="482" y="768"/>
                  </a:cubicBezTo>
                  <a:cubicBezTo>
                    <a:pt x="491" y="784"/>
                    <a:pt x="501" y="800"/>
                    <a:pt x="513" y="815"/>
                  </a:cubicBezTo>
                  <a:cubicBezTo>
                    <a:pt x="462" y="795"/>
                    <a:pt x="415" y="783"/>
                    <a:pt x="377" y="772"/>
                  </a:cubicBezTo>
                  <a:cubicBezTo>
                    <a:pt x="301" y="751"/>
                    <a:pt x="256" y="737"/>
                    <a:pt x="255" y="740"/>
                  </a:cubicBezTo>
                  <a:cubicBezTo>
                    <a:pt x="254" y="743"/>
                    <a:pt x="298" y="761"/>
                    <a:pt x="372" y="786"/>
                  </a:cubicBezTo>
                  <a:cubicBezTo>
                    <a:pt x="419" y="802"/>
                    <a:pt x="480" y="820"/>
                    <a:pt x="542" y="850"/>
                  </a:cubicBezTo>
                  <a:cubicBezTo>
                    <a:pt x="565" y="874"/>
                    <a:pt x="591" y="897"/>
                    <a:pt x="620" y="916"/>
                  </a:cubicBezTo>
                  <a:cubicBezTo>
                    <a:pt x="654" y="945"/>
                    <a:pt x="696" y="972"/>
                    <a:pt x="750" y="983"/>
                  </a:cubicBezTo>
                  <a:cubicBezTo>
                    <a:pt x="782" y="992"/>
                    <a:pt x="817" y="996"/>
                    <a:pt x="848" y="1003"/>
                  </a:cubicBezTo>
                  <a:cubicBezTo>
                    <a:pt x="886" y="1013"/>
                    <a:pt x="898" y="1032"/>
                    <a:pt x="901" y="1036"/>
                  </a:cubicBezTo>
                  <a:cubicBezTo>
                    <a:pt x="907" y="1046"/>
                    <a:pt x="912" y="1057"/>
                    <a:pt x="917" y="1069"/>
                  </a:cubicBezTo>
                  <a:cubicBezTo>
                    <a:pt x="904" y="1058"/>
                    <a:pt x="890" y="1050"/>
                    <a:pt x="877" y="1045"/>
                  </a:cubicBezTo>
                  <a:cubicBezTo>
                    <a:pt x="793" y="1016"/>
                    <a:pt x="741" y="1020"/>
                    <a:pt x="740" y="1023"/>
                  </a:cubicBezTo>
                  <a:cubicBezTo>
                    <a:pt x="738" y="1031"/>
                    <a:pt x="793" y="1039"/>
                    <a:pt x="864" y="1072"/>
                  </a:cubicBezTo>
                  <a:cubicBezTo>
                    <a:pt x="899" y="1090"/>
                    <a:pt x="930" y="1124"/>
                    <a:pt x="936" y="1175"/>
                  </a:cubicBezTo>
                  <a:cubicBezTo>
                    <a:pt x="941" y="1204"/>
                    <a:pt x="939" y="1237"/>
                    <a:pt x="939" y="1273"/>
                  </a:cubicBezTo>
                  <a:cubicBezTo>
                    <a:pt x="884" y="1228"/>
                    <a:pt x="820" y="1204"/>
                    <a:pt x="760" y="1188"/>
                  </a:cubicBezTo>
                  <a:cubicBezTo>
                    <a:pt x="702" y="1175"/>
                    <a:pt x="645" y="1168"/>
                    <a:pt x="591" y="1167"/>
                  </a:cubicBezTo>
                  <a:cubicBezTo>
                    <a:pt x="545" y="1162"/>
                    <a:pt x="418" y="1177"/>
                    <a:pt x="347" y="1007"/>
                  </a:cubicBezTo>
                  <a:cubicBezTo>
                    <a:pt x="327" y="960"/>
                    <a:pt x="322" y="927"/>
                    <a:pt x="316" y="927"/>
                  </a:cubicBezTo>
                  <a:cubicBezTo>
                    <a:pt x="311" y="928"/>
                    <a:pt x="307" y="961"/>
                    <a:pt x="318" y="1015"/>
                  </a:cubicBezTo>
                  <a:cubicBezTo>
                    <a:pt x="323" y="1039"/>
                    <a:pt x="332" y="1070"/>
                    <a:pt x="350" y="1101"/>
                  </a:cubicBezTo>
                  <a:cubicBezTo>
                    <a:pt x="241" y="1042"/>
                    <a:pt x="202" y="966"/>
                    <a:pt x="194" y="975"/>
                  </a:cubicBezTo>
                  <a:cubicBezTo>
                    <a:pt x="190" y="973"/>
                    <a:pt x="213" y="1044"/>
                    <a:pt x="300" y="1111"/>
                  </a:cubicBezTo>
                  <a:cubicBezTo>
                    <a:pt x="256" y="1117"/>
                    <a:pt x="228" y="1134"/>
                    <a:pt x="232" y="1138"/>
                  </a:cubicBezTo>
                  <a:cubicBezTo>
                    <a:pt x="235" y="1149"/>
                    <a:pt x="292" y="1133"/>
                    <a:pt x="365" y="1153"/>
                  </a:cubicBezTo>
                  <a:cubicBezTo>
                    <a:pt x="385" y="1164"/>
                    <a:pt x="407" y="1174"/>
                    <a:pt x="431" y="1183"/>
                  </a:cubicBezTo>
                  <a:cubicBezTo>
                    <a:pt x="406" y="1189"/>
                    <a:pt x="383" y="1196"/>
                    <a:pt x="361" y="1205"/>
                  </a:cubicBezTo>
                  <a:cubicBezTo>
                    <a:pt x="332" y="1216"/>
                    <a:pt x="306" y="1227"/>
                    <a:pt x="282" y="1238"/>
                  </a:cubicBezTo>
                  <a:cubicBezTo>
                    <a:pt x="213" y="1244"/>
                    <a:pt x="149" y="1230"/>
                    <a:pt x="103" y="1215"/>
                  </a:cubicBezTo>
                  <a:cubicBezTo>
                    <a:pt x="37" y="1193"/>
                    <a:pt x="4" y="1162"/>
                    <a:pt x="2" y="1166"/>
                  </a:cubicBezTo>
                  <a:cubicBezTo>
                    <a:pt x="0" y="1166"/>
                    <a:pt x="30" y="1202"/>
                    <a:pt x="98" y="1229"/>
                  </a:cubicBezTo>
                  <a:cubicBezTo>
                    <a:pt x="134" y="1243"/>
                    <a:pt x="182" y="1256"/>
                    <a:pt x="236" y="1259"/>
                  </a:cubicBezTo>
                  <a:cubicBezTo>
                    <a:pt x="190" y="1280"/>
                    <a:pt x="152" y="1298"/>
                    <a:pt x="120" y="1309"/>
                  </a:cubicBezTo>
                  <a:cubicBezTo>
                    <a:pt x="63" y="1329"/>
                    <a:pt x="30" y="1335"/>
                    <a:pt x="30" y="1340"/>
                  </a:cubicBezTo>
                  <a:cubicBezTo>
                    <a:pt x="31" y="1344"/>
                    <a:pt x="66" y="1346"/>
                    <a:pt x="127" y="1332"/>
                  </a:cubicBezTo>
                  <a:cubicBezTo>
                    <a:pt x="189" y="1319"/>
                    <a:pt x="273" y="1282"/>
                    <a:pt x="375" y="1247"/>
                  </a:cubicBezTo>
                  <a:cubicBezTo>
                    <a:pt x="442" y="1224"/>
                    <a:pt x="522" y="1216"/>
                    <a:pt x="608" y="1223"/>
                  </a:cubicBezTo>
                  <a:cubicBezTo>
                    <a:pt x="653" y="1229"/>
                    <a:pt x="700" y="1236"/>
                    <a:pt x="746" y="1247"/>
                  </a:cubicBezTo>
                  <a:cubicBezTo>
                    <a:pt x="690" y="1248"/>
                    <a:pt x="643" y="1262"/>
                    <a:pt x="603" y="1275"/>
                  </a:cubicBezTo>
                  <a:cubicBezTo>
                    <a:pt x="505" y="1309"/>
                    <a:pt x="475" y="1372"/>
                    <a:pt x="478" y="1371"/>
                  </a:cubicBezTo>
                  <a:cubicBezTo>
                    <a:pt x="481" y="1375"/>
                    <a:pt x="513" y="1318"/>
                    <a:pt x="607" y="1289"/>
                  </a:cubicBezTo>
                  <a:cubicBezTo>
                    <a:pt x="653" y="1276"/>
                    <a:pt x="712" y="1261"/>
                    <a:pt x="774" y="1268"/>
                  </a:cubicBezTo>
                  <a:cubicBezTo>
                    <a:pt x="794" y="1270"/>
                    <a:pt x="815" y="1274"/>
                    <a:pt x="836" y="1280"/>
                  </a:cubicBezTo>
                  <a:cubicBezTo>
                    <a:pt x="869" y="1298"/>
                    <a:pt x="899" y="1320"/>
                    <a:pt x="922" y="1351"/>
                  </a:cubicBezTo>
                  <a:cubicBezTo>
                    <a:pt x="951" y="1384"/>
                    <a:pt x="953" y="1430"/>
                    <a:pt x="954" y="1484"/>
                  </a:cubicBezTo>
                  <a:cubicBezTo>
                    <a:pt x="950" y="1556"/>
                    <a:pt x="946" y="1649"/>
                    <a:pt x="942" y="1759"/>
                  </a:cubicBezTo>
                  <a:cubicBezTo>
                    <a:pt x="924" y="1745"/>
                    <a:pt x="897" y="1738"/>
                    <a:pt x="884" y="1743"/>
                  </a:cubicBezTo>
                  <a:cubicBezTo>
                    <a:pt x="880" y="1745"/>
                    <a:pt x="884" y="1758"/>
                    <a:pt x="884" y="1763"/>
                  </a:cubicBezTo>
                  <a:cubicBezTo>
                    <a:pt x="884" y="1783"/>
                    <a:pt x="918" y="1782"/>
                    <a:pt x="940" y="1810"/>
                  </a:cubicBezTo>
                  <a:cubicBezTo>
                    <a:pt x="935" y="1957"/>
                    <a:pt x="937" y="2620"/>
                    <a:pt x="857" y="2684"/>
                  </a:cubicBezTo>
                  <a:cubicBezTo>
                    <a:pt x="1165" y="2685"/>
                    <a:pt x="1165" y="2685"/>
                    <a:pt x="1165" y="2685"/>
                  </a:cubicBezTo>
                  <a:cubicBezTo>
                    <a:pt x="1086" y="2606"/>
                    <a:pt x="1059" y="1588"/>
                    <a:pt x="1091" y="1463"/>
                  </a:cubicBezTo>
                  <a:cubicBezTo>
                    <a:pt x="1117" y="1363"/>
                    <a:pt x="1182" y="1320"/>
                    <a:pt x="1217" y="1307"/>
                  </a:cubicBezTo>
                  <a:cubicBezTo>
                    <a:pt x="1307" y="1279"/>
                    <a:pt x="1360" y="1326"/>
                    <a:pt x="1391" y="1361"/>
                  </a:cubicBezTo>
                  <a:cubicBezTo>
                    <a:pt x="1437" y="1413"/>
                    <a:pt x="1461" y="1455"/>
                    <a:pt x="1465" y="1453"/>
                  </a:cubicBezTo>
                  <a:cubicBezTo>
                    <a:pt x="1466" y="1452"/>
                    <a:pt x="1453" y="1409"/>
                    <a:pt x="1407" y="1351"/>
                  </a:cubicBezTo>
                  <a:cubicBezTo>
                    <a:pt x="1400" y="1342"/>
                    <a:pt x="1392" y="1334"/>
                    <a:pt x="1383" y="1327"/>
                  </a:cubicBezTo>
                  <a:cubicBezTo>
                    <a:pt x="1391" y="1332"/>
                    <a:pt x="1399" y="1337"/>
                    <a:pt x="1407" y="1342"/>
                  </a:cubicBezTo>
                  <a:cubicBezTo>
                    <a:pt x="1483" y="1389"/>
                    <a:pt x="1558" y="1374"/>
                    <a:pt x="1599" y="1367"/>
                  </a:cubicBezTo>
                  <a:cubicBezTo>
                    <a:pt x="1643" y="1358"/>
                    <a:pt x="1666" y="1351"/>
                    <a:pt x="1665" y="1347"/>
                  </a:cubicBezTo>
                  <a:cubicBezTo>
                    <a:pt x="1665" y="1342"/>
                    <a:pt x="1640" y="1341"/>
                    <a:pt x="1597" y="1342"/>
                  </a:cubicBezTo>
                  <a:cubicBezTo>
                    <a:pt x="1554" y="1342"/>
                    <a:pt x="1489" y="1347"/>
                    <a:pt x="1430" y="1304"/>
                  </a:cubicBezTo>
                  <a:cubicBezTo>
                    <a:pt x="1406" y="1288"/>
                    <a:pt x="1381" y="1266"/>
                    <a:pt x="1347" y="1249"/>
                  </a:cubicBezTo>
                  <a:cubicBezTo>
                    <a:pt x="1467" y="1221"/>
                    <a:pt x="1582" y="1184"/>
                    <a:pt x="1659" y="1122"/>
                  </a:cubicBezTo>
                  <a:cubicBezTo>
                    <a:pt x="1669" y="1115"/>
                    <a:pt x="1677" y="1109"/>
                    <a:pt x="1685" y="1102"/>
                  </a:cubicBezTo>
                  <a:cubicBezTo>
                    <a:pt x="1698" y="1101"/>
                    <a:pt x="1711" y="1101"/>
                    <a:pt x="1724" y="1101"/>
                  </a:cubicBezTo>
                  <a:cubicBezTo>
                    <a:pt x="1772" y="1101"/>
                    <a:pt x="1816" y="1100"/>
                    <a:pt x="1852" y="1094"/>
                  </a:cubicBezTo>
                  <a:cubicBezTo>
                    <a:pt x="1925" y="1081"/>
                    <a:pt x="1963" y="1053"/>
                    <a:pt x="1962" y="1052"/>
                  </a:cubicBezTo>
                  <a:cubicBezTo>
                    <a:pt x="1960" y="1048"/>
                    <a:pt x="1920" y="1071"/>
                    <a:pt x="1850" y="1079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îṩlíḑe">
              <a:extLst>
                <a:ext uri="{FF2B5EF4-FFF2-40B4-BE49-F238E27FC236}">
                  <a16:creationId xmlns:a16="http://schemas.microsoft.com/office/drawing/2014/main" id="{BEF0790B-4CDA-4688-8156-B711871744F2}"/>
                </a:ext>
              </a:extLst>
            </p:cNvPr>
            <p:cNvSpPr/>
            <p:nvPr/>
          </p:nvSpPr>
          <p:spPr bwMode="auto">
            <a:xfrm rot="1122487">
              <a:off x="4817693" y="3262056"/>
              <a:ext cx="475419" cy="345857"/>
            </a:xfrm>
            <a:custGeom>
              <a:avLst/>
              <a:gdLst>
                <a:gd name="T0" fmla="*/ 326 w 534"/>
                <a:gd name="T1" fmla="*/ 318 h 388"/>
                <a:gd name="T2" fmla="*/ 0 w 534"/>
                <a:gd name="T3" fmla="*/ 321 h 388"/>
                <a:gd name="T4" fmla="*/ 208 w 534"/>
                <a:gd name="T5" fmla="*/ 70 h 388"/>
                <a:gd name="T6" fmla="*/ 534 w 534"/>
                <a:gd name="T7" fmla="*/ 67 h 388"/>
                <a:gd name="T8" fmla="*/ 326 w 534"/>
                <a:gd name="T9" fmla="*/ 31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88">
                  <a:moveTo>
                    <a:pt x="326" y="318"/>
                  </a:moveTo>
                  <a:cubicBezTo>
                    <a:pt x="179" y="388"/>
                    <a:pt x="0" y="321"/>
                    <a:pt x="0" y="321"/>
                  </a:cubicBezTo>
                  <a:cubicBezTo>
                    <a:pt x="0" y="321"/>
                    <a:pt x="61" y="140"/>
                    <a:pt x="208" y="70"/>
                  </a:cubicBezTo>
                  <a:cubicBezTo>
                    <a:pt x="355" y="0"/>
                    <a:pt x="534" y="67"/>
                    <a:pt x="534" y="67"/>
                  </a:cubicBezTo>
                  <a:cubicBezTo>
                    <a:pt x="534" y="67"/>
                    <a:pt x="473" y="248"/>
                    <a:pt x="326" y="318"/>
                  </a:cubicBezTo>
                  <a:close/>
                </a:path>
              </a:pathLst>
            </a:custGeom>
            <a:solidFill>
              <a:srgbClr val="96CB55">
                <a:alpha val="95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íSlide">
              <a:extLst>
                <a:ext uri="{FF2B5EF4-FFF2-40B4-BE49-F238E27FC236}">
                  <a16:creationId xmlns:a16="http://schemas.microsoft.com/office/drawing/2014/main" id="{B7E44C66-2480-4E02-91EF-12AF48F4BA72}"/>
                </a:ext>
              </a:extLst>
            </p:cNvPr>
            <p:cNvSpPr/>
            <p:nvPr/>
          </p:nvSpPr>
          <p:spPr bwMode="auto">
            <a:xfrm rot="1800000">
              <a:off x="4923556" y="2274693"/>
              <a:ext cx="319231" cy="316534"/>
            </a:xfrm>
            <a:custGeom>
              <a:avLst/>
              <a:gdLst>
                <a:gd name="T0" fmla="*/ 308 w 427"/>
                <a:gd name="T1" fmla="*/ 312 h 424"/>
                <a:gd name="T2" fmla="*/ 0 w 427"/>
                <a:gd name="T3" fmla="*/ 417 h 424"/>
                <a:gd name="T4" fmla="*/ 118 w 427"/>
                <a:gd name="T5" fmla="*/ 113 h 424"/>
                <a:gd name="T6" fmla="*/ 427 w 427"/>
                <a:gd name="T7" fmla="*/ 8 h 424"/>
                <a:gd name="T8" fmla="*/ 308 w 427"/>
                <a:gd name="T9" fmla="*/ 3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4">
                  <a:moveTo>
                    <a:pt x="308" y="312"/>
                  </a:moveTo>
                  <a:cubicBezTo>
                    <a:pt x="191" y="424"/>
                    <a:pt x="0" y="417"/>
                    <a:pt x="0" y="417"/>
                  </a:cubicBezTo>
                  <a:cubicBezTo>
                    <a:pt x="0" y="417"/>
                    <a:pt x="1" y="226"/>
                    <a:pt x="118" y="113"/>
                  </a:cubicBezTo>
                  <a:cubicBezTo>
                    <a:pt x="236" y="0"/>
                    <a:pt x="427" y="8"/>
                    <a:pt x="427" y="8"/>
                  </a:cubicBezTo>
                  <a:cubicBezTo>
                    <a:pt x="427" y="8"/>
                    <a:pt x="426" y="199"/>
                    <a:pt x="308" y="312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íŝlîḑê">
              <a:extLst>
                <a:ext uri="{FF2B5EF4-FFF2-40B4-BE49-F238E27FC236}">
                  <a16:creationId xmlns:a16="http://schemas.microsoft.com/office/drawing/2014/main" id="{FF005B26-4E82-4400-AD0F-31FA68C5FAFC}"/>
                </a:ext>
              </a:extLst>
            </p:cNvPr>
            <p:cNvSpPr/>
            <p:nvPr/>
          </p:nvSpPr>
          <p:spPr bwMode="auto">
            <a:xfrm rot="1800000">
              <a:off x="5435721" y="2552196"/>
              <a:ext cx="319231" cy="316534"/>
            </a:xfrm>
            <a:custGeom>
              <a:avLst/>
              <a:gdLst>
                <a:gd name="T0" fmla="*/ 308 w 427"/>
                <a:gd name="T1" fmla="*/ 312 h 424"/>
                <a:gd name="T2" fmla="*/ 0 w 427"/>
                <a:gd name="T3" fmla="*/ 417 h 424"/>
                <a:gd name="T4" fmla="*/ 118 w 427"/>
                <a:gd name="T5" fmla="*/ 113 h 424"/>
                <a:gd name="T6" fmla="*/ 427 w 427"/>
                <a:gd name="T7" fmla="*/ 8 h 424"/>
                <a:gd name="T8" fmla="*/ 308 w 427"/>
                <a:gd name="T9" fmla="*/ 3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4">
                  <a:moveTo>
                    <a:pt x="308" y="312"/>
                  </a:moveTo>
                  <a:cubicBezTo>
                    <a:pt x="191" y="424"/>
                    <a:pt x="0" y="417"/>
                    <a:pt x="0" y="417"/>
                  </a:cubicBezTo>
                  <a:cubicBezTo>
                    <a:pt x="0" y="417"/>
                    <a:pt x="1" y="226"/>
                    <a:pt x="118" y="113"/>
                  </a:cubicBezTo>
                  <a:cubicBezTo>
                    <a:pt x="236" y="0"/>
                    <a:pt x="427" y="8"/>
                    <a:pt x="427" y="8"/>
                  </a:cubicBezTo>
                  <a:cubicBezTo>
                    <a:pt x="427" y="8"/>
                    <a:pt x="426" y="199"/>
                    <a:pt x="308" y="312"/>
                  </a:cubicBezTo>
                  <a:close/>
                </a:path>
              </a:pathLst>
            </a:custGeom>
            <a:solidFill>
              <a:srgbClr val="96CB55">
                <a:alpha val="8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ïSḷíďe">
              <a:extLst>
                <a:ext uri="{FF2B5EF4-FFF2-40B4-BE49-F238E27FC236}">
                  <a16:creationId xmlns:a16="http://schemas.microsoft.com/office/drawing/2014/main" id="{22CEF19F-34B7-4296-9E04-B57D8BA47E3F}"/>
                </a:ext>
              </a:extLst>
            </p:cNvPr>
            <p:cNvSpPr/>
            <p:nvPr/>
          </p:nvSpPr>
          <p:spPr bwMode="auto">
            <a:xfrm rot="2883534">
              <a:off x="5179830" y="2807950"/>
              <a:ext cx="415458" cy="533465"/>
            </a:xfrm>
            <a:custGeom>
              <a:avLst/>
              <a:gdLst>
                <a:gd name="T0" fmla="*/ 657 w 822"/>
                <a:gd name="T1" fmla="*/ 667 h 1055"/>
                <a:gd name="T2" fmla="*/ 111 w 822"/>
                <a:gd name="T3" fmla="*/ 1055 h 1055"/>
                <a:gd name="T4" fmla="*/ 166 w 822"/>
                <a:gd name="T5" fmla="*/ 388 h 1055"/>
                <a:gd name="T6" fmla="*/ 711 w 822"/>
                <a:gd name="T7" fmla="*/ 0 h 1055"/>
                <a:gd name="T8" fmla="*/ 657 w 822"/>
                <a:gd name="T9" fmla="*/ 66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1055">
                  <a:moveTo>
                    <a:pt x="657" y="667"/>
                  </a:moveTo>
                  <a:cubicBezTo>
                    <a:pt x="491" y="958"/>
                    <a:pt x="111" y="1055"/>
                    <a:pt x="111" y="1055"/>
                  </a:cubicBezTo>
                  <a:cubicBezTo>
                    <a:pt x="111" y="1055"/>
                    <a:pt x="0" y="679"/>
                    <a:pt x="166" y="388"/>
                  </a:cubicBezTo>
                  <a:cubicBezTo>
                    <a:pt x="332" y="97"/>
                    <a:pt x="711" y="0"/>
                    <a:pt x="711" y="0"/>
                  </a:cubicBezTo>
                  <a:cubicBezTo>
                    <a:pt x="711" y="0"/>
                    <a:pt x="822" y="376"/>
                    <a:pt x="657" y="667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iṡļîḍe">
              <a:extLst>
                <a:ext uri="{FF2B5EF4-FFF2-40B4-BE49-F238E27FC236}">
                  <a16:creationId xmlns:a16="http://schemas.microsoft.com/office/drawing/2014/main" id="{E9799CE4-DADF-4F38-91EB-2953D0AA5518}"/>
                </a:ext>
              </a:extLst>
            </p:cNvPr>
            <p:cNvSpPr/>
            <p:nvPr/>
          </p:nvSpPr>
          <p:spPr bwMode="auto">
            <a:xfrm rot="1122487">
              <a:off x="4216966" y="3349258"/>
              <a:ext cx="295621" cy="215058"/>
            </a:xfrm>
            <a:custGeom>
              <a:avLst/>
              <a:gdLst>
                <a:gd name="T0" fmla="*/ 326 w 534"/>
                <a:gd name="T1" fmla="*/ 318 h 388"/>
                <a:gd name="T2" fmla="*/ 0 w 534"/>
                <a:gd name="T3" fmla="*/ 321 h 388"/>
                <a:gd name="T4" fmla="*/ 208 w 534"/>
                <a:gd name="T5" fmla="*/ 70 h 388"/>
                <a:gd name="T6" fmla="*/ 534 w 534"/>
                <a:gd name="T7" fmla="*/ 67 h 388"/>
                <a:gd name="T8" fmla="*/ 326 w 534"/>
                <a:gd name="T9" fmla="*/ 31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88">
                  <a:moveTo>
                    <a:pt x="326" y="318"/>
                  </a:moveTo>
                  <a:cubicBezTo>
                    <a:pt x="179" y="388"/>
                    <a:pt x="0" y="321"/>
                    <a:pt x="0" y="321"/>
                  </a:cubicBezTo>
                  <a:cubicBezTo>
                    <a:pt x="0" y="321"/>
                    <a:pt x="61" y="140"/>
                    <a:pt x="208" y="70"/>
                  </a:cubicBezTo>
                  <a:cubicBezTo>
                    <a:pt x="355" y="0"/>
                    <a:pt x="534" y="67"/>
                    <a:pt x="534" y="67"/>
                  </a:cubicBezTo>
                  <a:cubicBezTo>
                    <a:pt x="534" y="67"/>
                    <a:pt x="473" y="248"/>
                    <a:pt x="326" y="318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isľïḍé">
              <a:extLst>
                <a:ext uri="{FF2B5EF4-FFF2-40B4-BE49-F238E27FC236}">
                  <a16:creationId xmlns:a16="http://schemas.microsoft.com/office/drawing/2014/main" id="{C665A4BF-FF05-4192-AE55-9D65CF811FEE}"/>
                </a:ext>
              </a:extLst>
            </p:cNvPr>
            <p:cNvSpPr/>
            <p:nvPr/>
          </p:nvSpPr>
          <p:spPr bwMode="auto">
            <a:xfrm rot="1122487">
              <a:off x="5865690" y="3006321"/>
              <a:ext cx="295621" cy="215058"/>
            </a:xfrm>
            <a:custGeom>
              <a:avLst/>
              <a:gdLst>
                <a:gd name="T0" fmla="*/ 326 w 534"/>
                <a:gd name="T1" fmla="*/ 318 h 388"/>
                <a:gd name="T2" fmla="*/ 0 w 534"/>
                <a:gd name="T3" fmla="*/ 321 h 388"/>
                <a:gd name="T4" fmla="*/ 208 w 534"/>
                <a:gd name="T5" fmla="*/ 70 h 388"/>
                <a:gd name="T6" fmla="*/ 534 w 534"/>
                <a:gd name="T7" fmla="*/ 67 h 388"/>
                <a:gd name="T8" fmla="*/ 326 w 534"/>
                <a:gd name="T9" fmla="*/ 31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88">
                  <a:moveTo>
                    <a:pt x="326" y="318"/>
                  </a:moveTo>
                  <a:cubicBezTo>
                    <a:pt x="179" y="388"/>
                    <a:pt x="0" y="321"/>
                    <a:pt x="0" y="321"/>
                  </a:cubicBezTo>
                  <a:cubicBezTo>
                    <a:pt x="0" y="321"/>
                    <a:pt x="61" y="140"/>
                    <a:pt x="208" y="70"/>
                  </a:cubicBezTo>
                  <a:cubicBezTo>
                    <a:pt x="355" y="0"/>
                    <a:pt x="534" y="67"/>
                    <a:pt x="534" y="67"/>
                  </a:cubicBezTo>
                  <a:cubicBezTo>
                    <a:pt x="534" y="67"/>
                    <a:pt x="473" y="248"/>
                    <a:pt x="326" y="318"/>
                  </a:cubicBezTo>
                  <a:close/>
                </a:path>
              </a:pathLst>
            </a:custGeom>
            <a:solidFill>
              <a:srgbClr val="96CB55">
                <a:alpha val="6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íş1ïḓé">
              <a:extLst>
                <a:ext uri="{FF2B5EF4-FFF2-40B4-BE49-F238E27FC236}">
                  <a16:creationId xmlns:a16="http://schemas.microsoft.com/office/drawing/2014/main" id="{47F4650A-F7E1-473F-8FB8-B2237B49AE0A}"/>
                </a:ext>
              </a:extLst>
            </p:cNvPr>
            <p:cNvSpPr/>
            <p:nvPr/>
          </p:nvSpPr>
          <p:spPr bwMode="auto">
            <a:xfrm rot="2450698">
              <a:off x="4480105" y="3592106"/>
              <a:ext cx="425400" cy="272397"/>
            </a:xfrm>
            <a:custGeom>
              <a:avLst/>
              <a:gdLst>
                <a:gd name="T0" fmla="*/ 664 w 1157"/>
                <a:gd name="T1" fmla="*/ 639 h 741"/>
                <a:gd name="T2" fmla="*/ 0 w 1157"/>
                <a:gd name="T3" fmla="*/ 554 h 741"/>
                <a:gd name="T4" fmla="*/ 493 w 1157"/>
                <a:gd name="T5" fmla="*/ 101 h 741"/>
                <a:gd name="T6" fmla="*/ 1157 w 1157"/>
                <a:gd name="T7" fmla="*/ 187 h 741"/>
                <a:gd name="T8" fmla="*/ 664 w 1157"/>
                <a:gd name="T9" fmla="*/ 63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741">
                  <a:moveTo>
                    <a:pt x="664" y="639"/>
                  </a:moveTo>
                  <a:cubicBezTo>
                    <a:pt x="344" y="741"/>
                    <a:pt x="0" y="554"/>
                    <a:pt x="0" y="554"/>
                  </a:cubicBezTo>
                  <a:cubicBezTo>
                    <a:pt x="0" y="554"/>
                    <a:pt x="174" y="203"/>
                    <a:pt x="493" y="101"/>
                  </a:cubicBezTo>
                  <a:cubicBezTo>
                    <a:pt x="813" y="0"/>
                    <a:pt x="1157" y="187"/>
                    <a:pt x="1157" y="187"/>
                  </a:cubicBezTo>
                  <a:cubicBezTo>
                    <a:pt x="1157" y="187"/>
                    <a:pt x="983" y="538"/>
                    <a:pt x="664" y="639"/>
                  </a:cubicBezTo>
                  <a:close/>
                </a:path>
              </a:pathLst>
            </a:custGeom>
            <a:solidFill>
              <a:srgbClr val="96CB55">
                <a:alpha val="15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ïsľîḍê">
              <a:extLst>
                <a:ext uri="{FF2B5EF4-FFF2-40B4-BE49-F238E27FC236}">
                  <a16:creationId xmlns:a16="http://schemas.microsoft.com/office/drawing/2014/main" id="{5B8709E7-9653-4C13-8017-A601CAD01CAF}"/>
                </a:ext>
              </a:extLst>
            </p:cNvPr>
            <p:cNvSpPr/>
            <p:nvPr/>
          </p:nvSpPr>
          <p:spPr bwMode="auto">
            <a:xfrm rot="2450698">
              <a:off x="4261484" y="4352148"/>
              <a:ext cx="425400" cy="272397"/>
            </a:xfrm>
            <a:custGeom>
              <a:avLst/>
              <a:gdLst>
                <a:gd name="T0" fmla="*/ 664 w 1157"/>
                <a:gd name="T1" fmla="*/ 639 h 741"/>
                <a:gd name="T2" fmla="*/ 0 w 1157"/>
                <a:gd name="T3" fmla="*/ 554 h 741"/>
                <a:gd name="T4" fmla="*/ 493 w 1157"/>
                <a:gd name="T5" fmla="*/ 101 h 741"/>
                <a:gd name="T6" fmla="*/ 1157 w 1157"/>
                <a:gd name="T7" fmla="*/ 187 h 741"/>
                <a:gd name="T8" fmla="*/ 664 w 1157"/>
                <a:gd name="T9" fmla="*/ 63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741">
                  <a:moveTo>
                    <a:pt x="664" y="639"/>
                  </a:moveTo>
                  <a:cubicBezTo>
                    <a:pt x="344" y="741"/>
                    <a:pt x="0" y="554"/>
                    <a:pt x="0" y="554"/>
                  </a:cubicBezTo>
                  <a:cubicBezTo>
                    <a:pt x="0" y="554"/>
                    <a:pt x="174" y="203"/>
                    <a:pt x="493" y="101"/>
                  </a:cubicBezTo>
                  <a:cubicBezTo>
                    <a:pt x="813" y="0"/>
                    <a:pt x="1157" y="187"/>
                    <a:pt x="1157" y="187"/>
                  </a:cubicBezTo>
                  <a:cubicBezTo>
                    <a:pt x="1157" y="187"/>
                    <a:pt x="983" y="538"/>
                    <a:pt x="664" y="639"/>
                  </a:cubicBezTo>
                  <a:close/>
                </a:path>
              </a:pathLst>
            </a:custGeom>
            <a:solidFill>
              <a:srgbClr val="96CB55">
                <a:alpha val="84706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îS1íḑè">
              <a:extLst>
                <a:ext uri="{FF2B5EF4-FFF2-40B4-BE49-F238E27FC236}">
                  <a16:creationId xmlns:a16="http://schemas.microsoft.com/office/drawing/2014/main" id="{B44C3F92-D6A3-4FDE-89F9-E17F2BEC35BF}"/>
                </a:ext>
              </a:extLst>
            </p:cNvPr>
            <p:cNvSpPr/>
            <p:nvPr/>
          </p:nvSpPr>
          <p:spPr bwMode="auto">
            <a:xfrm rot="2450698">
              <a:off x="5139142" y="3738620"/>
              <a:ext cx="425400" cy="272397"/>
            </a:xfrm>
            <a:custGeom>
              <a:avLst/>
              <a:gdLst>
                <a:gd name="T0" fmla="*/ 664 w 1157"/>
                <a:gd name="T1" fmla="*/ 639 h 741"/>
                <a:gd name="T2" fmla="*/ 0 w 1157"/>
                <a:gd name="T3" fmla="*/ 554 h 741"/>
                <a:gd name="T4" fmla="*/ 493 w 1157"/>
                <a:gd name="T5" fmla="*/ 101 h 741"/>
                <a:gd name="T6" fmla="*/ 1157 w 1157"/>
                <a:gd name="T7" fmla="*/ 187 h 741"/>
                <a:gd name="T8" fmla="*/ 664 w 1157"/>
                <a:gd name="T9" fmla="*/ 63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741">
                  <a:moveTo>
                    <a:pt x="664" y="639"/>
                  </a:moveTo>
                  <a:cubicBezTo>
                    <a:pt x="344" y="741"/>
                    <a:pt x="0" y="554"/>
                    <a:pt x="0" y="554"/>
                  </a:cubicBezTo>
                  <a:cubicBezTo>
                    <a:pt x="0" y="554"/>
                    <a:pt x="174" y="203"/>
                    <a:pt x="493" y="101"/>
                  </a:cubicBezTo>
                  <a:cubicBezTo>
                    <a:pt x="813" y="0"/>
                    <a:pt x="1157" y="187"/>
                    <a:pt x="1157" y="187"/>
                  </a:cubicBezTo>
                  <a:cubicBezTo>
                    <a:pt x="1157" y="187"/>
                    <a:pt x="983" y="538"/>
                    <a:pt x="664" y="639"/>
                  </a:cubicBezTo>
                  <a:close/>
                </a:path>
              </a:pathLst>
            </a:custGeom>
            <a:solidFill>
              <a:srgbClr val="96CB55">
                <a:alpha val="45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38" name="ïṧlíďê">
              <a:extLst>
                <a:ext uri="{FF2B5EF4-FFF2-40B4-BE49-F238E27FC236}">
                  <a16:creationId xmlns:a16="http://schemas.microsoft.com/office/drawing/2014/main" id="{5D86F04A-484C-4B2B-94B2-A86087501150}"/>
                </a:ext>
              </a:extLst>
            </p:cNvPr>
            <p:cNvGrpSpPr/>
            <p:nvPr/>
          </p:nvGrpSpPr>
          <p:grpSpPr>
            <a:xfrm>
              <a:off x="6442338" y="2846491"/>
              <a:ext cx="5078149" cy="1667662"/>
              <a:chOff x="678980" y="2846491"/>
              <a:chExt cx="2927760" cy="1667662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2D8C8D-E826-4AF7-A22E-DE3A92AC2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980" y="2846491"/>
                <a:ext cx="292776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49BBE8C-20E8-4AA8-B142-284F1A844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980" y="4514153"/>
                <a:ext cx="292776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标题 1">
            <a:extLst>
              <a:ext uri="{FF2B5EF4-FFF2-40B4-BE49-F238E27FC236}">
                <a16:creationId xmlns:a16="http://schemas.microsoft.com/office/drawing/2014/main" id="{A2BF8B9F-ABD0-4EAA-8CBA-815A2A89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三、请在此填写您的标题</a:t>
            </a:r>
          </a:p>
        </p:txBody>
      </p:sp>
      <p:sp>
        <p:nvSpPr>
          <p:cNvPr id="42" name="iśḷíḋê">
            <a:extLst>
              <a:ext uri="{FF2B5EF4-FFF2-40B4-BE49-F238E27FC236}">
                <a16:creationId xmlns:a16="http://schemas.microsoft.com/office/drawing/2014/main" id="{E7824C7E-191D-4C48-8CB6-44C047D2ED3D}"/>
              </a:ext>
            </a:extLst>
          </p:cNvPr>
          <p:cNvSpPr txBox="1"/>
          <p:nvPr/>
        </p:nvSpPr>
        <p:spPr>
          <a:xfrm>
            <a:off x="6231894" y="1713346"/>
            <a:ext cx="4283705" cy="1099938"/>
          </a:xfrm>
          <a:prstGeom prst="rect">
            <a:avLst/>
          </a:prstGeom>
        </p:spPr>
        <p:txBody>
          <a:bodyPr wrap="square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西北大学肇始于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1912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年始称西北大学。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1923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年改为国立西北大学。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1937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1938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年改为国立西北联合大学，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1939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年复称国立西北大学。新中国成立后为教育部直属综合大学。</a:t>
            </a:r>
          </a:p>
        </p:txBody>
      </p:sp>
      <p:sp>
        <p:nvSpPr>
          <p:cNvPr id="44" name="ïşḷiḑe">
            <a:extLst>
              <a:ext uri="{FF2B5EF4-FFF2-40B4-BE49-F238E27FC236}">
                <a16:creationId xmlns:a16="http://schemas.microsoft.com/office/drawing/2014/main" id="{95FEE9CF-6F70-4861-91EC-5A5D9214EEB2}"/>
              </a:ext>
            </a:extLst>
          </p:cNvPr>
          <p:cNvSpPr/>
          <p:nvPr/>
        </p:nvSpPr>
        <p:spPr>
          <a:xfrm>
            <a:off x="5866732" y="1337549"/>
            <a:ext cx="3137740" cy="417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一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请在此填写您的标题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ïšḷiḑê">
            <a:extLst>
              <a:ext uri="{FF2B5EF4-FFF2-40B4-BE49-F238E27FC236}">
                <a16:creationId xmlns:a16="http://schemas.microsoft.com/office/drawing/2014/main" id="{9BCCACA8-89FA-4C18-AFD7-EF9E3F92AF2F}"/>
              </a:ext>
            </a:extLst>
          </p:cNvPr>
          <p:cNvSpPr/>
          <p:nvPr/>
        </p:nvSpPr>
        <p:spPr>
          <a:xfrm>
            <a:off x="5858030" y="2874038"/>
            <a:ext cx="3155144" cy="417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二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请在此填写您的标题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ïšḷiḑê">
            <a:extLst>
              <a:ext uri="{FF2B5EF4-FFF2-40B4-BE49-F238E27FC236}">
                <a16:creationId xmlns:a16="http://schemas.microsoft.com/office/drawing/2014/main" id="{7BAEA2B8-5187-4625-8781-7F2588AEB38C}"/>
              </a:ext>
            </a:extLst>
          </p:cNvPr>
          <p:cNvSpPr/>
          <p:nvPr/>
        </p:nvSpPr>
        <p:spPr>
          <a:xfrm>
            <a:off x="5858030" y="4349772"/>
            <a:ext cx="3155144" cy="417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二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请在此填写您的标题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iśḷíḋê">
            <a:extLst>
              <a:ext uri="{FF2B5EF4-FFF2-40B4-BE49-F238E27FC236}">
                <a16:creationId xmlns:a16="http://schemas.microsoft.com/office/drawing/2014/main" id="{4C6F4BD9-A906-4929-BA59-FB89336E0E31}"/>
              </a:ext>
            </a:extLst>
          </p:cNvPr>
          <p:cNvSpPr txBox="1"/>
          <p:nvPr/>
        </p:nvSpPr>
        <p:spPr>
          <a:xfrm>
            <a:off x="6231894" y="3228240"/>
            <a:ext cx="4283705" cy="1099938"/>
          </a:xfrm>
          <a:prstGeom prst="rect">
            <a:avLst/>
          </a:prstGeom>
        </p:spPr>
        <p:txBody>
          <a:bodyPr wrap="square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西北大学肇始于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1912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年始称西北大学。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1923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年改为国立西北大学。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1937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1938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年改为国立西北联合大学，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1939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年复称国立西北大学。新中国成立后为教育部直属综合大学。</a:t>
            </a:r>
          </a:p>
        </p:txBody>
      </p:sp>
      <p:sp>
        <p:nvSpPr>
          <p:cNvPr id="48" name="iśḷíḋê">
            <a:extLst>
              <a:ext uri="{FF2B5EF4-FFF2-40B4-BE49-F238E27FC236}">
                <a16:creationId xmlns:a16="http://schemas.microsoft.com/office/drawing/2014/main" id="{85035B89-5502-46FC-974A-7E47EC3C48D1}"/>
              </a:ext>
            </a:extLst>
          </p:cNvPr>
          <p:cNvSpPr txBox="1"/>
          <p:nvPr/>
        </p:nvSpPr>
        <p:spPr>
          <a:xfrm>
            <a:off x="6231894" y="4726972"/>
            <a:ext cx="4283705" cy="1099938"/>
          </a:xfrm>
          <a:prstGeom prst="rect">
            <a:avLst/>
          </a:prstGeom>
        </p:spPr>
        <p:txBody>
          <a:bodyPr wrap="square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西北大学肇始于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年的陕西大学堂和京师大学堂速成科仕学馆。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1912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年始称西北大学。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1923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年改为国立西北大学。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1937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1938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年改为国立西北联合大学，</a:t>
            </a:r>
            <a:r>
              <a:rPr lang="en-US" altLang="zh-CN" sz="1000" dirty="0">
                <a:solidFill>
                  <a:schemeClr val="accent1">
                    <a:lumMod val="50000"/>
                  </a:schemeClr>
                </a:solidFill>
              </a:rPr>
              <a:t>1939</a:t>
            </a: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年复称国立西北大学。新中国成立后为教育部直属综合大学。</a:t>
            </a:r>
          </a:p>
        </p:txBody>
      </p:sp>
    </p:spTree>
    <p:extLst>
      <p:ext uri="{BB962C8B-B14F-4D97-AF65-F5344CB8AC3E}">
        <p14:creationId xmlns:p14="http://schemas.microsoft.com/office/powerpoint/2010/main" val="20204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F9DB-B7F9-44AD-AD5D-0380793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四、请在此填写您的标题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65F88-733E-4D24-BA75-EA1D0B0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îSḻíḓé">
            <a:extLst>
              <a:ext uri="{FF2B5EF4-FFF2-40B4-BE49-F238E27FC236}">
                <a16:creationId xmlns:a16="http://schemas.microsoft.com/office/drawing/2014/main" id="{524FFF4B-E9AD-425D-9ED7-798DC728B117}"/>
              </a:ext>
            </a:extLst>
          </p:cNvPr>
          <p:cNvSpPr/>
          <p:nvPr/>
        </p:nvSpPr>
        <p:spPr>
          <a:xfrm>
            <a:off x="774700" y="1239188"/>
            <a:ext cx="3632183" cy="1616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iṣḻïḑê">
            <a:extLst>
              <a:ext uri="{FF2B5EF4-FFF2-40B4-BE49-F238E27FC236}">
                <a16:creationId xmlns:a16="http://schemas.microsoft.com/office/drawing/2014/main" id="{3DFD11CA-A41E-4DF9-8A4A-55286FBA739B}"/>
              </a:ext>
            </a:extLst>
          </p:cNvPr>
          <p:cNvSpPr/>
          <p:nvPr/>
        </p:nvSpPr>
        <p:spPr>
          <a:xfrm>
            <a:off x="774700" y="2855276"/>
            <a:ext cx="3632183" cy="725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标题</a:t>
            </a:r>
            <a:endParaRPr dirty="0"/>
          </a:p>
        </p:txBody>
      </p:sp>
      <p:sp>
        <p:nvSpPr>
          <p:cNvPr id="8" name="işliďe">
            <a:extLst>
              <a:ext uri="{FF2B5EF4-FFF2-40B4-BE49-F238E27FC236}">
                <a16:creationId xmlns:a16="http://schemas.microsoft.com/office/drawing/2014/main" id="{5F8E87E5-3C0F-47F2-9EF7-C2EA2CB2BDCF}"/>
              </a:ext>
            </a:extLst>
          </p:cNvPr>
          <p:cNvSpPr/>
          <p:nvPr/>
        </p:nvSpPr>
        <p:spPr bwMode="auto">
          <a:xfrm>
            <a:off x="2061791" y="1673700"/>
            <a:ext cx="998235" cy="84716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459" h="580542">
                <a:moveTo>
                  <a:pt x="213875" y="146706"/>
                </a:moveTo>
                <a:cubicBezTo>
                  <a:pt x="227226" y="146706"/>
                  <a:pt x="238084" y="157547"/>
                  <a:pt x="238084" y="171055"/>
                </a:cubicBezTo>
                <a:cubicBezTo>
                  <a:pt x="238084" y="184562"/>
                  <a:pt x="227226" y="195493"/>
                  <a:pt x="213875" y="195493"/>
                </a:cubicBezTo>
                <a:cubicBezTo>
                  <a:pt x="161630" y="195493"/>
                  <a:pt x="118998" y="238236"/>
                  <a:pt x="118998" y="290755"/>
                </a:cubicBezTo>
                <a:cubicBezTo>
                  <a:pt x="118998" y="300086"/>
                  <a:pt x="120422" y="309328"/>
                  <a:pt x="123092" y="318214"/>
                </a:cubicBezTo>
                <a:cubicBezTo>
                  <a:pt x="126741" y="330300"/>
                  <a:pt x="120422" y="343274"/>
                  <a:pt x="108673" y="347895"/>
                </a:cubicBezTo>
                <a:cubicBezTo>
                  <a:pt x="72182" y="362291"/>
                  <a:pt x="48507" y="397126"/>
                  <a:pt x="48507" y="436582"/>
                </a:cubicBezTo>
                <a:cubicBezTo>
                  <a:pt x="48507" y="489101"/>
                  <a:pt x="91050" y="531844"/>
                  <a:pt x="143384" y="531844"/>
                </a:cubicBezTo>
                <a:lnTo>
                  <a:pt x="438164" y="531844"/>
                </a:lnTo>
                <a:cubicBezTo>
                  <a:pt x="490320" y="531844"/>
                  <a:pt x="532952" y="489101"/>
                  <a:pt x="532952" y="436582"/>
                </a:cubicBezTo>
                <a:cubicBezTo>
                  <a:pt x="532952" y="408678"/>
                  <a:pt x="520759" y="382108"/>
                  <a:pt x="499398" y="363979"/>
                </a:cubicBezTo>
                <a:cubicBezTo>
                  <a:pt x="494147" y="359625"/>
                  <a:pt x="491032" y="353049"/>
                  <a:pt x="490854" y="346207"/>
                </a:cubicBezTo>
                <a:cubicBezTo>
                  <a:pt x="489252" y="294399"/>
                  <a:pt x="447598" y="253876"/>
                  <a:pt x="395976" y="253876"/>
                </a:cubicBezTo>
                <a:cubicBezTo>
                  <a:pt x="382625" y="253876"/>
                  <a:pt x="371767" y="243035"/>
                  <a:pt x="371767" y="229528"/>
                </a:cubicBezTo>
                <a:cubicBezTo>
                  <a:pt x="371767" y="216020"/>
                  <a:pt x="382625" y="205090"/>
                  <a:pt x="395976" y="205090"/>
                </a:cubicBezTo>
                <a:cubicBezTo>
                  <a:pt x="433535" y="205090"/>
                  <a:pt x="468959" y="219575"/>
                  <a:pt x="495927" y="245879"/>
                </a:cubicBezTo>
                <a:cubicBezTo>
                  <a:pt x="520225" y="269517"/>
                  <a:pt x="535177" y="300441"/>
                  <a:pt x="538648" y="334032"/>
                </a:cubicBezTo>
                <a:cubicBezTo>
                  <a:pt x="565972" y="361047"/>
                  <a:pt x="581459" y="397748"/>
                  <a:pt x="581459" y="436582"/>
                </a:cubicBezTo>
                <a:cubicBezTo>
                  <a:pt x="581459" y="516026"/>
                  <a:pt x="517199" y="580542"/>
                  <a:pt x="438164" y="580542"/>
                </a:cubicBezTo>
                <a:lnTo>
                  <a:pt x="143384" y="580542"/>
                </a:lnTo>
                <a:cubicBezTo>
                  <a:pt x="64349" y="580542"/>
                  <a:pt x="0" y="516026"/>
                  <a:pt x="0" y="436582"/>
                </a:cubicBezTo>
                <a:cubicBezTo>
                  <a:pt x="0" y="407079"/>
                  <a:pt x="8811" y="378820"/>
                  <a:pt x="25544" y="354471"/>
                </a:cubicBezTo>
                <a:cubicBezTo>
                  <a:pt x="37737" y="336698"/>
                  <a:pt x="53669" y="322124"/>
                  <a:pt x="72004" y="311638"/>
                </a:cubicBezTo>
                <a:cubicBezTo>
                  <a:pt x="70936" y="304618"/>
                  <a:pt x="70491" y="297598"/>
                  <a:pt x="70491" y="290666"/>
                </a:cubicBezTo>
                <a:cubicBezTo>
                  <a:pt x="70491" y="211222"/>
                  <a:pt x="134840" y="146706"/>
                  <a:pt x="213875" y="146706"/>
                </a:cubicBezTo>
                <a:close/>
                <a:moveTo>
                  <a:pt x="301555" y="0"/>
                </a:moveTo>
                <a:cubicBezTo>
                  <a:pt x="314815" y="0"/>
                  <a:pt x="325673" y="10930"/>
                  <a:pt x="325673" y="24259"/>
                </a:cubicBezTo>
                <a:lnTo>
                  <a:pt x="325673" y="369392"/>
                </a:lnTo>
                <a:lnTo>
                  <a:pt x="379960" y="313055"/>
                </a:lnTo>
                <a:cubicBezTo>
                  <a:pt x="389215" y="303458"/>
                  <a:pt x="404433" y="303191"/>
                  <a:pt x="414045" y="312522"/>
                </a:cubicBezTo>
                <a:cubicBezTo>
                  <a:pt x="423567" y="321763"/>
                  <a:pt x="423745" y="337225"/>
                  <a:pt x="414490" y="346822"/>
                </a:cubicBezTo>
                <a:lnTo>
                  <a:pt x="318642" y="446079"/>
                </a:lnTo>
                <a:cubicBezTo>
                  <a:pt x="314103" y="450788"/>
                  <a:pt x="307874" y="453454"/>
                  <a:pt x="301288" y="453454"/>
                </a:cubicBezTo>
                <a:cubicBezTo>
                  <a:pt x="294791" y="453454"/>
                  <a:pt x="288473" y="450788"/>
                  <a:pt x="284023" y="446079"/>
                </a:cubicBezTo>
                <a:lnTo>
                  <a:pt x="188086" y="346822"/>
                </a:lnTo>
                <a:cubicBezTo>
                  <a:pt x="178742" y="337225"/>
                  <a:pt x="179009" y="321941"/>
                  <a:pt x="188620" y="312522"/>
                </a:cubicBezTo>
                <a:cubicBezTo>
                  <a:pt x="198054" y="303191"/>
                  <a:pt x="213361" y="303458"/>
                  <a:pt x="222617" y="313055"/>
                </a:cubicBezTo>
                <a:lnTo>
                  <a:pt x="277437" y="369392"/>
                </a:lnTo>
                <a:lnTo>
                  <a:pt x="277437" y="24259"/>
                </a:lnTo>
                <a:cubicBezTo>
                  <a:pt x="277437" y="10930"/>
                  <a:pt x="288295" y="0"/>
                  <a:pt x="3015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îṥḷiḋê">
            <a:extLst>
              <a:ext uri="{FF2B5EF4-FFF2-40B4-BE49-F238E27FC236}">
                <a16:creationId xmlns:a16="http://schemas.microsoft.com/office/drawing/2014/main" id="{3CBD1831-EEAA-463E-99A7-1BBEBB8CE3A8}"/>
              </a:ext>
            </a:extLst>
          </p:cNvPr>
          <p:cNvSpPr/>
          <p:nvPr/>
        </p:nvSpPr>
        <p:spPr>
          <a:xfrm>
            <a:off x="863832" y="3860341"/>
            <a:ext cx="3453919" cy="1159334"/>
          </a:xfrm>
          <a:prstGeom prst="rect">
            <a:avLst/>
          </a:prstGeom>
        </p:spPr>
        <p:txBody>
          <a:bodyPr wrap="square" lIns="90000" tIns="46800" rIns="90000" bIns="46800" anchor="t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正文居中</a:t>
            </a:r>
            <a:r>
              <a:rPr lang="en-US" altLang="zh-CN" sz="1050" dirty="0"/>
              <a:t>14</a:t>
            </a:r>
            <a:r>
              <a:rPr lang="zh-CN" altLang="en-US" sz="1050" dirty="0"/>
              <a:t>号字体</a:t>
            </a:r>
            <a:endParaRPr lang="en-US" altLang="zh-CN" sz="105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标题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正文居中</a:t>
            </a:r>
            <a:r>
              <a:rPr lang="en-US" altLang="zh-CN" sz="1050" dirty="0"/>
              <a:t>14</a:t>
            </a:r>
            <a:r>
              <a:rPr lang="zh-CN" altLang="en-US" sz="1050" dirty="0"/>
              <a:t>号字体</a:t>
            </a:r>
            <a:endParaRPr lang="en-US" altLang="zh-CN" sz="105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标题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zh-CN" altLang="en-US" sz="1050" dirty="0"/>
          </a:p>
        </p:txBody>
      </p:sp>
      <p:sp>
        <p:nvSpPr>
          <p:cNvPr id="10" name="iṧḷïḋé">
            <a:extLst>
              <a:ext uri="{FF2B5EF4-FFF2-40B4-BE49-F238E27FC236}">
                <a16:creationId xmlns:a16="http://schemas.microsoft.com/office/drawing/2014/main" id="{63693409-0CD7-4665-A966-932185376E64}"/>
              </a:ext>
            </a:extLst>
          </p:cNvPr>
          <p:cNvSpPr/>
          <p:nvPr/>
        </p:nvSpPr>
        <p:spPr>
          <a:xfrm>
            <a:off x="4395427" y="1239188"/>
            <a:ext cx="3632184" cy="161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îśļiďe">
            <a:extLst>
              <a:ext uri="{FF2B5EF4-FFF2-40B4-BE49-F238E27FC236}">
                <a16:creationId xmlns:a16="http://schemas.microsoft.com/office/drawing/2014/main" id="{DD5E6EBF-6122-4279-B5D7-257562C8D151}"/>
              </a:ext>
            </a:extLst>
          </p:cNvPr>
          <p:cNvSpPr/>
          <p:nvPr/>
        </p:nvSpPr>
        <p:spPr>
          <a:xfrm>
            <a:off x="4395427" y="2855276"/>
            <a:ext cx="3632184" cy="7256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标题</a:t>
            </a:r>
          </a:p>
        </p:txBody>
      </p:sp>
      <p:grpSp>
        <p:nvGrpSpPr>
          <p:cNvPr id="12" name="iṣľídê">
            <a:extLst>
              <a:ext uri="{FF2B5EF4-FFF2-40B4-BE49-F238E27FC236}">
                <a16:creationId xmlns:a16="http://schemas.microsoft.com/office/drawing/2014/main" id="{4A81DD6F-BEED-4F39-9E47-FA34D6CD8F0B}"/>
              </a:ext>
            </a:extLst>
          </p:cNvPr>
          <p:cNvGrpSpPr/>
          <p:nvPr/>
        </p:nvGrpSpPr>
        <p:grpSpPr>
          <a:xfrm>
            <a:off x="4375462" y="3643176"/>
            <a:ext cx="3621910" cy="1376499"/>
            <a:chOff x="4270687" y="4548976"/>
            <a:chExt cx="3621910" cy="101050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A0FA1F0-8CC1-4762-B822-1B8E78D4A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687" y="4548976"/>
              <a:ext cx="9083" cy="992182"/>
            </a:xfrm>
            <a:prstGeom prst="line">
              <a:avLst/>
            </a:prstGeom>
            <a:ln w="63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8E58F00-52BB-4D5B-8039-764C03F1F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2597" y="4567302"/>
              <a:ext cx="0" cy="992182"/>
            </a:xfrm>
            <a:prstGeom prst="line">
              <a:avLst/>
            </a:prstGeom>
            <a:ln w="63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íŝ1ïde">
            <a:extLst>
              <a:ext uri="{FF2B5EF4-FFF2-40B4-BE49-F238E27FC236}">
                <a16:creationId xmlns:a16="http://schemas.microsoft.com/office/drawing/2014/main" id="{9AB9062D-8873-4CED-BF07-D07315A67CC0}"/>
              </a:ext>
            </a:extLst>
          </p:cNvPr>
          <p:cNvSpPr/>
          <p:nvPr/>
        </p:nvSpPr>
        <p:spPr bwMode="auto">
          <a:xfrm>
            <a:off x="5554318" y="1673700"/>
            <a:ext cx="1183163" cy="84716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51291" h="464390">
                <a:moveTo>
                  <a:pt x="153571" y="454275"/>
                </a:moveTo>
                <a:lnTo>
                  <a:pt x="548303" y="454275"/>
                </a:lnTo>
                <a:lnTo>
                  <a:pt x="545432" y="464390"/>
                </a:lnTo>
                <a:lnTo>
                  <a:pt x="157877" y="464390"/>
                </a:lnTo>
                <a:close/>
                <a:moveTo>
                  <a:pt x="327304" y="428604"/>
                </a:moveTo>
                <a:lnTo>
                  <a:pt x="321561" y="447265"/>
                </a:lnTo>
                <a:lnTo>
                  <a:pt x="373250" y="447265"/>
                </a:lnTo>
                <a:lnTo>
                  <a:pt x="366071" y="428604"/>
                </a:lnTo>
                <a:close/>
                <a:moveTo>
                  <a:pt x="193774" y="397025"/>
                </a:moveTo>
                <a:lnTo>
                  <a:pt x="180851" y="425734"/>
                </a:lnTo>
                <a:lnTo>
                  <a:pt x="522575" y="425734"/>
                </a:lnTo>
                <a:lnTo>
                  <a:pt x="512524" y="397025"/>
                </a:lnTo>
                <a:close/>
                <a:moveTo>
                  <a:pt x="180851" y="391283"/>
                </a:moveTo>
                <a:lnTo>
                  <a:pt x="531190" y="391283"/>
                </a:lnTo>
                <a:lnTo>
                  <a:pt x="551291" y="447265"/>
                </a:lnTo>
                <a:lnTo>
                  <a:pt x="549855" y="450136"/>
                </a:lnTo>
                <a:lnTo>
                  <a:pt x="153571" y="450136"/>
                </a:lnTo>
                <a:close/>
                <a:moveTo>
                  <a:pt x="199538" y="212061"/>
                </a:moveTo>
                <a:lnTo>
                  <a:pt x="199538" y="282376"/>
                </a:lnTo>
                <a:lnTo>
                  <a:pt x="199538" y="362736"/>
                </a:lnTo>
                <a:lnTo>
                  <a:pt x="403358" y="362736"/>
                </a:lnTo>
                <a:lnTo>
                  <a:pt x="508139" y="362736"/>
                </a:lnTo>
                <a:lnTo>
                  <a:pt x="508139" y="275201"/>
                </a:lnTo>
                <a:lnTo>
                  <a:pt x="508139" y="212061"/>
                </a:lnTo>
                <a:lnTo>
                  <a:pt x="289965" y="212061"/>
                </a:lnTo>
                <a:close/>
                <a:moveTo>
                  <a:pt x="188055" y="197711"/>
                </a:moveTo>
                <a:lnTo>
                  <a:pt x="295706" y="197711"/>
                </a:lnTo>
                <a:lnTo>
                  <a:pt x="518186" y="197711"/>
                </a:lnTo>
                <a:lnTo>
                  <a:pt x="518186" y="278071"/>
                </a:lnTo>
                <a:lnTo>
                  <a:pt x="518186" y="375651"/>
                </a:lnTo>
                <a:lnTo>
                  <a:pt x="396181" y="375651"/>
                </a:lnTo>
                <a:lnTo>
                  <a:pt x="188055" y="375651"/>
                </a:lnTo>
                <a:lnTo>
                  <a:pt x="188055" y="280941"/>
                </a:lnTo>
                <a:close/>
                <a:moveTo>
                  <a:pt x="120643" y="121858"/>
                </a:moveTo>
                <a:cubicBezTo>
                  <a:pt x="119208" y="121858"/>
                  <a:pt x="116338" y="123292"/>
                  <a:pt x="113467" y="123292"/>
                </a:cubicBezTo>
                <a:cubicBezTo>
                  <a:pt x="100552" y="126159"/>
                  <a:pt x="87637" y="129025"/>
                  <a:pt x="74721" y="131892"/>
                </a:cubicBezTo>
                <a:cubicBezTo>
                  <a:pt x="70416" y="150528"/>
                  <a:pt x="68981" y="170596"/>
                  <a:pt x="70416" y="189231"/>
                </a:cubicBezTo>
                <a:cubicBezTo>
                  <a:pt x="70416" y="207866"/>
                  <a:pt x="73286" y="226501"/>
                  <a:pt x="79026" y="245137"/>
                </a:cubicBezTo>
                <a:cubicBezTo>
                  <a:pt x="89072" y="248004"/>
                  <a:pt x="100552" y="249437"/>
                  <a:pt x="110597" y="252304"/>
                </a:cubicBezTo>
                <a:cubicBezTo>
                  <a:pt x="114902" y="252304"/>
                  <a:pt x="119208" y="253737"/>
                  <a:pt x="123513" y="253737"/>
                </a:cubicBezTo>
                <a:cubicBezTo>
                  <a:pt x="119208" y="232235"/>
                  <a:pt x="114902" y="210733"/>
                  <a:pt x="114902" y="187798"/>
                </a:cubicBezTo>
                <a:cubicBezTo>
                  <a:pt x="114902" y="166296"/>
                  <a:pt x="116338" y="143360"/>
                  <a:pt x="120643" y="121858"/>
                </a:cubicBezTo>
                <a:close/>
                <a:moveTo>
                  <a:pt x="165129" y="30116"/>
                </a:moveTo>
                <a:cubicBezTo>
                  <a:pt x="159389" y="43017"/>
                  <a:pt x="155084" y="55918"/>
                  <a:pt x="152214" y="68820"/>
                </a:cubicBezTo>
                <a:cubicBezTo>
                  <a:pt x="149344" y="78854"/>
                  <a:pt x="146473" y="88888"/>
                  <a:pt x="143603" y="98923"/>
                </a:cubicBezTo>
                <a:cubicBezTo>
                  <a:pt x="160824" y="96056"/>
                  <a:pt x="176610" y="96056"/>
                  <a:pt x="193830" y="96056"/>
                </a:cubicBezTo>
                <a:cubicBezTo>
                  <a:pt x="202440" y="96056"/>
                  <a:pt x="209616" y="96056"/>
                  <a:pt x="218226" y="97489"/>
                </a:cubicBezTo>
                <a:cubicBezTo>
                  <a:pt x="215356" y="88888"/>
                  <a:pt x="213921" y="80287"/>
                  <a:pt x="211051" y="70253"/>
                </a:cubicBezTo>
                <a:cubicBezTo>
                  <a:pt x="206745" y="57352"/>
                  <a:pt x="202440" y="44451"/>
                  <a:pt x="196700" y="32983"/>
                </a:cubicBezTo>
                <a:cubicBezTo>
                  <a:pt x="202440" y="37283"/>
                  <a:pt x="206745" y="43017"/>
                  <a:pt x="209616" y="48751"/>
                </a:cubicBezTo>
                <a:cubicBezTo>
                  <a:pt x="213921" y="54485"/>
                  <a:pt x="218226" y="60219"/>
                  <a:pt x="221096" y="67386"/>
                </a:cubicBezTo>
                <a:cubicBezTo>
                  <a:pt x="226836" y="77421"/>
                  <a:pt x="231141" y="88888"/>
                  <a:pt x="234011" y="100356"/>
                </a:cubicBezTo>
                <a:cubicBezTo>
                  <a:pt x="248362" y="101790"/>
                  <a:pt x="262712" y="106090"/>
                  <a:pt x="277063" y="110390"/>
                </a:cubicBezTo>
                <a:cubicBezTo>
                  <a:pt x="284238" y="113257"/>
                  <a:pt x="292848" y="114691"/>
                  <a:pt x="300023" y="118991"/>
                </a:cubicBezTo>
                <a:cubicBezTo>
                  <a:pt x="292848" y="96056"/>
                  <a:pt x="282803" y="74554"/>
                  <a:pt x="269887" y="54485"/>
                </a:cubicBezTo>
                <a:cubicBezTo>
                  <a:pt x="288543" y="68820"/>
                  <a:pt x="305764" y="88888"/>
                  <a:pt x="315809" y="113257"/>
                </a:cubicBezTo>
                <a:cubicBezTo>
                  <a:pt x="317244" y="117558"/>
                  <a:pt x="320114" y="123292"/>
                  <a:pt x="321549" y="127592"/>
                </a:cubicBezTo>
                <a:lnTo>
                  <a:pt x="350496" y="144678"/>
                </a:lnTo>
                <a:lnTo>
                  <a:pt x="350712" y="145626"/>
                </a:lnTo>
                <a:lnTo>
                  <a:pt x="324419" y="139060"/>
                </a:lnTo>
                <a:cubicBezTo>
                  <a:pt x="328724" y="154828"/>
                  <a:pt x="330159" y="170596"/>
                  <a:pt x="330159" y="187798"/>
                </a:cubicBezTo>
                <a:lnTo>
                  <a:pt x="308634" y="187798"/>
                </a:lnTo>
                <a:cubicBezTo>
                  <a:pt x="308634" y="169163"/>
                  <a:pt x="307199" y="150528"/>
                  <a:pt x="304329" y="133326"/>
                </a:cubicBezTo>
                <a:cubicBezTo>
                  <a:pt x="292848" y="130459"/>
                  <a:pt x="282803" y="129025"/>
                  <a:pt x="272758" y="126159"/>
                </a:cubicBezTo>
                <a:cubicBezTo>
                  <a:pt x="262712" y="124725"/>
                  <a:pt x="251232" y="123292"/>
                  <a:pt x="241187" y="121858"/>
                </a:cubicBezTo>
                <a:cubicBezTo>
                  <a:pt x="245492" y="143360"/>
                  <a:pt x="248362" y="164862"/>
                  <a:pt x="248362" y="187798"/>
                </a:cubicBezTo>
                <a:lnTo>
                  <a:pt x="226836" y="187798"/>
                </a:lnTo>
                <a:cubicBezTo>
                  <a:pt x="226836" y="164862"/>
                  <a:pt x="225401" y="141927"/>
                  <a:pt x="221096" y="118991"/>
                </a:cubicBezTo>
                <a:cubicBezTo>
                  <a:pt x="212486" y="117558"/>
                  <a:pt x="202440" y="117558"/>
                  <a:pt x="193830" y="117558"/>
                </a:cubicBezTo>
                <a:cubicBezTo>
                  <a:pt x="175175" y="117558"/>
                  <a:pt x="157954" y="117558"/>
                  <a:pt x="140733" y="118991"/>
                </a:cubicBezTo>
                <a:cubicBezTo>
                  <a:pt x="136428" y="141927"/>
                  <a:pt x="136428" y="164862"/>
                  <a:pt x="136428" y="187798"/>
                </a:cubicBezTo>
                <a:cubicBezTo>
                  <a:pt x="136428" y="210733"/>
                  <a:pt x="139298" y="233669"/>
                  <a:pt x="143603" y="256604"/>
                </a:cubicBezTo>
                <a:cubicBezTo>
                  <a:pt x="153649" y="258038"/>
                  <a:pt x="163694" y="258038"/>
                  <a:pt x="175175" y="258038"/>
                </a:cubicBezTo>
                <a:lnTo>
                  <a:pt x="175175" y="279540"/>
                </a:lnTo>
                <a:cubicBezTo>
                  <a:pt x="165129" y="279540"/>
                  <a:pt x="156519" y="278106"/>
                  <a:pt x="147909" y="276673"/>
                </a:cubicBezTo>
                <a:cubicBezTo>
                  <a:pt x="152214" y="301042"/>
                  <a:pt x="159389" y="323977"/>
                  <a:pt x="165129" y="346913"/>
                </a:cubicBezTo>
                <a:cubicBezTo>
                  <a:pt x="150779" y="325411"/>
                  <a:pt x="137863" y="299608"/>
                  <a:pt x="129253" y="273806"/>
                </a:cubicBezTo>
                <a:cubicBezTo>
                  <a:pt x="122078" y="272373"/>
                  <a:pt x="114902" y="270939"/>
                  <a:pt x="106292" y="268072"/>
                </a:cubicBezTo>
                <a:cubicBezTo>
                  <a:pt x="99117" y="266639"/>
                  <a:pt x="90507" y="262338"/>
                  <a:pt x="83332" y="259471"/>
                </a:cubicBezTo>
                <a:cubicBezTo>
                  <a:pt x="89072" y="282407"/>
                  <a:pt x="97682" y="303909"/>
                  <a:pt x="109162" y="325411"/>
                </a:cubicBezTo>
                <a:cubicBezTo>
                  <a:pt x="103422" y="321111"/>
                  <a:pt x="100552" y="316810"/>
                  <a:pt x="96247" y="312510"/>
                </a:cubicBezTo>
                <a:cubicBezTo>
                  <a:pt x="91942" y="306776"/>
                  <a:pt x="87637" y="302475"/>
                  <a:pt x="84767" y="296742"/>
                </a:cubicBezTo>
                <a:cubicBezTo>
                  <a:pt x="77591" y="286707"/>
                  <a:pt x="71851" y="275239"/>
                  <a:pt x="66111" y="263772"/>
                </a:cubicBezTo>
                <a:cubicBezTo>
                  <a:pt x="64676" y="259471"/>
                  <a:pt x="61806" y="253737"/>
                  <a:pt x="60371" y="248004"/>
                </a:cubicBezTo>
                <a:cubicBezTo>
                  <a:pt x="56066" y="246570"/>
                  <a:pt x="53196" y="243703"/>
                  <a:pt x="48890" y="242270"/>
                </a:cubicBezTo>
                <a:cubicBezTo>
                  <a:pt x="43150" y="237969"/>
                  <a:pt x="37410" y="233669"/>
                  <a:pt x="33105" y="229368"/>
                </a:cubicBezTo>
                <a:cubicBezTo>
                  <a:pt x="40280" y="232235"/>
                  <a:pt x="48890" y="235102"/>
                  <a:pt x="57501" y="237969"/>
                </a:cubicBezTo>
                <a:cubicBezTo>
                  <a:pt x="51761" y="222201"/>
                  <a:pt x="48890" y="206433"/>
                  <a:pt x="48890" y="190665"/>
                </a:cubicBezTo>
                <a:cubicBezTo>
                  <a:pt x="47455" y="173463"/>
                  <a:pt x="48890" y="156261"/>
                  <a:pt x="53196" y="139060"/>
                </a:cubicBezTo>
                <a:cubicBezTo>
                  <a:pt x="47455" y="141927"/>
                  <a:pt x="41715" y="143360"/>
                  <a:pt x="35975" y="146227"/>
                </a:cubicBezTo>
                <a:cubicBezTo>
                  <a:pt x="40280" y="141927"/>
                  <a:pt x="46020" y="137626"/>
                  <a:pt x="51761" y="133326"/>
                </a:cubicBezTo>
                <a:cubicBezTo>
                  <a:pt x="53196" y="133326"/>
                  <a:pt x="54631" y="131892"/>
                  <a:pt x="56066" y="130459"/>
                </a:cubicBezTo>
                <a:cubicBezTo>
                  <a:pt x="57501" y="126159"/>
                  <a:pt x="60371" y="120425"/>
                  <a:pt x="61806" y="114691"/>
                </a:cubicBezTo>
                <a:cubicBezTo>
                  <a:pt x="73286" y="91755"/>
                  <a:pt x="89072" y="70253"/>
                  <a:pt x="109162" y="55918"/>
                </a:cubicBezTo>
                <a:cubicBezTo>
                  <a:pt x="96247" y="75987"/>
                  <a:pt x="84767" y="97489"/>
                  <a:pt x="79026" y="118991"/>
                </a:cubicBezTo>
                <a:cubicBezTo>
                  <a:pt x="89072" y="114691"/>
                  <a:pt x="99117" y="110390"/>
                  <a:pt x="109162" y="107523"/>
                </a:cubicBezTo>
                <a:cubicBezTo>
                  <a:pt x="114902" y="106090"/>
                  <a:pt x="120643" y="104656"/>
                  <a:pt x="126383" y="103223"/>
                </a:cubicBezTo>
                <a:cubicBezTo>
                  <a:pt x="130688" y="90322"/>
                  <a:pt x="134993" y="77421"/>
                  <a:pt x="142168" y="64519"/>
                </a:cubicBezTo>
                <a:cubicBezTo>
                  <a:pt x="145038" y="58785"/>
                  <a:pt x="147909" y="53052"/>
                  <a:pt x="152214" y="47318"/>
                </a:cubicBezTo>
                <a:cubicBezTo>
                  <a:pt x="156519" y="41584"/>
                  <a:pt x="160824" y="35850"/>
                  <a:pt x="165129" y="30116"/>
                </a:cubicBezTo>
                <a:close/>
                <a:moveTo>
                  <a:pt x="190929" y="0"/>
                </a:moveTo>
                <a:cubicBezTo>
                  <a:pt x="294289" y="0"/>
                  <a:pt x="378987" y="84557"/>
                  <a:pt x="381858" y="187744"/>
                </a:cubicBezTo>
                <a:lnTo>
                  <a:pt x="360325" y="187744"/>
                </a:lnTo>
                <a:lnTo>
                  <a:pt x="350712" y="145626"/>
                </a:lnTo>
                <a:lnTo>
                  <a:pt x="353120" y="146227"/>
                </a:lnTo>
                <a:lnTo>
                  <a:pt x="350496" y="144678"/>
                </a:lnTo>
                <a:lnTo>
                  <a:pt x="345565" y="123073"/>
                </a:lnTo>
                <a:cubicBezTo>
                  <a:pt x="319052" y="63417"/>
                  <a:pt x="259836" y="21497"/>
                  <a:pt x="190929" y="21497"/>
                </a:cubicBezTo>
                <a:cubicBezTo>
                  <a:pt x="97618" y="21497"/>
                  <a:pt x="21533" y="97455"/>
                  <a:pt x="21533" y="190611"/>
                </a:cubicBezTo>
                <a:cubicBezTo>
                  <a:pt x="21533" y="278033"/>
                  <a:pt x="89004" y="351125"/>
                  <a:pt x="175138" y="358291"/>
                </a:cubicBezTo>
                <a:lnTo>
                  <a:pt x="175138" y="379788"/>
                </a:lnTo>
                <a:lnTo>
                  <a:pt x="173702" y="379788"/>
                </a:lnTo>
                <a:lnTo>
                  <a:pt x="172267" y="379788"/>
                </a:lnTo>
                <a:cubicBezTo>
                  <a:pt x="76084" y="371189"/>
                  <a:pt x="0" y="289499"/>
                  <a:pt x="0" y="190611"/>
                </a:cubicBezTo>
                <a:cubicBezTo>
                  <a:pt x="0" y="85990"/>
                  <a:pt x="86133" y="0"/>
                  <a:pt x="1909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iṡļïḓè">
            <a:extLst>
              <a:ext uri="{FF2B5EF4-FFF2-40B4-BE49-F238E27FC236}">
                <a16:creationId xmlns:a16="http://schemas.microsoft.com/office/drawing/2014/main" id="{50368542-A18B-485F-8CCF-59B16B1E0485}"/>
              </a:ext>
            </a:extLst>
          </p:cNvPr>
          <p:cNvSpPr/>
          <p:nvPr/>
        </p:nvSpPr>
        <p:spPr>
          <a:xfrm>
            <a:off x="4484559" y="3860341"/>
            <a:ext cx="3453920" cy="1159334"/>
          </a:xfrm>
          <a:prstGeom prst="rect">
            <a:avLst/>
          </a:prstGeom>
        </p:spPr>
        <p:txBody>
          <a:bodyPr wrap="square" lIns="90000" tIns="46800" rIns="90000" bIns="46800" anchor="t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正文居中</a:t>
            </a:r>
            <a:r>
              <a:rPr lang="en-US" altLang="zh-CN" sz="1050" dirty="0"/>
              <a:t>14</a:t>
            </a:r>
            <a:r>
              <a:rPr lang="zh-CN" altLang="en-US" sz="1050" dirty="0"/>
              <a:t>号字体</a:t>
            </a:r>
            <a:endParaRPr lang="en-US" altLang="zh-CN" sz="105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标题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正文居中</a:t>
            </a:r>
            <a:r>
              <a:rPr lang="en-US" altLang="zh-CN" sz="1050" dirty="0"/>
              <a:t>14</a:t>
            </a:r>
            <a:r>
              <a:rPr lang="zh-CN" altLang="en-US" sz="1050" dirty="0"/>
              <a:t>号字体</a:t>
            </a:r>
            <a:endParaRPr lang="en-US" altLang="zh-CN" sz="105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标题</a:t>
            </a:r>
          </a:p>
        </p:txBody>
      </p:sp>
      <p:sp>
        <p:nvSpPr>
          <p:cNvPr id="15" name="ïṧḻiḓè">
            <a:extLst>
              <a:ext uri="{FF2B5EF4-FFF2-40B4-BE49-F238E27FC236}">
                <a16:creationId xmlns:a16="http://schemas.microsoft.com/office/drawing/2014/main" id="{860110C2-6951-467D-BD16-98B66E811FA3}"/>
              </a:ext>
            </a:extLst>
          </p:cNvPr>
          <p:cNvSpPr/>
          <p:nvPr/>
        </p:nvSpPr>
        <p:spPr>
          <a:xfrm>
            <a:off x="7996763" y="1239188"/>
            <a:ext cx="3632184" cy="1616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iṡḷiḍê">
            <a:extLst>
              <a:ext uri="{FF2B5EF4-FFF2-40B4-BE49-F238E27FC236}">
                <a16:creationId xmlns:a16="http://schemas.microsoft.com/office/drawing/2014/main" id="{4ABF23C8-DB1A-4B67-ADF9-E9D894FEE712}"/>
              </a:ext>
            </a:extLst>
          </p:cNvPr>
          <p:cNvSpPr/>
          <p:nvPr/>
        </p:nvSpPr>
        <p:spPr>
          <a:xfrm>
            <a:off x="7996763" y="2855276"/>
            <a:ext cx="3632184" cy="7256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标题</a:t>
            </a:r>
          </a:p>
        </p:txBody>
      </p:sp>
      <p:sp>
        <p:nvSpPr>
          <p:cNvPr id="17" name="ïsľíḋè">
            <a:extLst>
              <a:ext uri="{FF2B5EF4-FFF2-40B4-BE49-F238E27FC236}">
                <a16:creationId xmlns:a16="http://schemas.microsoft.com/office/drawing/2014/main" id="{93809CBA-8555-48A6-888E-E7E8E84427BE}"/>
              </a:ext>
            </a:extLst>
          </p:cNvPr>
          <p:cNvSpPr/>
          <p:nvPr/>
        </p:nvSpPr>
        <p:spPr bwMode="auto">
          <a:xfrm>
            <a:off x="9128424" y="1673700"/>
            <a:ext cx="1616895" cy="851699"/>
          </a:xfrm>
          <a:custGeom>
            <a:avLst/>
            <a:gdLst>
              <a:gd name="T0" fmla="*/ 1842 w 2014"/>
              <a:gd name="T1" fmla="*/ 486 h 1250"/>
              <a:gd name="T2" fmla="*/ 1667 w 2014"/>
              <a:gd name="T3" fmla="*/ 223 h 1250"/>
              <a:gd name="T4" fmla="*/ 1389 w 2014"/>
              <a:gd name="T5" fmla="*/ 483 h 1250"/>
              <a:gd name="T6" fmla="*/ 1178 w 2014"/>
              <a:gd name="T7" fmla="*/ 786 h 1250"/>
              <a:gd name="T8" fmla="*/ 1194 w 2014"/>
              <a:gd name="T9" fmla="*/ 158 h 1250"/>
              <a:gd name="T10" fmla="*/ 901 w 2014"/>
              <a:gd name="T11" fmla="*/ 128 h 1250"/>
              <a:gd name="T12" fmla="*/ 752 w 2014"/>
              <a:gd name="T13" fmla="*/ 644 h 1250"/>
              <a:gd name="T14" fmla="*/ 634 w 2014"/>
              <a:gd name="T15" fmla="*/ 589 h 1250"/>
              <a:gd name="T16" fmla="*/ 530 w 2014"/>
              <a:gd name="T17" fmla="*/ 148 h 1250"/>
              <a:gd name="T18" fmla="*/ 172 w 2014"/>
              <a:gd name="T19" fmla="*/ 462 h 1250"/>
              <a:gd name="T20" fmla="*/ 0 w 2014"/>
              <a:gd name="T21" fmla="*/ 1078 h 1250"/>
              <a:gd name="T22" fmla="*/ 1532 w 2014"/>
              <a:gd name="T23" fmla="*/ 1250 h 1250"/>
              <a:gd name="T24" fmla="*/ 2014 w 2014"/>
              <a:gd name="T25" fmla="*/ 1078 h 1250"/>
              <a:gd name="T26" fmla="*/ 1777 w 2014"/>
              <a:gd name="T27" fmla="*/ 1054 h 1250"/>
              <a:gd name="T28" fmla="*/ 1428 w 2014"/>
              <a:gd name="T29" fmla="*/ 819 h 1250"/>
              <a:gd name="T30" fmla="*/ 1965 w 2014"/>
              <a:gd name="T31" fmla="*/ 1054 h 1250"/>
              <a:gd name="T32" fmla="*/ 1279 w 2014"/>
              <a:gd name="T33" fmla="*/ 1105 h 1250"/>
              <a:gd name="T34" fmla="*/ 1231 w 2014"/>
              <a:gd name="T35" fmla="*/ 1203 h 1250"/>
              <a:gd name="T36" fmla="*/ 735 w 2014"/>
              <a:gd name="T37" fmla="*/ 1102 h 1250"/>
              <a:gd name="T38" fmla="*/ 561 w 2014"/>
              <a:gd name="T39" fmla="*/ 1078 h 1250"/>
              <a:gd name="T40" fmla="*/ 693 w 2014"/>
              <a:gd name="T41" fmla="*/ 912 h 1250"/>
              <a:gd name="T42" fmla="*/ 1007 w 2014"/>
              <a:gd name="T43" fmla="*/ 1140 h 1250"/>
              <a:gd name="T44" fmla="*/ 1302 w 2014"/>
              <a:gd name="T45" fmla="*/ 898 h 1250"/>
              <a:gd name="T46" fmla="*/ 1452 w 2014"/>
              <a:gd name="T47" fmla="*/ 1078 h 1250"/>
              <a:gd name="T48" fmla="*/ 189 w 2014"/>
              <a:gd name="T49" fmla="*/ 987 h 1250"/>
              <a:gd name="T50" fmla="*/ 399 w 2014"/>
              <a:gd name="T51" fmla="*/ 1019 h 1250"/>
              <a:gd name="T52" fmla="*/ 562 w 2014"/>
              <a:gd name="T53" fmla="*/ 980 h 1250"/>
              <a:gd name="T54" fmla="*/ 240 w 2014"/>
              <a:gd name="T55" fmla="*/ 610 h 1250"/>
              <a:gd name="T56" fmla="*/ 219 w 2014"/>
              <a:gd name="T57" fmla="*/ 461 h 1250"/>
              <a:gd name="T58" fmla="*/ 492 w 2014"/>
              <a:gd name="T59" fmla="*/ 250 h 1250"/>
              <a:gd name="T60" fmla="*/ 578 w 2014"/>
              <a:gd name="T61" fmla="*/ 462 h 1250"/>
              <a:gd name="T62" fmla="*/ 552 w 2014"/>
              <a:gd name="T63" fmla="*/ 615 h 1250"/>
              <a:gd name="T64" fmla="*/ 400 w 2014"/>
              <a:gd name="T65" fmla="*/ 771 h 1250"/>
              <a:gd name="T66" fmla="*/ 312 w 2014"/>
              <a:gd name="T67" fmla="*/ 732 h 1250"/>
              <a:gd name="T68" fmla="*/ 438 w 2014"/>
              <a:gd name="T69" fmla="*/ 813 h 1250"/>
              <a:gd name="T70" fmla="*/ 380 w 2014"/>
              <a:gd name="T71" fmla="*/ 835 h 1250"/>
              <a:gd name="T72" fmla="*/ 789 w 2014"/>
              <a:gd name="T73" fmla="*/ 607 h 1250"/>
              <a:gd name="T74" fmla="*/ 759 w 2014"/>
              <a:gd name="T75" fmla="*/ 402 h 1250"/>
              <a:gd name="T76" fmla="*/ 1138 w 2014"/>
              <a:gd name="T77" fmla="*/ 101 h 1250"/>
              <a:gd name="T78" fmla="*/ 1255 w 2014"/>
              <a:gd name="T79" fmla="*/ 403 h 1250"/>
              <a:gd name="T80" fmla="*/ 1219 w 2014"/>
              <a:gd name="T81" fmla="*/ 614 h 1250"/>
              <a:gd name="T82" fmla="*/ 1020 w 2014"/>
              <a:gd name="T83" fmla="*/ 823 h 1250"/>
              <a:gd name="T84" fmla="*/ 888 w 2014"/>
              <a:gd name="T85" fmla="*/ 773 h 1250"/>
              <a:gd name="T86" fmla="*/ 1069 w 2014"/>
              <a:gd name="T87" fmla="*/ 865 h 1250"/>
              <a:gd name="T88" fmla="*/ 943 w 2014"/>
              <a:gd name="T89" fmla="*/ 862 h 1250"/>
              <a:gd name="T90" fmla="*/ 875 w 2014"/>
              <a:gd name="T91" fmla="*/ 824 h 1250"/>
              <a:gd name="T92" fmla="*/ 1426 w 2014"/>
              <a:gd name="T93" fmla="*/ 513 h 1250"/>
              <a:gd name="T94" fmla="*/ 1561 w 2014"/>
              <a:gd name="T95" fmla="*/ 295 h 1250"/>
              <a:gd name="T96" fmla="*/ 1722 w 2014"/>
              <a:gd name="T97" fmla="*/ 310 h 1250"/>
              <a:gd name="T98" fmla="*/ 1804 w 2014"/>
              <a:gd name="T99" fmla="*/ 578 h 1250"/>
              <a:gd name="T100" fmla="*/ 1676 w 2014"/>
              <a:gd name="T101" fmla="*/ 752 h 1250"/>
              <a:gd name="T102" fmla="*/ 1613 w 2014"/>
              <a:gd name="T103" fmla="*/ 771 h 1250"/>
              <a:gd name="T104" fmla="*/ 1457 w 2014"/>
              <a:gd name="T105" fmla="*/ 610 h 1250"/>
              <a:gd name="T106" fmla="*/ 1754 w 2014"/>
              <a:gd name="T107" fmla="*/ 797 h 1250"/>
              <a:gd name="T108" fmla="*/ 1473 w 2014"/>
              <a:gd name="T109" fmla="*/ 798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4" h="1250">
                <a:moveTo>
                  <a:pt x="2014" y="1078"/>
                </a:moveTo>
                <a:cubicBezTo>
                  <a:pt x="2014" y="926"/>
                  <a:pt x="1905" y="796"/>
                  <a:pt x="1753" y="746"/>
                </a:cubicBezTo>
                <a:cubicBezTo>
                  <a:pt x="1777" y="717"/>
                  <a:pt x="1796" y="683"/>
                  <a:pt x="1808" y="650"/>
                </a:cubicBezTo>
                <a:cubicBezTo>
                  <a:pt x="1828" y="638"/>
                  <a:pt x="1844" y="615"/>
                  <a:pt x="1851" y="589"/>
                </a:cubicBezTo>
                <a:cubicBezTo>
                  <a:pt x="1857" y="566"/>
                  <a:pt x="1870" y="514"/>
                  <a:pt x="1842" y="486"/>
                </a:cubicBezTo>
                <a:lnTo>
                  <a:pt x="1842" y="463"/>
                </a:lnTo>
                <a:cubicBezTo>
                  <a:pt x="1843" y="423"/>
                  <a:pt x="1846" y="320"/>
                  <a:pt x="1760" y="275"/>
                </a:cubicBezTo>
                <a:cubicBezTo>
                  <a:pt x="1758" y="267"/>
                  <a:pt x="1757" y="260"/>
                  <a:pt x="1757" y="259"/>
                </a:cubicBezTo>
                <a:lnTo>
                  <a:pt x="1746" y="148"/>
                </a:lnTo>
                <a:lnTo>
                  <a:pt x="1667" y="223"/>
                </a:lnTo>
                <a:cubicBezTo>
                  <a:pt x="1658" y="230"/>
                  <a:pt x="1605" y="243"/>
                  <a:pt x="1555" y="248"/>
                </a:cubicBezTo>
                <a:lnTo>
                  <a:pt x="1535" y="251"/>
                </a:lnTo>
                <a:cubicBezTo>
                  <a:pt x="1383" y="275"/>
                  <a:pt x="1386" y="363"/>
                  <a:pt x="1388" y="433"/>
                </a:cubicBezTo>
                <a:cubicBezTo>
                  <a:pt x="1388" y="442"/>
                  <a:pt x="1388" y="452"/>
                  <a:pt x="1388" y="462"/>
                </a:cubicBezTo>
                <a:lnTo>
                  <a:pt x="1389" y="483"/>
                </a:lnTo>
                <a:cubicBezTo>
                  <a:pt x="1374" y="500"/>
                  <a:pt x="1363" y="531"/>
                  <a:pt x="1377" y="588"/>
                </a:cubicBezTo>
                <a:cubicBezTo>
                  <a:pt x="1383" y="614"/>
                  <a:pt x="1400" y="636"/>
                  <a:pt x="1420" y="647"/>
                </a:cubicBezTo>
                <a:cubicBezTo>
                  <a:pt x="1429" y="671"/>
                  <a:pt x="1448" y="711"/>
                  <a:pt x="1477" y="746"/>
                </a:cubicBezTo>
                <a:cubicBezTo>
                  <a:pt x="1412" y="767"/>
                  <a:pt x="1356" y="803"/>
                  <a:pt x="1312" y="848"/>
                </a:cubicBezTo>
                <a:cubicBezTo>
                  <a:pt x="1271" y="822"/>
                  <a:pt x="1226" y="801"/>
                  <a:pt x="1178" y="786"/>
                </a:cubicBezTo>
                <a:cubicBezTo>
                  <a:pt x="1214" y="746"/>
                  <a:pt x="1241" y="696"/>
                  <a:pt x="1258" y="649"/>
                </a:cubicBezTo>
                <a:cubicBezTo>
                  <a:pt x="1285" y="633"/>
                  <a:pt x="1306" y="605"/>
                  <a:pt x="1315" y="571"/>
                </a:cubicBezTo>
                <a:cubicBezTo>
                  <a:pt x="1322" y="540"/>
                  <a:pt x="1339" y="472"/>
                  <a:pt x="1302" y="438"/>
                </a:cubicBezTo>
                <a:lnTo>
                  <a:pt x="1302" y="403"/>
                </a:lnTo>
                <a:cubicBezTo>
                  <a:pt x="1305" y="322"/>
                  <a:pt x="1296" y="208"/>
                  <a:pt x="1194" y="158"/>
                </a:cubicBezTo>
                <a:cubicBezTo>
                  <a:pt x="1190" y="144"/>
                  <a:pt x="1189" y="132"/>
                  <a:pt x="1189" y="131"/>
                </a:cubicBezTo>
                <a:lnTo>
                  <a:pt x="1176" y="0"/>
                </a:lnTo>
                <a:lnTo>
                  <a:pt x="1082" y="89"/>
                </a:lnTo>
                <a:cubicBezTo>
                  <a:pt x="1070" y="99"/>
                  <a:pt x="998" y="117"/>
                  <a:pt x="928" y="124"/>
                </a:cubicBezTo>
                <a:lnTo>
                  <a:pt x="901" y="128"/>
                </a:lnTo>
                <a:cubicBezTo>
                  <a:pt x="705" y="159"/>
                  <a:pt x="708" y="268"/>
                  <a:pt x="711" y="367"/>
                </a:cubicBezTo>
                <a:cubicBezTo>
                  <a:pt x="711" y="378"/>
                  <a:pt x="711" y="390"/>
                  <a:pt x="711" y="402"/>
                </a:cubicBezTo>
                <a:lnTo>
                  <a:pt x="712" y="433"/>
                </a:lnTo>
                <a:cubicBezTo>
                  <a:pt x="692" y="454"/>
                  <a:pt x="677" y="493"/>
                  <a:pt x="696" y="569"/>
                </a:cubicBezTo>
                <a:cubicBezTo>
                  <a:pt x="704" y="603"/>
                  <a:pt x="726" y="631"/>
                  <a:pt x="752" y="644"/>
                </a:cubicBezTo>
                <a:cubicBezTo>
                  <a:pt x="765" y="678"/>
                  <a:pt x="792" y="737"/>
                  <a:pt x="836" y="786"/>
                </a:cubicBezTo>
                <a:cubicBezTo>
                  <a:pt x="787" y="801"/>
                  <a:pt x="742" y="822"/>
                  <a:pt x="702" y="848"/>
                </a:cubicBezTo>
                <a:cubicBezTo>
                  <a:pt x="658" y="802"/>
                  <a:pt x="601" y="767"/>
                  <a:pt x="536" y="746"/>
                </a:cubicBezTo>
                <a:cubicBezTo>
                  <a:pt x="560" y="717"/>
                  <a:pt x="579" y="683"/>
                  <a:pt x="591" y="650"/>
                </a:cubicBezTo>
                <a:cubicBezTo>
                  <a:pt x="612" y="638"/>
                  <a:pt x="628" y="616"/>
                  <a:pt x="634" y="589"/>
                </a:cubicBezTo>
                <a:cubicBezTo>
                  <a:pt x="640" y="566"/>
                  <a:pt x="653" y="514"/>
                  <a:pt x="626" y="486"/>
                </a:cubicBezTo>
                <a:lnTo>
                  <a:pt x="626" y="463"/>
                </a:lnTo>
                <a:cubicBezTo>
                  <a:pt x="627" y="423"/>
                  <a:pt x="630" y="320"/>
                  <a:pt x="544" y="275"/>
                </a:cubicBezTo>
                <a:cubicBezTo>
                  <a:pt x="541" y="267"/>
                  <a:pt x="541" y="260"/>
                  <a:pt x="541" y="259"/>
                </a:cubicBezTo>
                <a:lnTo>
                  <a:pt x="530" y="148"/>
                </a:lnTo>
                <a:lnTo>
                  <a:pt x="451" y="223"/>
                </a:lnTo>
                <a:cubicBezTo>
                  <a:pt x="441" y="230"/>
                  <a:pt x="388" y="243"/>
                  <a:pt x="339" y="248"/>
                </a:cubicBezTo>
                <a:lnTo>
                  <a:pt x="318" y="251"/>
                </a:lnTo>
                <a:cubicBezTo>
                  <a:pt x="167" y="275"/>
                  <a:pt x="169" y="363"/>
                  <a:pt x="171" y="433"/>
                </a:cubicBezTo>
                <a:cubicBezTo>
                  <a:pt x="171" y="442"/>
                  <a:pt x="172" y="451"/>
                  <a:pt x="172" y="462"/>
                </a:cubicBezTo>
                <a:lnTo>
                  <a:pt x="172" y="483"/>
                </a:lnTo>
                <a:cubicBezTo>
                  <a:pt x="157" y="500"/>
                  <a:pt x="146" y="531"/>
                  <a:pt x="160" y="588"/>
                </a:cubicBezTo>
                <a:cubicBezTo>
                  <a:pt x="167" y="614"/>
                  <a:pt x="183" y="636"/>
                  <a:pt x="204" y="647"/>
                </a:cubicBezTo>
                <a:cubicBezTo>
                  <a:pt x="213" y="671"/>
                  <a:pt x="231" y="711"/>
                  <a:pt x="260" y="746"/>
                </a:cubicBezTo>
                <a:cubicBezTo>
                  <a:pt x="109" y="796"/>
                  <a:pt x="0" y="926"/>
                  <a:pt x="0" y="1078"/>
                </a:cubicBezTo>
                <a:lnTo>
                  <a:pt x="0" y="1102"/>
                </a:lnTo>
                <a:lnTo>
                  <a:pt x="501" y="1102"/>
                </a:lnTo>
                <a:cubicBezTo>
                  <a:pt x="489" y="1142"/>
                  <a:pt x="482" y="1183"/>
                  <a:pt x="482" y="1227"/>
                </a:cubicBezTo>
                <a:lnTo>
                  <a:pt x="482" y="1250"/>
                </a:lnTo>
                <a:lnTo>
                  <a:pt x="1532" y="1250"/>
                </a:lnTo>
                <a:lnTo>
                  <a:pt x="1532" y="1227"/>
                </a:lnTo>
                <a:cubicBezTo>
                  <a:pt x="1532" y="1183"/>
                  <a:pt x="1525" y="1142"/>
                  <a:pt x="1513" y="1102"/>
                </a:cubicBezTo>
                <a:lnTo>
                  <a:pt x="2014" y="1102"/>
                </a:lnTo>
                <a:lnTo>
                  <a:pt x="2014" y="1078"/>
                </a:lnTo>
                <a:lnTo>
                  <a:pt x="2014" y="1078"/>
                </a:lnTo>
                <a:close/>
                <a:moveTo>
                  <a:pt x="1825" y="1054"/>
                </a:moveTo>
                <a:lnTo>
                  <a:pt x="1825" y="987"/>
                </a:lnTo>
                <a:cubicBezTo>
                  <a:pt x="1825" y="974"/>
                  <a:pt x="1814" y="963"/>
                  <a:pt x="1801" y="963"/>
                </a:cubicBezTo>
                <a:cubicBezTo>
                  <a:pt x="1788" y="963"/>
                  <a:pt x="1777" y="974"/>
                  <a:pt x="1777" y="987"/>
                </a:cubicBezTo>
                <a:lnTo>
                  <a:pt x="1777" y="1054"/>
                </a:lnTo>
                <a:lnTo>
                  <a:pt x="1494" y="1054"/>
                </a:lnTo>
                <a:cubicBezTo>
                  <a:pt x="1483" y="1028"/>
                  <a:pt x="1468" y="1003"/>
                  <a:pt x="1452" y="980"/>
                </a:cubicBezTo>
                <a:cubicBezTo>
                  <a:pt x="1449" y="976"/>
                  <a:pt x="1447" y="973"/>
                  <a:pt x="1444" y="969"/>
                </a:cubicBezTo>
                <a:cubicBezTo>
                  <a:pt x="1418" y="934"/>
                  <a:pt x="1387" y="903"/>
                  <a:pt x="1352" y="876"/>
                </a:cubicBezTo>
                <a:cubicBezTo>
                  <a:pt x="1374" y="854"/>
                  <a:pt x="1400" y="834"/>
                  <a:pt x="1428" y="819"/>
                </a:cubicBezTo>
                <a:lnTo>
                  <a:pt x="1598" y="1011"/>
                </a:lnTo>
                <a:cubicBezTo>
                  <a:pt x="1602" y="1016"/>
                  <a:pt x="1609" y="1019"/>
                  <a:pt x="1615" y="1019"/>
                </a:cubicBezTo>
                <a:cubicBezTo>
                  <a:pt x="1623" y="1019"/>
                  <a:pt x="1629" y="1016"/>
                  <a:pt x="1634" y="1011"/>
                </a:cubicBezTo>
                <a:lnTo>
                  <a:pt x="1799" y="817"/>
                </a:lnTo>
                <a:cubicBezTo>
                  <a:pt x="1892" y="867"/>
                  <a:pt x="1956" y="954"/>
                  <a:pt x="1965" y="1054"/>
                </a:cubicBezTo>
                <a:lnTo>
                  <a:pt x="1825" y="1054"/>
                </a:lnTo>
                <a:lnTo>
                  <a:pt x="1825" y="1054"/>
                </a:lnTo>
                <a:close/>
                <a:moveTo>
                  <a:pt x="1484" y="1203"/>
                </a:moveTo>
                <a:lnTo>
                  <a:pt x="1279" y="1203"/>
                </a:lnTo>
                <a:lnTo>
                  <a:pt x="1279" y="1105"/>
                </a:lnTo>
                <a:cubicBezTo>
                  <a:pt x="1279" y="1104"/>
                  <a:pt x="1279" y="1103"/>
                  <a:pt x="1279" y="1102"/>
                </a:cubicBezTo>
                <a:cubicBezTo>
                  <a:pt x="1277" y="1090"/>
                  <a:pt x="1267" y="1081"/>
                  <a:pt x="1255" y="1081"/>
                </a:cubicBezTo>
                <a:cubicBezTo>
                  <a:pt x="1243" y="1081"/>
                  <a:pt x="1234" y="1090"/>
                  <a:pt x="1232" y="1102"/>
                </a:cubicBezTo>
                <a:cubicBezTo>
                  <a:pt x="1232" y="1103"/>
                  <a:pt x="1231" y="1104"/>
                  <a:pt x="1231" y="1105"/>
                </a:cubicBezTo>
                <a:lnTo>
                  <a:pt x="1231" y="1203"/>
                </a:lnTo>
                <a:lnTo>
                  <a:pt x="782" y="1203"/>
                </a:lnTo>
                <a:lnTo>
                  <a:pt x="782" y="1105"/>
                </a:lnTo>
                <a:cubicBezTo>
                  <a:pt x="782" y="1104"/>
                  <a:pt x="782" y="1103"/>
                  <a:pt x="781" y="1102"/>
                </a:cubicBezTo>
                <a:cubicBezTo>
                  <a:pt x="780" y="1090"/>
                  <a:pt x="770" y="1081"/>
                  <a:pt x="758" y="1081"/>
                </a:cubicBezTo>
                <a:cubicBezTo>
                  <a:pt x="746" y="1081"/>
                  <a:pt x="737" y="1090"/>
                  <a:pt x="735" y="1102"/>
                </a:cubicBezTo>
                <a:cubicBezTo>
                  <a:pt x="735" y="1103"/>
                  <a:pt x="734" y="1104"/>
                  <a:pt x="734" y="1105"/>
                </a:cubicBezTo>
                <a:lnTo>
                  <a:pt x="734" y="1203"/>
                </a:lnTo>
                <a:lnTo>
                  <a:pt x="530" y="1203"/>
                </a:lnTo>
                <a:cubicBezTo>
                  <a:pt x="532" y="1168"/>
                  <a:pt x="540" y="1134"/>
                  <a:pt x="551" y="1102"/>
                </a:cubicBezTo>
                <a:cubicBezTo>
                  <a:pt x="554" y="1094"/>
                  <a:pt x="557" y="1086"/>
                  <a:pt x="561" y="1078"/>
                </a:cubicBezTo>
                <a:lnTo>
                  <a:pt x="561" y="1078"/>
                </a:lnTo>
                <a:cubicBezTo>
                  <a:pt x="561" y="1078"/>
                  <a:pt x="561" y="1077"/>
                  <a:pt x="561" y="1077"/>
                </a:cubicBezTo>
                <a:cubicBezTo>
                  <a:pt x="565" y="1069"/>
                  <a:pt x="568" y="1062"/>
                  <a:pt x="572" y="1054"/>
                </a:cubicBezTo>
                <a:cubicBezTo>
                  <a:pt x="582" y="1034"/>
                  <a:pt x="595" y="1015"/>
                  <a:pt x="608" y="997"/>
                </a:cubicBezTo>
                <a:cubicBezTo>
                  <a:pt x="632" y="966"/>
                  <a:pt x="661" y="937"/>
                  <a:pt x="693" y="912"/>
                </a:cubicBezTo>
                <a:cubicBezTo>
                  <a:pt x="699" y="907"/>
                  <a:pt x="706" y="902"/>
                  <a:pt x="712" y="898"/>
                </a:cubicBezTo>
                <a:cubicBezTo>
                  <a:pt x="719" y="893"/>
                  <a:pt x="726" y="889"/>
                  <a:pt x="732" y="885"/>
                </a:cubicBezTo>
                <a:cubicBezTo>
                  <a:pt x="741" y="880"/>
                  <a:pt x="750" y="874"/>
                  <a:pt x="758" y="870"/>
                </a:cubicBezTo>
                <a:lnTo>
                  <a:pt x="989" y="1132"/>
                </a:lnTo>
                <a:cubicBezTo>
                  <a:pt x="994" y="1137"/>
                  <a:pt x="1000" y="1140"/>
                  <a:pt x="1007" y="1140"/>
                </a:cubicBezTo>
                <a:lnTo>
                  <a:pt x="1007" y="1140"/>
                </a:lnTo>
                <a:cubicBezTo>
                  <a:pt x="1014" y="1140"/>
                  <a:pt x="1021" y="1137"/>
                  <a:pt x="1025" y="1131"/>
                </a:cubicBezTo>
                <a:lnTo>
                  <a:pt x="1251" y="868"/>
                </a:lnTo>
                <a:cubicBezTo>
                  <a:pt x="1261" y="873"/>
                  <a:pt x="1272" y="879"/>
                  <a:pt x="1281" y="885"/>
                </a:cubicBezTo>
                <a:cubicBezTo>
                  <a:pt x="1288" y="889"/>
                  <a:pt x="1295" y="893"/>
                  <a:pt x="1302" y="898"/>
                </a:cubicBezTo>
                <a:cubicBezTo>
                  <a:pt x="1308" y="902"/>
                  <a:pt x="1314" y="907"/>
                  <a:pt x="1321" y="912"/>
                </a:cubicBezTo>
                <a:cubicBezTo>
                  <a:pt x="1353" y="937"/>
                  <a:pt x="1382" y="966"/>
                  <a:pt x="1406" y="997"/>
                </a:cubicBezTo>
                <a:cubicBezTo>
                  <a:pt x="1419" y="1016"/>
                  <a:pt x="1431" y="1034"/>
                  <a:pt x="1442" y="1054"/>
                </a:cubicBezTo>
                <a:cubicBezTo>
                  <a:pt x="1446" y="1062"/>
                  <a:pt x="1449" y="1069"/>
                  <a:pt x="1453" y="1077"/>
                </a:cubicBezTo>
                <a:cubicBezTo>
                  <a:pt x="1452" y="1077"/>
                  <a:pt x="1452" y="1078"/>
                  <a:pt x="1452" y="1078"/>
                </a:cubicBezTo>
                <a:lnTo>
                  <a:pt x="1453" y="1078"/>
                </a:lnTo>
                <a:cubicBezTo>
                  <a:pt x="1456" y="1086"/>
                  <a:pt x="1459" y="1094"/>
                  <a:pt x="1462" y="1102"/>
                </a:cubicBezTo>
                <a:cubicBezTo>
                  <a:pt x="1474" y="1134"/>
                  <a:pt x="1481" y="1168"/>
                  <a:pt x="1484" y="1203"/>
                </a:cubicBezTo>
                <a:close/>
                <a:moveTo>
                  <a:pt x="213" y="963"/>
                </a:moveTo>
                <a:cubicBezTo>
                  <a:pt x="199" y="963"/>
                  <a:pt x="189" y="974"/>
                  <a:pt x="189" y="987"/>
                </a:cubicBezTo>
                <a:lnTo>
                  <a:pt x="189" y="1054"/>
                </a:lnTo>
                <a:lnTo>
                  <a:pt x="49" y="1054"/>
                </a:lnTo>
                <a:cubicBezTo>
                  <a:pt x="57" y="955"/>
                  <a:pt x="120" y="869"/>
                  <a:pt x="211" y="819"/>
                </a:cubicBezTo>
                <a:lnTo>
                  <a:pt x="381" y="1011"/>
                </a:lnTo>
                <a:cubicBezTo>
                  <a:pt x="385" y="1016"/>
                  <a:pt x="392" y="1019"/>
                  <a:pt x="399" y="1019"/>
                </a:cubicBezTo>
                <a:cubicBezTo>
                  <a:pt x="404" y="1019"/>
                  <a:pt x="412" y="1016"/>
                  <a:pt x="417" y="1011"/>
                </a:cubicBezTo>
                <a:lnTo>
                  <a:pt x="582" y="817"/>
                </a:lnTo>
                <a:cubicBezTo>
                  <a:pt x="612" y="833"/>
                  <a:pt x="639" y="853"/>
                  <a:pt x="662" y="876"/>
                </a:cubicBezTo>
                <a:cubicBezTo>
                  <a:pt x="627" y="903"/>
                  <a:pt x="595" y="934"/>
                  <a:pt x="569" y="969"/>
                </a:cubicBezTo>
                <a:cubicBezTo>
                  <a:pt x="567" y="972"/>
                  <a:pt x="564" y="976"/>
                  <a:pt x="562" y="980"/>
                </a:cubicBezTo>
                <a:cubicBezTo>
                  <a:pt x="545" y="1003"/>
                  <a:pt x="531" y="1028"/>
                  <a:pt x="519" y="1054"/>
                </a:cubicBezTo>
                <a:lnTo>
                  <a:pt x="237" y="1054"/>
                </a:lnTo>
                <a:lnTo>
                  <a:pt x="237" y="987"/>
                </a:lnTo>
                <a:cubicBezTo>
                  <a:pt x="236" y="974"/>
                  <a:pt x="226" y="963"/>
                  <a:pt x="213" y="963"/>
                </a:cubicBezTo>
                <a:close/>
                <a:moveTo>
                  <a:pt x="240" y="610"/>
                </a:moveTo>
                <a:lnTo>
                  <a:pt x="229" y="606"/>
                </a:lnTo>
                <a:cubicBezTo>
                  <a:pt x="221" y="604"/>
                  <a:pt x="210" y="592"/>
                  <a:pt x="206" y="577"/>
                </a:cubicBezTo>
                <a:cubicBezTo>
                  <a:pt x="197" y="538"/>
                  <a:pt x="202" y="518"/>
                  <a:pt x="209" y="513"/>
                </a:cubicBezTo>
                <a:lnTo>
                  <a:pt x="221" y="506"/>
                </a:lnTo>
                <a:lnTo>
                  <a:pt x="219" y="461"/>
                </a:lnTo>
                <a:cubicBezTo>
                  <a:pt x="219" y="451"/>
                  <a:pt x="219" y="441"/>
                  <a:pt x="219" y="432"/>
                </a:cubicBezTo>
                <a:cubicBezTo>
                  <a:pt x="217" y="362"/>
                  <a:pt x="215" y="316"/>
                  <a:pt x="326" y="298"/>
                </a:cubicBezTo>
                <a:lnTo>
                  <a:pt x="345" y="295"/>
                </a:lnTo>
                <a:cubicBezTo>
                  <a:pt x="346" y="295"/>
                  <a:pt x="455" y="284"/>
                  <a:pt x="483" y="258"/>
                </a:cubicBezTo>
                <a:lnTo>
                  <a:pt x="492" y="250"/>
                </a:lnTo>
                <a:lnTo>
                  <a:pt x="493" y="263"/>
                </a:lnTo>
                <a:cubicBezTo>
                  <a:pt x="493" y="267"/>
                  <a:pt x="495" y="283"/>
                  <a:pt x="502" y="301"/>
                </a:cubicBezTo>
                <a:lnTo>
                  <a:pt x="505" y="310"/>
                </a:lnTo>
                <a:lnTo>
                  <a:pt x="514" y="314"/>
                </a:lnTo>
                <a:cubicBezTo>
                  <a:pt x="561" y="334"/>
                  <a:pt x="580" y="378"/>
                  <a:pt x="578" y="462"/>
                </a:cubicBezTo>
                <a:lnTo>
                  <a:pt x="578" y="512"/>
                </a:lnTo>
                <a:lnTo>
                  <a:pt x="590" y="518"/>
                </a:lnTo>
                <a:cubicBezTo>
                  <a:pt x="592" y="520"/>
                  <a:pt x="600" y="529"/>
                  <a:pt x="588" y="578"/>
                </a:cubicBezTo>
                <a:cubicBezTo>
                  <a:pt x="584" y="593"/>
                  <a:pt x="574" y="606"/>
                  <a:pt x="562" y="611"/>
                </a:cubicBezTo>
                <a:lnTo>
                  <a:pt x="552" y="615"/>
                </a:lnTo>
                <a:lnTo>
                  <a:pt x="549" y="626"/>
                </a:lnTo>
                <a:cubicBezTo>
                  <a:pt x="536" y="663"/>
                  <a:pt x="514" y="703"/>
                  <a:pt x="484" y="732"/>
                </a:cubicBezTo>
                <a:cubicBezTo>
                  <a:pt x="477" y="740"/>
                  <a:pt x="468" y="746"/>
                  <a:pt x="459" y="752"/>
                </a:cubicBezTo>
                <a:cubicBezTo>
                  <a:pt x="442" y="763"/>
                  <a:pt x="423" y="770"/>
                  <a:pt x="402" y="771"/>
                </a:cubicBezTo>
                <a:cubicBezTo>
                  <a:pt x="401" y="771"/>
                  <a:pt x="401" y="771"/>
                  <a:pt x="400" y="771"/>
                </a:cubicBezTo>
                <a:cubicBezTo>
                  <a:pt x="400" y="771"/>
                  <a:pt x="399" y="771"/>
                  <a:pt x="398" y="771"/>
                </a:cubicBezTo>
                <a:cubicBezTo>
                  <a:pt x="398" y="771"/>
                  <a:pt x="397" y="771"/>
                  <a:pt x="397" y="771"/>
                </a:cubicBezTo>
                <a:cubicBezTo>
                  <a:pt x="395" y="771"/>
                  <a:pt x="393" y="770"/>
                  <a:pt x="392" y="770"/>
                </a:cubicBezTo>
                <a:cubicBezTo>
                  <a:pt x="371" y="769"/>
                  <a:pt x="352" y="763"/>
                  <a:pt x="336" y="752"/>
                </a:cubicBezTo>
                <a:cubicBezTo>
                  <a:pt x="327" y="746"/>
                  <a:pt x="319" y="740"/>
                  <a:pt x="312" y="732"/>
                </a:cubicBezTo>
                <a:cubicBezTo>
                  <a:pt x="274" y="695"/>
                  <a:pt x="252" y="643"/>
                  <a:pt x="245" y="621"/>
                </a:cubicBezTo>
                <a:lnTo>
                  <a:pt x="240" y="610"/>
                </a:lnTo>
                <a:close/>
                <a:moveTo>
                  <a:pt x="434" y="917"/>
                </a:moveTo>
                <a:lnTo>
                  <a:pt x="413" y="835"/>
                </a:lnTo>
                <a:lnTo>
                  <a:pt x="438" y="813"/>
                </a:lnTo>
                <a:cubicBezTo>
                  <a:pt x="460" y="808"/>
                  <a:pt x="480" y="797"/>
                  <a:pt x="497" y="784"/>
                </a:cubicBezTo>
                <a:cubicBezTo>
                  <a:pt x="511" y="787"/>
                  <a:pt x="524" y="792"/>
                  <a:pt x="537" y="797"/>
                </a:cubicBezTo>
                <a:lnTo>
                  <a:pt x="434" y="917"/>
                </a:lnTo>
                <a:close/>
                <a:moveTo>
                  <a:pt x="353" y="813"/>
                </a:moveTo>
                <a:lnTo>
                  <a:pt x="380" y="835"/>
                </a:lnTo>
                <a:lnTo>
                  <a:pt x="359" y="914"/>
                </a:lnTo>
                <a:lnTo>
                  <a:pt x="257" y="798"/>
                </a:lnTo>
                <a:cubicBezTo>
                  <a:pt x="270" y="793"/>
                  <a:pt x="284" y="788"/>
                  <a:pt x="299" y="784"/>
                </a:cubicBezTo>
                <a:cubicBezTo>
                  <a:pt x="315" y="796"/>
                  <a:pt x="333" y="806"/>
                  <a:pt x="353" y="813"/>
                </a:cubicBezTo>
                <a:close/>
                <a:moveTo>
                  <a:pt x="789" y="607"/>
                </a:moveTo>
                <a:lnTo>
                  <a:pt x="778" y="603"/>
                </a:lnTo>
                <a:cubicBezTo>
                  <a:pt x="765" y="600"/>
                  <a:pt x="748" y="582"/>
                  <a:pt x="742" y="558"/>
                </a:cubicBezTo>
                <a:cubicBezTo>
                  <a:pt x="730" y="509"/>
                  <a:pt x="733" y="475"/>
                  <a:pt x="750" y="464"/>
                </a:cubicBezTo>
                <a:lnTo>
                  <a:pt x="761" y="457"/>
                </a:lnTo>
                <a:lnTo>
                  <a:pt x="759" y="402"/>
                </a:lnTo>
                <a:cubicBezTo>
                  <a:pt x="759" y="389"/>
                  <a:pt x="759" y="377"/>
                  <a:pt x="758" y="362"/>
                </a:cubicBezTo>
                <a:cubicBezTo>
                  <a:pt x="756" y="268"/>
                  <a:pt x="754" y="200"/>
                  <a:pt x="908" y="176"/>
                </a:cubicBezTo>
                <a:lnTo>
                  <a:pt x="934" y="172"/>
                </a:lnTo>
                <a:cubicBezTo>
                  <a:pt x="936" y="171"/>
                  <a:pt x="1079" y="156"/>
                  <a:pt x="1114" y="124"/>
                </a:cubicBezTo>
                <a:lnTo>
                  <a:pt x="1138" y="101"/>
                </a:lnTo>
                <a:lnTo>
                  <a:pt x="1141" y="135"/>
                </a:lnTo>
                <a:cubicBezTo>
                  <a:pt x="1142" y="139"/>
                  <a:pt x="1143" y="160"/>
                  <a:pt x="1152" y="184"/>
                </a:cubicBezTo>
                <a:lnTo>
                  <a:pt x="1156" y="193"/>
                </a:lnTo>
                <a:lnTo>
                  <a:pt x="1165" y="197"/>
                </a:lnTo>
                <a:cubicBezTo>
                  <a:pt x="1248" y="233"/>
                  <a:pt x="1257" y="321"/>
                  <a:pt x="1255" y="403"/>
                </a:cubicBezTo>
                <a:lnTo>
                  <a:pt x="1255" y="464"/>
                </a:lnTo>
                <a:lnTo>
                  <a:pt x="1267" y="471"/>
                </a:lnTo>
                <a:cubicBezTo>
                  <a:pt x="1280" y="479"/>
                  <a:pt x="1281" y="508"/>
                  <a:pt x="1268" y="560"/>
                </a:cubicBezTo>
                <a:cubicBezTo>
                  <a:pt x="1262" y="583"/>
                  <a:pt x="1247" y="602"/>
                  <a:pt x="1229" y="610"/>
                </a:cubicBezTo>
                <a:lnTo>
                  <a:pt x="1219" y="614"/>
                </a:lnTo>
                <a:lnTo>
                  <a:pt x="1216" y="624"/>
                </a:lnTo>
                <a:cubicBezTo>
                  <a:pt x="1198" y="676"/>
                  <a:pt x="1167" y="733"/>
                  <a:pt x="1124" y="773"/>
                </a:cubicBezTo>
                <a:cubicBezTo>
                  <a:pt x="1116" y="780"/>
                  <a:pt x="1109" y="787"/>
                  <a:pt x="1100" y="793"/>
                </a:cubicBezTo>
                <a:cubicBezTo>
                  <a:pt x="1089" y="800"/>
                  <a:pt x="1077" y="807"/>
                  <a:pt x="1065" y="812"/>
                </a:cubicBezTo>
                <a:cubicBezTo>
                  <a:pt x="1051" y="818"/>
                  <a:pt x="1036" y="822"/>
                  <a:pt x="1020" y="823"/>
                </a:cubicBezTo>
                <a:cubicBezTo>
                  <a:pt x="1015" y="824"/>
                  <a:pt x="1011" y="825"/>
                  <a:pt x="1007" y="825"/>
                </a:cubicBezTo>
                <a:cubicBezTo>
                  <a:pt x="1000" y="825"/>
                  <a:pt x="994" y="824"/>
                  <a:pt x="988" y="824"/>
                </a:cubicBezTo>
                <a:cubicBezTo>
                  <a:pt x="973" y="822"/>
                  <a:pt x="959" y="818"/>
                  <a:pt x="946" y="812"/>
                </a:cubicBezTo>
                <a:cubicBezTo>
                  <a:pt x="934" y="807"/>
                  <a:pt x="922" y="800"/>
                  <a:pt x="912" y="793"/>
                </a:cubicBezTo>
                <a:cubicBezTo>
                  <a:pt x="903" y="787"/>
                  <a:pt x="895" y="780"/>
                  <a:pt x="888" y="773"/>
                </a:cubicBezTo>
                <a:cubicBezTo>
                  <a:pt x="835" y="723"/>
                  <a:pt x="804" y="649"/>
                  <a:pt x="793" y="618"/>
                </a:cubicBezTo>
                <a:lnTo>
                  <a:pt x="789" y="607"/>
                </a:lnTo>
                <a:close/>
                <a:moveTo>
                  <a:pt x="1057" y="1021"/>
                </a:moveTo>
                <a:lnTo>
                  <a:pt x="1027" y="902"/>
                </a:lnTo>
                <a:lnTo>
                  <a:pt x="1069" y="865"/>
                </a:lnTo>
                <a:lnTo>
                  <a:pt x="1066" y="863"/>
                </a:lnTo>
                <a:cubicBezTo>
                  <a:pt x="1092" y="855"/>
                  <a:pt x="1116" y="841"/>
                  <a:pt x="1138" y="824"/>
                </a:cubicBezTo>
                <a:cubicBezTo>
                  <a:pt x="1161" y="830"/>
                  <a:pt x="1184" y="838"/>
                  <a:pt x="1206" y="847"/>
                </a:cubicBezTo>
                <a:lnTo>
                  <a:pt x="1057" y="1021"/>
                </a:lnTo>
                <a:close/>
                <a:moveTo>
                  <a:pt x="943" y="862"/>
                </a:moveTo>
                <a:lnTo>
                  <a:pt x="939" y="865"/>
                </a:lnTo>
                <a:lnTo>
                  <a:pt x="981" y="902"/>
                </a:lnTo>
                <a:lnTo>
                  <a:pt x="952" y="1017"/>
                </a:lnTo>
                <a:lnTo>
                  <a:pt x="803" y="849"/>
                </a:lnTo>
                <a:cubicBezTo>
                  <a:pt x="826" y="839"/>
                  <a:pt x="850" y="831"/>
                  <a:pt x="875" y="824"/>
                </a:cubicBezTo>
                <a:cubicBezTo>
                  <a:pt x="896" y="840"/>
                  <a:pt x="918" y="853"/>
                  <a:pt x="943" y="862"/>
                </a:cubicBezTo>
                <a:close/>
                <a:moveTo>
                  <a:pt x="1457" y="610"/>
                </a:moveTo>
                <a:lnTo>
                  <a:pt x="1446" y="606"/>
                </a:lnTo>
                <a:cubicBezTo>
                  <a:pt x="1438" y="604"/>
                  <a:pt x="1427" y="592"/>
                  <a:pt x="1423" y="577"/>
                </a:cubicBezTo>
                <a:cubicBezTo>
                  <a:pt x="1414" y="538"/>
                  <a:pt x="1419" y="518"/>
                  <a:pt x="1426" y="513"/>
                </a:cubicBezTo>
                <a:lnTo>
                  <a:pt x="1437" y="506"/>
                </a:lnTo>
                <a:lnTo>
                  <a:pt x="1436" y="461"/>
                </a:lnTo>
                <a:cubicBezTo>
                  <a:pt x="1436" y="451"/>
                  <a:pt x="1436" y="441"/>
                  <a:pt x="1435" y="432"/>
                </a:cubicBezTo>
                <a:cubicBezTo>
                  <a:pt x="1433" y="362"/>
                  <a:pt x="1432" y="316"/>
                  <a:pt x="1542" y="298"/>
                </a:cubicBezTo>
                <a:lnTo>
                  <a:pt x="1561" y="295"/>
                </a:lnTo>
                <a:cubicBezTo>
                  <a:pt x="1562" y="295"/>
                  <a:pt x="1672" y="284"/>
                  <a:pt x="1699" y="258"/>
                </a:cubicBezTo>
                <a:lnTo>
                  <a:pt x="1708" y="250"/>
                </a:lnTo>
                <a:lnTo>
                  <a:pt x="1710" y="263"/>
                </a:lnTo>
                <a:cubicBezTo>
                  <a:pt x="1710" y="267"/>
                  <a:pt x="1712" y="283"/>
                  <a:pt x="1718" y="301"/>
                </a:cubicBezTo>
                <a:lnTo>
                  <a:pt x="1722" y="310"/>
                </a:lnTo>
                <a:lnTo>
                  <a:pt x="1731" y="314"/>
                </a:lnTo>
                <a:cubicBezTo>
                  <a:pt x="1778" y="334"/>
                  <a:pt x="1797" y="378"/>
                  <a:pt x="1794" y="462"/>
                </a:cubicBezTo>
                <a:lnTo>
                  <a:pt x="1794" y="512"/>
                </a:lnTo>
                <a:lnTo>
                  <a:pt x="1806" y="518"/>
                </a:lnTo>
                <a:cubicBezTo>
                  <a:pt x="1809" y="520"/>
                  <a:pt x="1817" y="529"/>
                  <a:pt x="1804" y="578"/>
                </a:cubicBezTo>
                <a:cubicBezTo>
                  <a:pt x="1800" y="593"/>
                  <a:pt x="1791" y="606"/>
                  <a:pt x="1779" y="611"/>
                </a:cubicBezTo>
                <a:lnTo>
                  <a:pt x="1769" y="615"/>
                </a:lnTo>
                <a:lnTo>
                  <a:pt x="1766" y="626"/>
                </a:lnTo>
                <a:cubicBezTo>
                  <a:pt x="1753" y="663"/>
                  <a:pt x="1731" y="703"/>
                  <a:pt x="1701" y="732"/>
                </a:cubicBezTo>
                <a:cubicBezTo>
                  <a:pt x="1693" y="740"/>
                  <a:pt x="1685" y="746"/>
                  <a:pt x="1676" y="752"/>
                </a:cubicBezTo>
                <a:cubicBezTo>
                  <a:pt x="1659" y="763"/>
                  <a:pt x="1639" y="770"/>
                  <a:pt x="1618" y="771"/>
                </a:cubicBezTo>
                <a:lnTo>
                  <a:pt x="1619" y="771"/>
                </a:lnTo>
                <a:cubicBezTo>
                  <a:pt x="1618" y="771"/>
                  <a:pt x="1618" y="771"/>
                  <a:pt x="1617" y="771"/>
                </a:cubicBezTo>
                <a:cubicBezTo>
                  <a:pt x="1616" y="771"/>
                  <a:pt x="1616" y="771"/>
                  <a:pt x="1615" y="771"/>
                </a:cubicBezTo>
                <a:cubicBezTo>
                  <a:pt x="1614" y="771"/>
                  <a:pt x="1614" y="771"/>
                  <a:pt x="1613" y="771"/>
                </a:cubicBezTo>
                <a:cubicBezTo>
                  <a:pt x="1612" y="771"/>
                  <a:pt x="1610" y="770"/>
                  <a:pt x="1608" y="770"/>
                </a:cubicBezTo>
                <a:cubicBezTo>
                  <a:pt x="1588" y="769"/>
                  <a:pt x="1569" y="763"/>
                  <a:pt x="1553" y="752"/>
                </a:cubicBezTo>
                <a:cubicBezTo>
                  <a:pt x="1544" y="746"/>
                  <a:pt x="1536" y="740"/>
                  <a:pt x="1528" y="732"/>
                </a:cubicBezTo>
                <a:cubicBezTo>
                  <a:pt x="1491" y="695"/>
                  <a:pt x="1469" y="643"/>
                  <a:pt x="1461" y="621"/>
                </a:cubicBezTo>
                <a:lnTo>
                  <a:pt x="1457" y="610"/>
                </a:lnTo>
                <a:close/>
                <a:moveTo>
                  <a:pt x="1651" y="917"/>
                </a:moveTo>
                <a:lnTo>
                  <a:pt x="1630" y="835"/>
                </a:lnTo>
                <a:lnTo>
                  <a:pt x="1655" y="813"/>
                </a:lnTo>
                <a:cubicBezTo>
                  <a:pt x="1677" y="807"/>
                  <a:pt x="1696" y="797"/>
                  <a:pt x="1714" y="784"/>
                </a:cubicBezTo>
                <a:cubicBezTo>
                  <a:pt x="1728" y="787"/>
                  <a:pt x="1741" y="792"/>
                  <a:pt x="1754" y="797"/>
                </a:cubicBezTo>
                <a:lnTo>
                  <a:pt x="1651" y="917"/>
                </a:lnTo>
                <a:close/>
                <a:moveTo>
                  <a:pt x="1570" y="813"/>
                </a:moveTo>
                <a:lnTo>
                  <a:pt x="1596" y="835"/>
                </a:lnTo>
                <a:lnTo>
                  <a:pt x="1576" y="914"/>
                </a:lnTo>
                <a:lnTo>
                  <a:pt x="1473" y="798"/>
                </a:lnTo>
                <a:cubicBezTo>
                  <a:pt x="1487" y="793"/>
                  <a:pt x="1501" y="788"/>
                  <a:pt x="1516" y="784"/>
                </a:cubicBezTo>
                <a:cubicBezTo>
                  <a:pt x="1532" y="796"/>
                  <a:pt x="1550" y="806"/>
                  <a:pt x="1570" y="8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ísḻiḓe">
            <a:extLst>
              <a:ext uri="{FF2B5EF4-FFF2-40B4-BE49-F238E27FC236}">
                <a16:creationId xmlns:a16="http://schemas.microsoft.com/office/drawing/2014/main" id="{B2F2E2FE-7B81-4ABB-8F03-AAD60BFCB8BF}"/>
              </a:ext>
            </a:extLst>
          </p:cNvPr>
          <p:cNvSpPr/>
          <p:nvPr/>
        </p:nvSpPr>
        <p:spPr>
          <a:xfrm>
            <a:off x="8085895" y="3860341"/>
            <a:ext cx="3453920" cy="1159334"/>
          </a:xfrm>
          <a:prstGeom prst="rect">
            <a:avLst/>
          </a:prstGeom>
        </p:spPr>
        <p:txBody>
          <a:bodyPr wrap="square" lIns="90000" tIns="46800" rIns="90000" bIns="46800" anchor="t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正文居中</a:t>
            </a:r>
            <a:r>
              <a:rPr lang="en-US" altLang="zh-CN" sz="1050" dirty="0"/>
              <a:t>14</a:t>
            </a:r>
            <a:r>
              <a:rPr lang="zh-CN" altLang="en-US" sz="1050" dirty="0"/>
              <a:t>号字体</a:t>
            </a:r>
            <a:endParaRPr lang="en-US" altLang="zh-CN" sz="105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标题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正文居中</a:t>
            </a:r>
            <a:r>
              <a:rPr lang="en-US" altLang="zh-CN" sz="1050" dirty="0"/>
              <a:t>14</a:t>
            </a:r>
            <a:r>
              <a:rPr lang="zh-CN" altLang="en-US" sz="1050" dirty="0"/>
              <a:t>号字体</a:t>
            </a:r>
            <a:endParaRPr lang="en-US" altLang="zh-CN" sz="105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1439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3595-FE31-41F9-A2BA-11C05811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五、请在此填写您的标题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3728B-7287-43F8-9D58-DCF85A74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b6c2150d-2233-4464-b550-091596b696b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42931B-F69C-4BDE-A4EA-C4A859C5CFC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2" y="1307502"/>
            <a:ext cx="10850566" cy="4818460"/>
            <a:chOff x="669922" y="1307502"/>
            <a:chExt cx="10850566" cy="4818460"/>
          </a:xfrm>
        </p:grpSpPr>
        <p:grpSp>
          <p:nvGrpSpPr>
            <p:cNvPr id="6" name="íṥḷíďé">
              <a:extLst>
                <a:ext uri="{FF2B5EF4-FFF2-40B4-BE49-F238E27FC236}">
                  <a16:creationId xmlns:a16="http://schemas.microsoft.com/office/drawing/2014/main" id="{CDF93460-011D-453B-8CD0-78B646E20235}"/>
                </a:ext>
              </a:extLst>
            </p:cNvPr>
            <p:cNvGrpSpPr/>
            <p:nvPr/>
          </p:nvGrpSpPr>
          <p:grpSpPr>
            <a:xfrm>
              <a:off x="6095205" y="1850072"/>
              <a:ext cx="5425283" cy="3166481"/>
              <a:chOff x="6095205" y="2209800"/>
              <a:chExt cx="5425283" cy="3166481"/>
            </a:xfrm>
          </p:grpSpPr>
          <p:sp>
            <p:nvSpPr>
              <p:cNvPr id="16" name="ïš1ïḑè">
                <a:extLst>
                  <a:ext uri="{FF2B5EF4-FFF2-40B4-BE49-F238E27FC236}">
                    <a16:creationId xmlns:a16="http://schemas.microsoft.com/office/drawing/2014/main" id="{BE867EAD-6BFF-4852-ACE3-3AD746CB2E64}"/>
                  </a:ext>
                </a:extLst>
              </p:cNvPr>
              <p:cNvSpPr/>
              <p:nvPr/>
            </p:nvSpPr>
            <p:spPr>
              <a:xfrm>
                <a:off x="6096000" y="2209800"/>
                <a:ext cx="1668324" cy="15227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1600" b="1" dirty="0"/>
                  <a:t>标题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ṣḷíde">
                <a:extLst>
                  <a:ext uri="{FF2B5EF4-FFF2-40B4-BE49-F238E27FC236}">
                    <a16:creationId xmlns:a16="http://schemas.microsoft.com/office/drawing/2014/main" id="{72825918-6BE1-4F63-A3F7-8AFF12D83CF1}"/>
                  </a:ext>
                </a:extLst>
              </p:cNvPr>
              <p:cNvSpPr/>
              <p:nvPr/>
            </p:nvSpPr>
            <p:spPr>
              <a:xfrm>
                <a:off x="9852164" y="2209800"/>
                <a:ext cx="1668324" cy="15227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1600" b="1" dirty="0"/>
                  <a:t>标题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ṣľíḓê">
                <a:extLst>
                  <a:ext uri="{FF2B5EF4-FFF2-40B4-BE49-F238E27FC236}">
                    <a16:creationId xmlns:a16="http://schemas.microsoft.com/office/drawing/2014/main" id="{402A3FF4-6C37-4567-A944-2C73821CD391}"/>
                  </a:ext>
                </a:extLst>
              </p:cNvPr>
              <p:cNvSpPr/>
              <p:nvPr/>
            </p:nvSpPr>
            <p:spPr>
              <a:xfrm>
                <a:off x="7986953" y="3844925"/>
                <a:ext cx="1668324" cy="152273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2000" b="1" dirty="0"/>
                  <a:t>标题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îŝḻïdê">
                <a:extLst>
                  <a:ext uri="{FF2B5EF4-FFF2-40B4-BE49-F238E27FC236}">
                    <a16:creationId xmlns:a16="http://schemas.microsoft.com/office/drawing/2014/main" id="{D98D7198-82A6-4F0B-A352-8F3A923DFC1F}"/>
                  </a:ext>
                </a:extLst>
              </p:cNvPr>
              <p:cNvSpPr/>
              <p:nvPr/>
            </p:nvSpPr>
            <p:spPr>
              <a:xfrm>
                <a:off x="6095205" y="3853551"/>
                <a:ext cx="1668324" cy="152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íslîḋê">
                <a:extLst>
                  <a:ext uri="{FF2B5EF4-FFF2-40B4-BE49-F238E27FC236}">
                    <a16:creationId xmlns:a16="http://schemas.microsoft.com/office/drawing/2014/main" id="{8ADF3AD5-748A-43E2-87FE-4674D469F66F}"/>
                  </a:ext>
                </a:extLst>
              </p:cNvPr>
              <p:cNvSpPr/>
              <p:nvPr/>
            </p:nvSpPr>
            <p:spPr>
              <a:xfrm>
                <a:off x="9852164" y="3844925"/>
                <a:ext cx="1668324" cy="152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ïSļidê">
                <a:extLst>
                  <a:ext uri="{FF2B5EF4-FFF2-40B4-BE49-F238E27FC236}">
                    <a16:creationId xmlns:a16="http://schemas.microsoft.com/office/drawing/2014/main" id="{67B8B1C8-5894-40F5-888D-41BA645E4473}"/>
                  </a:ext>
                </a:extLst>
              </p:cNvPr>
              <p:cNvSpPr/>
              <p:nvPr/>
            </p:nvSpPr>
            <p:spPr>
              <a:xfrm>
                <a:off x="7986953" y="2209800"/>
                <a:ext cx="1668324" cy="152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iṥlïḑè">
              <a:extLst>
                <a:ext uri="{FF2B5EF4-FFF2-40B4-BE49-F238E27FC236}">
                  <a16:creationId xmlns:a16="http://schemas.microsoft.com/office/drawing/2014/main" id="{E0C01E72-CF76-4DE0-968F-85FC15465F7F}"/>
                </a:ext>
              </a:extLst>
            </p:cNvPr>
            <p:cNvGrpSpPr/>
            <p:nvPr/>
          </p:nvGrpSpPr>
          <p:grpSpPr>
            <a:xfrm>
              <a:off x="671510" y="1307502"/>
              <a:ext cx="5201861" cy="1581499"/>
              <a:chOff x="719135" y="1905533"/>
              <a:chExt cx="6437953" cy="1581499"/>
            </a:xfrm>
          </p:grpSpPr>
          <p:sp>
            <p:nvSpPr>
              <p:cNvPr id="14" name="íSľïďé">
                <a:extLst>
                  <a:ext uri="{FF2B5EF4-FFF2-40B4-BE49-F238E27FC236}">
                    <a16:creationId xmlns:a16="http://schemas.microsoft.com/office/drawing/2014/main" id="{2906369E-E27C-4147-998F-7BC01803E345}"/>
                  </a:ext>
                </a:extLst>
              </p:cNvPr>
              <p:cNvSpPr/>
              <p:nvPr/>
            </p:nvSpPr>
            <p:spPr bwMode="auto">
              <a:xfrm>
                <a:off x="719136" y="2384464"/>
                <a:ext cx="6437951" cy="110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西北大学肇始于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1902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年的陕西大学堂和京师大学堂速成科仕学馆。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1912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年始称西北大学。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1923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年改为国立西北大学。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1937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年西迁来陕的国立北平大学、北平师范大学、北洋工学院和北平研究院等组成国立西安临时大学，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1938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年改为国立西北联合大学，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1939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年复称国立西北大学。新中国成立后为教育部直属综合大学。</a:t>
                </a:r>
              </a:p>
            </p:txBody>
          </p:sp>
          <p:sp>
            <p:nvSpPr>
              <p:cNvPr id="15" name="ïṥḷïḓé">
                <a:extLst>
                  <a:ext uri="{FF2B5EF4-FFF2-40B4-BE49-F238E27FC236}">
                    <a16:creationId xmlns:a16="http://schemas.microsoft.com/office/drawing/2014/main" id="{B9EBCC59-876F-4BDB-A60A-67DD5BE6E16C}"/>
                  </a:ext>
                </a:extLst>
              </p:cNvPr>
              <p:cNvSpPr txBox="1"/>
              <p:nvPr/>
            </p:nvSpPr>
            <p:spPr bwMode="auto">
              <a:xfrm>
                <a:off x="719135" y="1905533"/>
                <a:ext cx="6437953" cy="4418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请在此填写您的标题</a:t>
                </a:r>
                <a:endParaRPr lang="en-US" altLang="zh-CN" sz="2000" b="1" dirty="0"/>
              </a:p>
            </p:txBody>
          </p:sp>
        </p:grpSp>
        <p:grpSp>
          <p:nvGrpSpPr>
            <p:cNvPr id="8" name="í$ļiḋe">
              <a:extLst>
                <a:ext uri="{FF2B5EF4-FFF2-40B4-BE49-F238E27FC236}">
                  <a16:creationId xmlns:a16="http://schemas.microsoft.com/office/drawing/2014/main" id="{1D585E0B-E8FE-4782-ABC7-01D1B2907937}"/>
                </a:ext>
              </a:extLst>
            </p:cNvPr>
            <p:cNvGrpSpPr/>
            <p:nvPr/>
          </p:nvGrpSpPr>
          <p:grpSpPr>
            <a:xfrm>
              <a:off x="669922" y="2882810"/>
              <a:ext cx="5203449" cy="1635264"/>
              <a:chOff x="717170" y="2281304"/>
              <a:chExt cx="6439918" cy="1635264"/>
            </a:xfrm>
          </p:grpSpPr>
          <p:sp>
            <p:nvSpPr>
              <p:cNvPr id="12" name="iṧľîḍè">
                <a:extLst>
                  <a:ext uri="{FF2B5EF4-FFF2-40B4-BE49-F238E27FC236}">
                    <a16:creationId xmlns:a16="http://schemas.microsoft.com/office/drawing/2014/main" id="{A0853B00-5979-47FA-B8B6-424DF79AD5C5}"/>
                  </a:ext>
                </a:extLst>
              </p:cNvPr>
              <p:cNvSpPr/>
              <p:nvPr/>
            </p:nvSpPr>
            <p:spPr bwMode="auto">
              <a:xfrm>
                <a:off x="717170" y="2827494"/>
                <a:ext cx="6437951" cy="1089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西北大学肇始于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1902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年的陕西大学堂和京师大学堂速成科仕学馆。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1912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年始称西北大学。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1923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年改为国立西北大学。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1937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年西迁来陕的国立北平大学、北平师范大学、北洋工学院和北平研究院等组成国立西安临时大学，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1938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年改为国立西北联合大学，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1939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年复称国立西北大学。新中国成立后为教育部直属综合大学。</a:t>
                </a:r>
              </a:p>
            </p:txBody>
          </p:sp>
          <p:sp>
            <p:nvSpPr>
              <p:cNvPr id="13" name="ïşḷiḍè">
                <a:extLst>
                  <a:ext uri="{FF2B5EF4-FFF2-40B4-BE49-F238E27FC236}">
                    <a16:creationId xmlns:a16="http://schemas.microsoft.com/office/drawing/2014/main" id="{D0604228-39A8-4937-AAC1-2FBD9729B964}"/>
                  </a:ext>
                </a:extLst>
              </p:cNvPr>
              <p:cNvSpPr txBox="1"/>
              <p:nvPr/>
            </p:nvSpPr>
            <p:spPr bwMode="auto">
              <a:xfrm>
                <a:off x="719135" y="2281304"/>
                <a:ext cx="6437953" cy="4418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请在此填写您的标题</a:t>
                </a:r>
                <a:endParaRPr lang="en-US" altLang="zh-CN" sz="2000" b="1" dirty="0"/>
              </a:p>
            </p:txBody>
          </p:sp>
        </p:grpSp>
        <p:grpSp>
          <p:nvGrpSpPr>
            <p:cNvPr id="9" name="iśļïďè">
              <a:extLst>
                <a:ext uri="{FF2B5EF4-FFF2-40B4-BE49-F238E27FC236}">
                  <a16:creationId xmlns:a16="http://schemas.microsoft.com/office/drawing/2014/main" id="{BBB16F23-7044-4691-89DD-0AFE2C1ECA9B}"/>
                </a:ext>
              </a:extLst>
            </p:cNvPr>
            <p:cNvGrpSpPr/>
            <p:nvPr/>
          </p:nvGrpSpPr>
          <p:grpSpPr>
            <a:xfrm>
              <a:off x="669925" y="4574748"/>
              <a:ext cx="5203446" cy="1551214"/>
              <a:chOff x="717173" y="2773705"/>
              <a:chExt cx="6439915" cy="1551214"/>
            </a:xfrm>
          </p:grpSpPr>
          <p:sp>
            <p:nvSpPr>
              <p:cNvPr id="10" name="iṩliḍê">
                <a:extLst>
                  <a:ext uri="{FF2B5EF4-FFF2-40B4-BE49-F238E27FC236}">
                    <a16:creationId xmlns:a16="http://schemas.microsoft.com/office/drawing/2014/main" id="{66DC0D86-7C83-477C-8FCC-D50875251BEE}"/>
                  </a:ext>
                </a:extLst>
              </p:cNvPr>
              <p:cNvSpPr/>
              <p:nvPr/>
            </p:nvSpPr>
            <p:spPr bwMode="auto">
              <a:xfrm>
                <a:off x="717173" y="3257030"/>
                <a:ext cx="6437951" cy="1067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西北大学肇始于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1902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年的陕西大学堂和京师大学堂速成科仕学馆。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1912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年始称西北大学。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1923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年改为国立西北大学。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1937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年西迁来陕的国立北平大学、北平师范大学、北洋工学院和北平研究院等组成国立西安临时大学，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1938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年改为国立西北联合大学，</a:t>
                </a:r>
                <a:r>
                  <a:rPr lang="en-US" altLang="zh-CN" sz="1100" dirty="0">
                    <a:solidFill>
                      <a:schemeClr val="accent1">
                        <a:lumMod val="50000"/>
                      </a:schemeClr>
                    </a:solidFill>
                  </a:rPr>
                  <a:t>1939</a:t>
                </a:r>
                <a:r>
                  <a:rPr lang="zh-CN" alt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年复称国立西北大学。新中国成立后为教育部直属综合大学。</a:t>
                </a:r>
              </a:p>
            </p:txBody>
          </p:sp>
          <p:sp>
            <p:nvSpPr>
              <p:cNvPr id="11" name="îşļídé">
                <a:extLst>
                  <a:ext uri="{FF2B5EF4-FFF2-40B4-BE49-F238E27FC236}">
                    <a16:creationId xmlns:a16="http://schemas.microsoft.com/office/drawing/2014/main" id="{59843471-A680-4FB8-AADE-1944E8C70F88}"/>
                  </a:ext>
                </a:extLst>
              </p:cNvPr>
              <p:cNvSpPr txBox="1"/>
              <p:nvPr/>
            </p:nvSpPr>
            <p:spPr bwMode="auto">
              <a:xfrm>
                <a:off x="719135" y="2773705"/>
                <a:ext cx="6437953" cy="4418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请在此填写您的标题</a:t>
                </a:r>
                <a:endParaRPr lang="en-US" altLang="zh-CN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23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7A18-A7B9-4094-8742-7A648E15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总  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C52412-EF7F-4852-9BEB-CFB84E8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2" name="iṧḻîďè">
            <a:extLst>
              <a:ext uri="{FF2B5EF4-FFF2-40B4-BE49-F238E27FC236}">
                <a16:creationId xmlns:a16="http://schemas.microsoft.com/office/drawing/2014/main" id="{0681683B-651C-4020-B355-3CB8178F01A5}"/>
              </a:ext>
            </a:extLst>
          </p:cNvPr>
          <p:cNvSpPr txBox="1"/>
          <p:nvPr/>
        </p:nvSpPr>
        <p:spPr>
          <a:xfrm>
            <a:off x="2501389" y="2301269"/>
            <a:ext cx="7648574" cy="281365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西北大学肇始于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1902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年的陕西大学堂和京师大学堂速成科仕学馆。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1912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年始称西北大学。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1923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年改为国立西北大学。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1937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1938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年改为国立西北联合大学，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1939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年复称国立西北大学。新中国成立后为教育部直属综合大学。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1950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年复名西北大学。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1958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年改隶陕西省主管。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1978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年被确定为全国重点大学。现为首批国家“世界一流学科建设高校”，国家“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211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工程”建设院校、教育部与陕西省共建高校。</a:t>
            </a:r>
          </a:p>
        </p:txBody>
      </p:sp>
    </p:spTree>
    <p:extLst>
      <p:ext uri="{BB962C8B-B14F-4D97-AF65-F5344CB8AC3E}">
        <p14:creationId xmlns:p14="http://schemas.microsoft.com/office/powerpoint/2010/main" val="2062356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801349d-b638-42fc-8cb1-86f648a206b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165421-1f89-4e77-9252-882d2ff050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6c2150d-2233-4464-b550-091596b696ba"/>
</p:tagLst>
</file>

<file path=ppt/theme/theme1.xml><?xml version="1.0" encoding="utf-8"?>
<a:theme xmlns:a="http://schemas.openxmlformats.org/drawingml/2006/main" name="主题5">
  <a:themeElements>
    <a:clrScheme name="蓝色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8489B"/>
      </a:accent1>
      <a:accent2>
        <a:srgbClr val="0C62BF"/>
      </a:accent2>
      <a:accent3>
        <a:srgbClr val="1C86FC"/>
      </a:accent3>
      <a:accent4>
        <a:srgbClr val="4598F7"/>
      </a:accent4>
      <a:accent5>
        <a:srgbClr val="73B3F9"/>
      </a:accent5>
      <a:accent6>
        <a:srgbClr val="7F7F7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蓝色​​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131</TotalTime>
  <Words>1353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Impact</vt:lpstr>
      <vt:lpstr>主题5</vt:lpstr>
      <vt:lpstr>西北大学PPT模板</vt:lpstr>
      <vt:lpstr>PowerPoint 演示文稿</vt:lpstr>
      <vt:lpstr>PowerPoint 演示文稿</vt:lpstr>
      <vt:lpstr>一、请在此填写您的标题</vt:lpstr>
      <vt:lpstr>二、请在此填写您的标题</vt:lpstr>
      <vt:lpstr>三、请在此填写您的标题</vt:lpstr>
      <vt:lpstr>四、请在此填写您的标题</vt:lpstr>
      <vt:lpstr>五、请在此填写您的标题</vt:lpstr>
      <vt:lpstr>总  结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西北大学PPT模板</dc:title>
  <dc:creator>张思旺</dc:creator>
  <cp:lastModifiedBy>xcb</cp:lastModifiedBy>
  <cp:revision>15</cp:revision>
  <cp:lastPrinted>2018-03-08T16:00:00Z</cp:lastPrinted>
  <dcterms:created xsi:type="dcterms:W3CDTF">2018-03-08T16:00:00Z</dcterms:created>
  <dcterms:modified xsi:type="dcterms:W3CDTF">2018-05-23T01:31:11Z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