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handoutMasterIdLst>
    <p:handoutMasterId r:id="rId19"/>
  </p:handoutMasterIdLst>
  <p:sldIdLst>
    <p:sldId id="256" r:id="rId3"/>
    <p:sldId id="269" r:id="rId4"/>
    <p:sldId id="258" r:id="rId5"/>
    <p:sldId id="271" r:id="rId6"/>
    <p:sldId id="278" r:id="rId7"/>
    <p:sldId id="283" r:id="rId8"/>
    <p:sldId id="279" r:id="rId9"/>
    <p:sldId id="287" r:id="rId10"/>
    <p:sldId id="289" r:id="rId11"/>
    <p:sldId id="290" r:id="rId13"/>
    <p:sldId id="291" r:id="rId14"/>
    <p:sldId id="292" r:id="rId15"/>
    <p:sldId id="284" r:id="rId16"/>
    <p:sldId id="288" r:id="rId17"/>
    <p:sldId id="29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71FF"/>
    <a:srgbClr val="FC743C"/>
    <a:srgbClr val="FF33CC"/>
    <a:srgbClr val="A20000"/>
    <a:srgbClr val="A40000"/>
    <a:srgbClr val="9E0000"/>
    <a:srgbClr val="C7450B"/>
    <a:srgbClr val="E24E0C"/>
    <a:srgbClr val="DC6140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4" autoAdjust="0"/>
    <p:restoredTop sz="9642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>
        <p:guide orient="horz" pos="2189"/>
        <p:guide pos="35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07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527A3-F23E-4F49-9CFC-C88F354A07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3647C-2003-4442-B505-CAF75F96C8B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microsoft.com/office/2007/relationships/hdphoto" Target="../media/hdphoto2.wdp"/><Relationship Id="rId4" Type="http://schemas.openxmlformats.org/officeDocument/2006/relationships/image" Target="../media/image4.png"/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3175" y="-3175"/>
            <a:ext cx="12198350" cy="6864350"/>
            <a:chOff x="-3175" y="-3175"/>
            <a:chExt cx="12198350" cy="6864350"/>
          </a:xfrm>
        </p:grpSpPr>
        <p:sp>
          <p:nvSpPr>
            <p:cNvPr id="6" name="任意多边形: 形状 3"/>
            <p:cNvSpPr/>
            <p:nvPr userDrawn="1"/>
          </p:nvSpPr>
          <p:spPr>
            <a:xfrm>
              <a:off x="-3175" y="-3175"/>
              <a:ext cx="12198350" cy="6864350"/>
            </a:xfrm>
            <a:custGeom>
              <a:avLst/>
              <a:gdLst>
                <a:gd name="connsiteX0" fmla="*/ 3175 w 12198350"/>
                <a:gd name="connsiteY0" fmla="*/ 3175 h 6864350"/>
                <a:gd name="connsiteX1" fmla="*/ 12195175 w 12198350"/>
                <a:gd name="connsiteY1" fmla="*/ 3175 h 6864350"/>
                <a:gd name="connsiteX2" fmla="*/ 12195175 w 12198350"/>
                <a:gd name="connsiteY2" fmla="*/ 6861175 h 6864350"/>
                <a:gd name="connsiteX3" fmla="*/ 3175 w 12198350"/>
                <a:gd name="connsiteY3" fmla="*/ 6861175 h 686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8350" h="6864350">
                  <a:moveTo>
                    <a:pt x="3175" y="3175"/>
                  </a:moveTo>
                  <a:lnTo>
                    <a:pt x="12195175" y="3175"/>
                  </a:lnTo>
                  <a:lnTo>
                    <a:pt x="12195175" y="6861175"/>
                  </a:lnTo>
                  <a:lnTo>
                    <a:pt x="3175" y="686117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4"/>
            <p:cNvSpPr/>
            <p:nvPr userDrawn="1"/>
          </p:nvSpPr>
          <p:spPr>
            <a:xfrm>
              <a:off x="5273293" y="-3175"/>
              <a:ext cx="6921500" cy="6864350"/>
            </a:xfrm>
            <a:custGeom>
              <a:avLst/>
              <a:gdLst>
                <a:gd name="connsiteX0" fmla="*/ 5248657 w 6921500"/>
                <a:gd name="connsiteY0" fmla="*/ 1030605 h 6864350"/>
                <a:gd name="connsiteX1" fmla="*/ 72137 w 6921500"/>
                <a:gd name="connsiteY1" fmla="*/ 6324600 h 6864350"/>
                <a:gd name="connsiteX2" fmla="*/ 3557 w 6921500"/>
                <a:gd name="connsiteY2" fmla="*/ 6861175 h 6864350"/>
                <a:gd name="connsiteX3" fmla="*/ 6918707 w 6921500"/>
                <a:gd name="connsiteY3" fmla="*/ 6861175 h 6864350"/>
                <a:gd name="connsiteX4" fmla="*/ 6918707 w 6921500"/>
                <a:gd name="connsiteY4" fmla="*/ 3175 h 6864350"/>
                <a:gd name="connsiteX5" fmla="*/ 5663313 w 6921500"/>
                <a:gd name="connsiteY5" fmla="*/ 3175 h 6864350"/>
                <a:gd name="connsiteX6" fmla="*/ 5248657 w 6921500"/>
                <a:gd name="connsiteY6" fmla="*/ 1030605 h 686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1500" h="6864350">
                  <a:moveTo>
                    <a:pt x="5248657" y="1030605"/>
                  </a:moveTo>
                  <a:cubicBezTo>
                    <a:pt x="4744467" y="1462405"/>
                    <a:pt x="72137" y="6324600"/>
                    <a:pt x="72137" y="6324600"/>
                  </a:cubicBezTo>
                  <a:cubicBezTo>
                    <a:pt x="72137" y="6324600"/>
                    <a:pt x="-2793" y="6593206"/>
                    <a:pt x="3557" y="6861175"/>
                  </a:cubicBezTo>
                  <a:lnTo>
                    <a:pt x="6918707" y="6861175"/>
                  </a:lnTo>
                  <a:lnTo>
                    <a:pt x="6918707" y="3175"/>
                  </a:lnTo>
                  <a:lnTo>
                    <a:pt x="5663313" y="3175"/>
                  </a:lnTo>
                  <a:cubicBezTo>
                    <a:pt x="5655692" y="276225"/>
                    <a:pt x="5587747" y="740410"/>
                    <a:pt x="5248657" y="1030605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5"/>
            <p:cNvSpPr/>
            <p:nvPr userDrawn="1"/>
          </p:nvSpPr>
          <p:spPr>
            <a:xfrm>
              <a:off x="-3175" y="-3175"/>
              <a:ext cx="4114800" cy="3454400"/>
            </a:xfrm>
            <a:custGeom>
              <a:avLst/>
              <a:gdLst>
                <a:gd name="connsiteX0" fmla="*/ 3175 w 4114800"/>
                <a:gd name="connsiteY0" fmla="*/ 3449320 h 3454400"/>
                <a:gd name="connsiteX1" fmla="*/ 661670 w 4114800"/>
                <a:gd name="connsiteY1" fmla="*/ 2989580 h 3454400"/>
                <a:gd name="connsiteX2" fmla="*/ 2552065 w 4114800"/>
                <a:gd name="connsiteY2" fmla="*/ 1466850 h 3454400"/>
                <a:gd name="connsiteX3" fmla="*/ 4074795 w 4114800"/>
                <a:gd name="connsiteY3" fmla="*/ 626745 h 3454400"/>
                <a:gd name="connsiteX4" fmla="*/ 3412490 w 4114800"/>
                <a:gd name="connsiteY4" fmla="*/ 3175 h 3454400"/>
                <a:gd name="connsiteX5" fmla="*/ 3175 w 4114800"/>
                <a:gd name="connsiteY5" fmla="*/ 3175 h 3454400"/>
                <a:gd name="connsiteX6" fmla="*/ 3175 w 4114800"/>
                <a:gd name="connsiteY6" fmla="*/ 3449320 h 34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14800" h="3454400">
                  <a:moveTo>
                    <a:pt x="3175" y="3449320"/>
                  </a:moveTo>
                  <a:cubicBezTo>
                    <a:pt x="214630" y="3479165"/>
                    <a:pt x="483235" y="3389630"/>
                    <a:pt x="661670" y="2989580"/>
                  </a:cubicBezTo>
                  <a:cubicBezTo>
                    <a:pt x="1082040" y="2044065"/>
                    <a:pt x="1869440" y="1203960"/>
                    <a:pt x="2552065" y="1466850"/>
                  </a:cubicBezTo>
                  <a:cubicBezTo>
                    <a:pt x="3234690" y="1729740"/>
                    <a:pt x="4337685" y="1414145"/>
                    <a:pt x="4074795" y="626745"/>
                  </a:cubicBezTo>
                  <a:cubicBezTo>
                    <a:pt x="3990340" y="370205"/>
                    <a:pt x="3728085" y="164465"/>
                    <a:pt x="3412490" y="3175"/>
                  </a:cubicBezTo>
                  <a:lnTo>
                    <a:pt x="3175" y="3175"/>
                  </a:lnTo>
                  <a:lnTo>
                    <a:pt x="3175" y="344932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6"/>
            <p:cNvSpPr/>
            <p:nvPr userDrawn="1"/>
          </p:nvSpPr>
          <p:spPr>
            <a:xfrm>
              <a:off x="-3175" y="-3175"/>
              <a:ext cx="3454400" cy="2876550"/>
            </a:xfrm>
            <a:custGeom>
              <a:avLst/>
              <a:gdLst>
                <a:gd name="connsiteX0" fmla="*/ 3175 w 3454400"/>
                <a:gd name="connsiteY0" fmla="*/ 2875280 h 2876550"/>
                <a:gd name="connsiteX1" fmla="*/ 511175 w 3454400"/>
                <a:gd name="connsiteY1" fmla="*/ 2478405 h 2876550"/>
                <a:gd name="connsiteX2" fmla="*/ 2123440 w 3454400"/>
                <a:gd name="connsiteY2" fmla="*/ 1179830 h 2876550"/>
                <a:gd name="connsiteX3" fmla="*/ 3422015 w 3454400"/>
                <a:gd name="connsiteY3" fmla="*/ 463550 h 2876550"/>
                <a:gd name="connsiteX4" fmla="*/ 2985135 w 3454400"/>
                <a:gd name="connsiteY4" fmla="*/ 3175 h 2876550"/>
                <a:gd name="connsiteX5" fmla="*/ 3175 w 3454400"/>
                <a:gd name="connsiteY5" fmla="*/ 3175 h 2876550"/>
                <a:gd name="connsiteX6" fmla="*/ 3175 w 3454400"/>
                <a:gd name="connsiteY6" fmla="*/ 2875280 h 287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54400" h="2876550">
                  <a:moveTo>
                    <a:pt x="3175" y="2875280"/>
                  </a:moveTo>
                  <a:cubicBezTo>
                    <a:pt x="167005" y="2876550"/>
                    <a:pt x="375285" y="2783205"/>
                    <a:pt x="511175" y="2478405"/>
                  </a:cubicBezTo>
                  <a:cubicBezTo>
                    <a:pt x="869315" y="1672590"/>
                    <a:pt x="1541145" y="955675"/>
                    <a:pt x="2123440" y="1179830"/>
                  </a:cubicBezTo>
                  <a:cubicBezTo>
                    <a:pt x="2705735" y="1403985"/>
                    <a:pt x="3646170" y="1134745"/>
                    <a:pt x="3422015" y="463550"/>
                  </a:cubicBezTo>
                  <a:cubicBezTo>
                    <a:pt x="3361055" y="281305"/>
                    <a:pt x="3194685" y="128905"/>
                    <a:pt x="2985135" y="3175"/>
                  </a:cubicBezTo>
                  <a:lnTo>
                    <a:pt x="3175" y="3175"/>
                  </a:lnTo>
                  <a:lnTo>
                    <a:pt x="3175" y="2875280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7"/>
            <p:cNvSpPr/>
            <p:nvPr userDrawn="1"/>
          </p:nvSpPr>
          <p:spPr>
            <a:xfrm>
              <a:off x="717550" y="533400"/>
              <a:ext cx="10756900" cy="5791200"/>
            </a:xfrm>
            <a:custGeom>
              <a:avLst/>
              <a:gdLst>
                <a:gd name="connsiteX0" fmla="*/ 3175 w 10756900"/>
                <a:gd name="connsiteY0" fmla="*/ 3175 h 5791200"/>
                <a:gd name="connsiteX1" fmla="*/ 10753725 w 10756900"/>
                <a:gd name="connsiteY1" fmla="*/ 3175 h 5791200"/>
                <a:gd name="connsiteX2" fmla="*/ 10753725 w 10756900"/>
                <a:gd name="connsiteY2" fmla="*/ 5788025 h 5791200"/>
                <a:gd name="connsiteX3" fmla="*/ 3175 w 10756900"/>
                <a:gd name="connsiteY3" fmla="*/ 5788025 h 579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56900" h="5791200">
                  <a:moveTo>
                    <a:pt x="3175" y="3175"/>
                  </a:moveTo>
                  <a:lnTo>
                    <a:pt x="10753725" y="3175"/>
                  </a:lnTo>
                  <a:lnTo>
                    <a:pt x="10753725" y="5788025"/>
                  </a:lnTo>
                  <a:lnTo>
                    <a:pt x="3175" y="578802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8"/>
            <p:cNvSpPr/>
            <p:nvPr userDrawn="1"/>
          </p:nvSpPr>
          <p:spPr>
            <a:xfrm>
              <a:off x="5342890" y="533400"/>
              <a:ext cx="6127750" cy="5791200"/>
            </a:xfrm>
            <a:custGeom>
              <a:avLst/>
              <a:gdLst>
                <a:gd name="connsiteX0" fmla="*/ 4099560 w 6127750"/>
                <a:gd name="connsiteY0" fmla="*/ 1252220 h 5791200"/>
                <a:gd name="connsiteX1" fmla="*/ 910590 w 6127750"/>
                <a:gd name="connsiteY1" fmla="*/ 3206750 h 5791200"/>
                <a:gd name="connsiteX2" fmla="*/ 3175 w 6127750"/>
                <a:gd name="connsiteY2" fmla="*/ 5788025 h 5791200"/>
                <a:gd name="connsiteX3" fmla="*/ 6129020 w 6127750"/>
                <a:gd name="connsiteY3" fmla="*/ 5788025 h 5791200"/>
                <a:gd name="connsiteX4" fmla="*/ 6129020 w 6127750"/>
                <a:gd name="connsiteY4" fmla="*/ 3175 h 5791200"/>
                <a:gd name="connsiteX5" fmla="*/ 5479415 w 6127750"/>
                <a:gd name="connsiteY5" fmla="*/ 3175 h 5791200"/>
                <a:gd name="connsiteX6" fmla="*/ 4099560 w 6127750"/>
                <a:gd name="connsiteY6" fmla="*/ 1252220 h 579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27750" h="5791200">
                  <a:moveTo>
                    <a:pt x="4099560" y="1252220"/>
                  </a:moveTo>
                  <a:cubicBezTo>
                    <a:pt x="2849880" y="1737995"/>
                    <a:pt x="1766570" y="1956435"/>
                    <a:pt x="910590" y="3206750"/>
                  </a:cubicBezTo>
                  <a:cubicBezTo>
                    <a:pt x="322580" y="4065270"/>
                    <a:pt x="204470" y="4937760"/>
                    <a:pt x="3175" y="5788025"/>
                  </a:cubicBezTo>
                  <a:lnTo>
                    <a:pt x="6129020" y="5788025"/>
                  </a:lnTo>
                  <a:lnTo>
                    <a:pt x="6129020" y="3175"/>
                  </a:lnTo>
                  <a:lnTo>
                    <a:pt x="5479415" y="3175"/>
                  </a:lnTo>
                  <a:cubicBezTo>
                    <a:pt x="5320665" y="346710"/>
                    <a:pt x="4940300" y="925195"/>
                    <a:pt x="4099560" y="1252220"/>
                  </a:cubicBezTo>
                  <a:close/>
                </a:path>
              </a:pathLst>
            </a:custGeom>
            <a:solidFill>
              <a:schemeClr val="accent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9"/>
            <p:cNvSpPr/>
            <p:nvPr userDrawn="1"/>
          </p:nvSpPr>
          <p:spPr>
            <a:xfrm>
              <a:off x="6099697" y="533400"/>
              <a:ext cx="5372100" cy="5149850"/>
            </a:xfrm>
            <a:custGeom>
              <a:avLst/>
              <a:gdLst>
                <a:gd name="connsiteX0" fmla="*/ 3342753 w 5372100"/>
                <a:gd name="connsiteY0" fmla="*/ 1252220 h 5149850"/>
                <a:gd name="connsiteX1" fmla="*/ 153783 w 5372100"/>
                <a:gd name="connsiteY1" fmla="*/ 3206750 h 5149850"/>
                <a:gd name="connsiteX2" fmla="*/ 14083 w 5372100"/>
                <a:gd name="connsiteY2" fmla="*/ 3430905 h 5149850"/>
                <a:gd name="connsiteX3" fmla="*/ 163943 w 5372100"/>
                <a:gd name="connsiteY3" fmla="*/ 3926205 h 5149850"/>
                <a:gd name="connsiteX4" fmla="*/ 2429623 w 5372100"/>
                <a:gd name="connsiteY4" fmla="*/ 4577080 h 5149850"/>
                <a:gd name="connsiteX5" fmla="*/ 4851513 w 5372100"/>
                <a:gd name="connsiteY5" fmla="*/ 5071745 h 5149850"/>
                <a:gd name="connsiteX6" fmla="*/ 5372213 w 5372100"/>
                <a:gd name="connsiteY6" fmla="*/ 4823460 h 5149850"/>
                <a:gd name="connsiteX7" fmla="*/ 5372213 w 5372100"/>
                <a:gd name="connsiteY7" fmla="*/ 3175 h 5149850"/>
                <a:gd name="connsiteX8" fmla="*/ 4722609 w 5372100"/>
                <a:gd name="connsiteY8" fmla="*/ 3175 h 5149850"/>
                <a:gd name="connsiteX9" fmla="*/ 3342753 w 5372100"/>
                <a:gd name="connsiteY9" fmla="*/ 1252220 h 514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72100" h="5149850">
                  <a:moveTo>
                    <a:pt x="3342753" y="1252220"/>
                  </a:moveTo>
                  <a:cubicBezTo>
                    <a:pt x="2093073" y="1737995"/>
                    <a:pt x="1009763" y="1956435"/>
                    <a:pt x="153783" y="3206750"/>
                  </a:cubicBezTo>
                  <a:cubicBezTo>
                    <a:pt x="103618" y="3279775"/>
                    <a:pt x="57263" y="3354070"/>
                    <a:pt x="14083" y="3430905"/>
                  </a:cubicBezTo>
                  <a:cubicBezTo>
                    <a:pt x="-17032" y="3691890"/>
                    <a:pt x="14083" y="3888740"/>
                    <a:pt x="163943" y="3926205"/>
                  </a:cubicBezTo>
                  <a:cubicBezTo>
                    <a:pt x="684643" y="4056380"/>
                    <a:pt x="2013063" y="3952240"/>
                    <a:pt x="2429623" y="4577080"/>
                  </a:cubicBezTo>
                  <a:cubicBezTo>
                    <a:pt x="2846184" y="5201920"/>
                    <a:pt x="4122534" y="5227955"/>
                    <a:pt x="4851513" y="5071745"/>
                  </a:cubicBezTo>
                  <a:cubicBezTo>
                    <a:pt x="5082019" y="5022215"/>
                    <a:pt x="5250294" y="4928870"/>
                    <a:pt x="5372213" y="4823460"/>
                  </a:cubicBezTo>
                  <a:lnTo>
                    <a:pt x="5372213" y="3175"/>
                  </a:lnTo>
                  <a:lnTo>
                    <a:pt x="4722609" y="3175"/>
                  </a:lnTo>
                  <a:cubicBezTo>
                    <a:pt x="4563859" y="346710"/>
                    <a:pt x="4183494" y="925195"/>
                    <a:pt x="3342753" y="125222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0"/>
            <p:cNvSpPr/>
            <p:nvPr userDrawn="1"/>
          </p:nvSpPr>
          <p:spPr>
            <a:xfrm>
              <a:off x="7398600" y="533400"/>
              <a:ext cx="4070350" cy="4419600"/>
            </a:xfrm>
            <a:custGeom>
              <a:avLst/>
              <a:gdLst>
                <a:gd name="connsiteX0" fmla="*/ 2043850 w 4070350"/>
                <a:gd name="connsiteY0" fmla="*/ 1252220 h 4419600"/>
                <a:gd name="connsiteX1" fmla="*/ 89319 w 4070350"/>
                <a:gd name="connsiteY1" fmla="*/ 2058035 h 4419600"/>
                <a:gd name="connsiteX2" fmla="*/ 192825 w 4070350"/>
                <a:gd name="connsiteY2" fmla="*/ 3040380 h 4419600"/>
                <a:gd name="connsiteX3" fmla="*/ 1729525 w 4070350"/>
                <a:gd name="connsiteY3" fmla="*/ 3691255 h 4419600"/>
                <a:gd name="connsiteX4" fmla="*/ 3969170 w 4070350"/>
                <a:gd name="connsiteY4" fmla="*/ 4290060 h 4419600"/>
                <a:gd name="connsiteX5" fmla="*/ 4073310 w 4070350"/>
                <a:gd name="connsiteY5" fmla="*/ 4255770 h 4419600"/>
                <a:gd name="connsiteX6" fmla="*/ 4073310 w 4070350"/>
                <a:gd name="connsiteY6" fmla="*/ 3175 h 4419600"/>
                <a:gd name="connsiteX7" fmla="*/ 3423705 w 4070350"/>
                <a:gd name="connsiteY7" fmla="*/ 3175 h 4419600"/>
                <a:gd name="connsiteX8" fmla="*/ 2043850 w 4070350"/>
                <a:gd name="connsiteY8" fmla="*/ 1252220 h 441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70350" h="4419600">
                  <a:moveTo>
                    <a:pt x="2043850" y="1252220"/>
                  </a:moveTo>
                  <a:cubicBezTo>
                    <a:pt x="1335190" y="1527810"/>
                    <a:pt x="679869" y="1717675"/>
                    <a:pt x="89319" y="2058035"/>
                  </a:cubicBezTo>
                  <a:cubicBezTo>
                    <a:pt x="-12281" y="2481580"/>
                    <a:pt x="-71970" y="2981325"/>
                    <a:pt x="192825" y="3040380"/>
                  </a:cubicBezTo>
                  <a:cubicBezTo>
                    <a:pt x="661455" y="3144520"/>
                    <a:pt x="1547280" y="2701925"/>
                    <a:pt x="1729525" y="3691255"/>
                  </a:cubicBezTo>
                  <a:cubicBezTo>
                    <a:pt x="1911769" y="4680585"/>
                    <a:pt x="3396400" y="4420235"/>
                    <a:pt x="3969170" y="4290060"/>
                  </a:cubicBezTo>
                  <a:cubicBezTo>
                    <a:pt x="4005365" y="4281805"/>
                    <a:pt x="4039655" y="4270375"/>
                    <a:pt x="4073310" y="4255770"/>
                  </a:cubicBezTo>
                  <a:lnTo>
                    <a:pt x="4073310" y="3175"/>
                  </a:lnTo>
                  <a:lnTo>
                    <a:pt x="3423705" y="3175"/>
                  </a:lnTo>
                  <a:cubicBezTo>
                    <a:pt x="3264955" y="346710"/>
                    <a:pt x="2884590" y="925195"/>
                    <a:pt x="2043850" y="125222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4"/>
            <p:cNvSpPr/>
            <p:nvPr userDrawn="1"/>
          </p:nvSpPr>
          <p:spPr>
            <a:xfrm>
              <a:off x="9045439" y="533400"/>
              <a:ext cx="2425700" cy="3302000"/>
            </a:xfrm>
            <a:custGeom>
              <a:avLst/>
              <a:gdLst>
                <a:gd name="connsiteX0" fmla="*/ 397011 w 2425700"/>
                <a:gd name="connsiteY0" fmla="*/ 1252220 h 3302000"/>
                <a:gd name="connsiteX1" fmla="*/ 122055 w 2425700"/>
                <a:gd name="connsiteY1" fmla="*/ 1356360 h 3302000"/>
                <a:gd name="connsiteX2" fmla="*/ 278266 w 2425700"/>
                <a:gd name="connsiteY2" fmla="*/ 2138680 h 3302000"/>
                <a:gd name="connsiteX3" fmla="*/ 1524136 w 2425700"/>
                <a:gd name="connsiteY3" fmla="*/ 2745740 h 3302000"/>
                <a:gd name="connsiteX4" fmla="*/ 2426471 w 2425700"/>
                <a:gd name="connsiteY4" fmla="*/ 3299460 h 3302000"/>
                <a:gd name="connsiteX5" fmla="*/ 2426471 w 2425700"/>
                <a:gd name="connsiteY5" fmla="*/ 3175 h 3302000"/>
                <a:gd name="connsiteX6" fmla="*/ 1776866 w 2425700"/>
                <a:gd name="connsiteY6" fmla="*/ 3175 h 3302000"/>
                <a:gd name="connsiteX7" fmla="*/ 397011 w 2425700"/>
                <a:gd name="connsiteY7" fmla="*/ 1252220 h 330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25700" h="3302000">
                  <a:moveTo>
                    <a:pt x="397011" y="1252220"/>
                  </a:moveTo>
                  <a:cubicBezTo>
                    <a:pt x="304301" y="1288415"/>
                    <a:pt x="212861" y="1322705"/>
                    <a:pt x="122055" y="1356360"/>
                  </a:cubicBezTo>
                  <a:cubicBezTo>
                    <a:pt x="-20184" y="1780540"/>
                    <a:pt x="-102099" y="2247265"/>
                    <a:pt x="278266" y="2138680"/>
                  </a:cubicBezTo>
                  <a:cubicBezTo>
                    <a:pt x="948826" y="1946910"/>
                    <a:pt x="1524136" y="2266315"/>
                    <a:pt x="1524136" y="2745740"/>
                  </a:cubicBezTo>
                  <a:cubicBezTo>
                    <a:pt x="1524136" y="3083560"/>
                    <a:pt x="2063251" y="3293745"/>
                    <a:pt x="2426471" y="3299460"/>
                  </a:cubicBezTo>
                  <a:lnTo>
                    <a:pt x="2426471" y="3175"/>
                  </a:lnTo>
                  <a:lnTo>
                    <a:pt x="1776866" y="3175"/>
                  </a:lnTo>
                  <a:cubicBezTo>
                    <a:pt x="1618116" y="346710"/>
                    <a:pt x="1237751" y="925195"/>
                    <a:pt x="397011" y="1252220"/>
                  </a:cubicBez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18" name="组合 17"/>
            <p:cNvGrpSpPr/>
            <p:nvPr userDrawn="1"/>
          </p:nvGrpSpPr>
          <p:grpSpPr>
            <a:xfrm>
              <a:off x="5484771" y="1043642"/>
              <a:ext cx="5752507" cy="5004416"/>
              <a:chOff x="5484771" y="1043642"/>
              <a:chExt cx="5752507" cy="5004416"/>
            </a:xfrm>
          </p:grpSpPr>
          <p:sp>
            <p:nvSpPr>
              <p:cNvPr id="19" name="任意多边形: 形状 15"/>
              <p:cNvSpPr/>
              <p:nvPr/>
            </p:nvSpPr>
            <p:spPr>
              <a:xfrm>
                <a:off x="5995988" y="5634038"/>
                <a:ext cx="933450" cy="69850"/>
              </a:xfrm>
              <a:custGeom>
                <a:avLst/>
                <a:gdLst>
                  <a:gd name="connsiteX0" fmla="*/ 934403 w 933450"/>
                  <a:gd name="connsiteY0" fmla="*/ 37147 h 69850"/>
                  <a:gd name="connsiteX1" fmla="*/ 469583 w 933450"/>
                  <a:gd name="connsiteY1" fmla="*/ 69532 h 69850"/>
                  <a:gd name="connsiteX2" fmla="*/ 4763 w 933450"/>
                  <a:gd name="connsiteY2" fmla="*/ 37147 h 69850"/>
                  <a:gd name="connsiteX3" fmla="*/ 469583 w 933450"/>
                  <a:gd name="connsiteY3" fmla="*/ 4763 h 69850"/>
                  <a:gd name="connsiteX4" fmla="*/ 934403 w 933450"/>
                  <a:gd name="connsiteY4" fmla="*/ 37147 h 6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3450" h="69850">
                    <a:moveTo>
                      <a:pt x="934403" y="37147"/>
                    </a:moveTo>
                    <a:cubicBezTo>
                      <a:pt x="934403" y="55033"/>
                      <a:pt x="726296" y="69532"/>
                      <a:pt x="469583" y="69532"/>
                    </a:cubicBezTo>
                    <a:cubicBezTo>
                      <a:pt x="212870" y="69532"/>
                      <a:pt x="4763" y="55033"/>
                      <a:pt x="4763" y="37147"/>
                    </a:cubicBezTo>
                    <a:cubicBezTo>
                      <a:pt x="4763" y="19262"/>
                      <a:pt x="212870" y="4763"/>
                      <a:pt x="469583" y="4763"/>
                    </a:cubicBezTo>
                    <a:cubicBezTo>
                      <a:pt x="726295" y="4763"/>
                      <a:pt x="934403" y="19262"/>
                      <a:pt x="934403" y="37147"/>
                    </a:cubicBezTo>
                    <a:close/>
                  </a:path>
                </a:pathLst>
              </a:custGeom>
              <a:solidFill>
                <a:srgbClr val="71CA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" name="任意多边形: 形状 16"/>
              <p:cNvSpPr/>
              <p:nvPr/>
            </p:nvSpPr>
            <p:spPr>
              <a:xfrm>
                <a:off x="5510848" y="5824538"/>
                <a:ext cx="863600" cy="69850"/>
              </a:xfrm>
              <a:custGeom>
                <a:avLst/>
                <a:gdLst>
                  <a:gd name="connsiteX0" fmla="*/ 860743 w 863600"/>
                  <a:gd name="connsiteY0" fmla="*/ 37147 h 69850"/>
                  <a:gd name="connsiteX1" fmla="*/ 432753 w 863600"/>
                  <a:gd name="connsiteY1" fmla="*/ 69532 h 69850"/>
                  <a:gd name="connsiteX2" fmla="*/ 4762 w 863600"/>
                  <a:gd name="connsiteY2" fmla="*/ 37147 h 69850"/>
                  <a:gd name="connsiteX3" fmla="*/ 432753 w 863600"/>
                  <a:gd name="connsiteY3" fmla="*/ 4763 h 69850"/>
                  <a:gd name="connsiteX4" fmla="*/ 860743 w 863600"/>
                  <a:gd name="connsiteY4" fmla="*/ 37147 h 6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3600" h="69850">
                    <a:moveTo>
                      <a:pt x="860743" y="37147"/>
                    </a:moveTo>
                    <a:cubicBezTo>
                      <a:pt x="860743" y="55033"/>
                      <a:pt x="669125" y="69532"/>
                      <a:pt x="432753" y="69532"/>
                    </a:cubicBezTo>
                    <a:cubicBezTo>
                      <a:pt x="196380" y="69532"/>
                      <a:pt x="4762" y="55033"/>
                      <a:pt x="4762" y="37147"/>
                    </a:cubicBezTo>
                    <a:cubicBezTo>
                      <a:pt x="4762" y="19262"/>
                      <a:pt x="196380" y="4763"/>
                      <a:pt x="432753" y="4763"/>
                    </a:cubicBezTo>
                    <a:cubicBezTo>
                      <a:pt x="669125" y="4763"/>
                      <a:pt x="860743" y="19262"/>
                      <a:pt x="860743" y="37147"/>
                    </a:cubicBezTo>
                    <a:close/>
                  </a:path>
                </a:pathLst>
              </a:custGeom>
              <a:solidFill>
                <a:srgbClr val="71CA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" name="任意多边形: 形状 17"/>
              <p:cNvSpPr/>
              <p:nvPr/>
            </p:nvSpPr>
            <p:spPr>
              <a:xfrm>
                <a:off x="7429818" y="5903913"/>
                <a:ext cx="1962150" cy="38100"/>
              </a:xfrm>
              <a:custGeom>
                <a:avLst/>
                <a:gdLst>
                  <a:gd name="connsiteX0" fmla="*/ 1960563 w 1962150"/>
                  <a:gd name="connsiteY0" fmla="*/ 20638 h 38100"/>
                  <a:gd name="connsiteX1" fmla="*/ 982663 w 1962150"/>
                  <a:gd name="connsiteY1" fmla="*/ 36513 h 38100"/>
                  <a:gd name="connsiteX2" fmla="*/ 4763 w 1962150"/>
                  <a:gd name="connsiteY2" fmla="*/ 20638 h 38100"/>
                  <a:gd name="connsiteX3" fmla="*/ 982663 w 1962150"/>
                  <a:gd name="connsiteY3" fmla="*/ 4763 h 38100"/>
                  <a:gd name="connsiteX4" fmla="*/ 1960563 w 1962150"/>
                  <a:gd name="connsiteY4" fmla="*/ 20638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62150" h="38100">
                    <a:moveTo>
                      <a:pt x="1960563" y="20638"/>
                    </a:moveTo>
                    <a:cubicBezTo>
                      <a:pt x="1960563" y="29405"/>
                      <a:pt x="1522742" y="36513"/>
                      <a:pt x="982663" y="36513"/>
                    </a:cubicBezTo>
                    <a:cubicBezTo>
                      <a:pt x="442583" y="36513"/>
                      <a:pt x="4763" y="29405"/>
                      <a:pt x="4763" y="20638"/>
                    </a:cubicBezTo>
                    <a:cubicBezTo>
                      <a:pt x="4763" y="11870"/>
                      <a:pt x="442583" y="4763"/>
                      <a:pt x="982663" y="4763"/>
                    </a:cubicBezTo>
                    <a:cubicBezTo>
                      <a:pt x="1522742" y="4763"/>
                      <a:pt x="1960563" y="11870"/>
                      <a:pt x="1960563" y="20638"/>
                    </a:cubicBezTo>
                    <a:close/>
                  </a:path>
                </a:pathLst>
              </a:custGeom>
              <a:solidFill>
                <a:srgbClr val="71CA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" name="任意多边形: 形状 18"/>
              <p:cNvSpPr/>
              <p:nvPr/>
            </p:nvSpPr>
            <p:spPr>
              <a:xfrm>
                <a:off x="7623493" y="5628958"/>
                <a:ext cx="1003300" cy="38100"/>
              </a:xfrm>
              <a:custGeom>
                <a:avLst/>
                <a:gdLst>
                  <a:gd name="connsiteX0" fmla="*/ 999173 w 1003300"/>
                  <a:gd name="connsiteY0" fmla="*/ 20638 h 38100"/>
                  <a:gd name="connsiteX1" fmla="*/ 501967 w 1003300"/>
                  <a:gd name="connsiteY1" fmla="*/ 36513 h 38100"/>
                  <a:gd name="connsiteX2" fmla="*/ 4762 w 1003300"/>
                  <a:gd name="connsiteY2" fmla="*/ 20638 h 38100"/>
                  <a:gd name="connsiteX3" fmla="*/ 501967 w 1003300"/>
                  <a:gd name="connsiteY3" fmla="*/ 4763 h 38100"/>
                  <a:gd name="connsiteX4" fmla="*/ 999173 w 1003300"/>
                  <a:gd name="connsiteY4" fmla="*/ 20638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3300" h="38100">
                    <a:moveTo>
                      <a:pt x="999173" y="20638"/>
                    </a:moveTo>
                    <a:cubicBezTo>
                      <a:pt x="999173" y="29405"/>
                      <a:pt x="776566" y="36513"/>
                      <a:pt x="501967" y="36513"/>
                    </a:cubicBezTo>
                    <a:cubicBezTo>
                      <a:pt x="227369" y="36513"/>
                      <a:pt x="4762" y="29405"/>
                      <a:pt x="4762" y="20638"/>
                    </a:cubicBezTo>
                    <a:cubicBezTo>
                      <a:pt x="4762" y="11870"/>
                      <a:pt x="227369" y="4763"/>
                      <a:pt x="501967" y="4763"/>
                    </a:cubicBezTo>
                    <a:cubicBezTo>
                      <a:pt x="776566" y="4763"/>
                      <a:pt x="999173" y="11870"/>
                      <a:pt x="999173" y="20638"/>
                    </a:cubicBezTo>
                    <a:close/>
                  </a:path>
                </a:pathLst>
              </a:custGeom>
              <a:solidFill>
                <a:srgbClr val="71CA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" name="任意多边形: 形状 19"/>
              <p:cNvSpPr/>
              <p:nvPr/>
            </p:nvSpPr>
            <p:spPr>
              <a:xfrm>
                <a:off x="8974138" y="5572443"/>
                <a:ext cx="1187450" cy="38100"/>
              </a:xfrm>
              <a:custGeom>
                <a:avLst/>
                <a:gdLst>
                  <a:gd name="connsiteX0" fmla="*/ 1183322 w 1187450"/>
                  <a:gd name="connsiteY0" fmla="*/ 20637 h 38100"/>
                  <a:gd name="connsiteX1" fmla="*/ 594042 w 1187450"/>
                  <a:gd name="connsiteY1" fmla="*/ 36512 h 38100"/>
                  <a:gd name="connsiteX2" fmla="*/ 4762 w 1187450"/>
                  <a:gd name="connsiteY2" fmla="*/ 20637 h 38100"/>
                  <a:gd name="connsiteX3" fmla="*/ 594042 w 1187450"/>
                  <a:gd name="connsiteY3" fmla="*/ 4762 h 38100"/>
                  <a:gd name="connsiteX4" fmla="*/ 1183322 w 1187450"/>
                  <a:gd name="connsiteY4" fmla="*/ 2063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7450" h="38100">
                    <a:moveTo>
                      <a:pt x="1183322" y="20637"/>
                    </a:moveTo>
                    <a:cubicBezTo>
                      <a:pt x="1183322" y="29405"/>
                      <a:pt x="919493" y="36512"/>
                      <a:pt x="594042" y="36512"/>
                    </a:cubicBezTo>
                    <a:cubicBezTo>
                      <a:pt x="268591" y="36512"/>
                      <a:pt x="4762" y="29405"/>
                      <a:pt x="4762" y="20637"/>
                    </a:cubicBezTo>
                    <a:cubicBezTo>
                      <a:pt x="4762" y="11870"/>
                      <a:pt x="268591" y="4762"/>
                      <a:pt x="594042" y="4762"/>
                    </a:cubicBezTo>
                    <a:cubicBezTo>
                      <a:pt x="919493" y="4762"/>
                      <a:pt x="1183322" y="11870"/>
                      <a:pt x="1183322" y="20637"/>
                    </a:cubicBezTo>
                    <a:close/>
                  </a:path>
                </a:pathLst>
              </a:custGeom>
              <a:solidFill>
                <a:srgbClr val="71CA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" name="任意多边形: 形状 20"/>
              <p:cNvSpPr/>
              <p:nvPr/>
            </p:nvSpPr>
            <p:spPr>
              <a:xfrm>
                <a:off x="8812213" y="5639118"/>
                <a:ext cx="1187450" cy="38100"/>
              </a:xfrm>
              <a:custGeom>
                <a:avLst/>
                <a:gdLst>
                  <a:gd name="connsiteX0" fmla="*/ 1183322 w 1187450"/>
                  <a:gd name="connsiteY0" fmla="*/ 20637 h 38100"/>
                  <a:gd name="connsiteX1" fmla="*/ 594042 w 1187450"/>
                  <a:gd name="connsiteY1" fmla="*/ 36512 h 38100"/>
                  <a:gd name="connsiteX2" fmla="*/ 4762 w 1187450"/>
                  <a:gd name="connsiteY2" fmla="*/ 20637 h 38100"/>
                  <a:gd name="connsiteX3" fmla="*/ 594042 w 1187450"/>
                  <a:gd name="connsiteY3" fmla="*/ 4762 h 38100"/>
                  <a:gd name="connsiteX4" fmla="*/ 1183322 w 1187450"/>
                  <a:gd name="connsiteY4" fmla="*/ 2063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7450" h="38100">
                    <a:moveTo>
                      <a:pt x="1183322" y="20637"/>
                    </a:moveTo>
                    <a:cubicBezTo>
                      <a:pt x="1183322" y="29405"/>
                      <a:pt x="919493" y="36512"/>
                      <a:pt x="594042" y="36512"/>
                    </a:cubicBezTo>
                    <a:cubicBezTo>
                      <a:pt x="268591" y="36512"/>
                      <a:pt x="4762" y="29405"/>
                      <a:pt x="4762" y="20637"/>
                    </a:cubicBezTo>
                    <a:cubicBezTo>
                      <a:pt x="4762" y="11870"/>
                      <a:pt x="268591" y="4762"/>
                      <a:pt x="594042" y="4762"/>
                    </a:cubicBezTo>
                    <a:cubicBezTo>
                      <a:pt x="919493" y="4762"/>
                      <a:pt x="1183322" y="11870"/>
                      <a:pt x="1183322" y="20637"/>
                    </a:cubicBezTo>
                    <a:close/>
                  </a:path>
                </a:pathLst>
              </a:custGeom>
              <a:solidFill>
                <a:srgbClr val="71CA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" name="任意多边形: 形状 21"/>
              <p:cNvSpPr/>
              <p:nvPr/>
            </p:nvSpPr>
            <p:spPr>
              <a:xfrm>
                <a:off x="8468043" y="5692458"/>
                <a:ext cx="933450" cy="38100"/>
              </a:xfrm>
              <a:custGeom>
                <a:avLst/>
                <a:gdLst>
                  <a:gd name="connsiteX0" fmla="*/ 933133 w 933450"/>
                  <a:gd name="connsiteY0" fmla="*/ 20638 h 38100"/>
                  <a:gd name="connsiteX1" fmla="*/ 468948 w 933450"/>
                  <a:gd name="connsiteY1" fmla="*/ 36513 h 38100"/>
                  <a:gd name="connsiteX2" fmla="*/ 4763 w 933450"/>
                  <a:gd name="connsiteY2" fmla="*/ 20638 h 38100"/>
                  <a:gd name="connsiteX3" fmla="*/ 468948 w 933450"/>
                  <a:gd name="connsiteY3" fmla="*/ 4763 h 38100"/>
                  <a:gd name="connsiteX4" fmla="*/ 933133 w 933450"/>
                  <a:gd name="connsiteY4" fmla="*/ 20638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3450" h="38100">
                    <a:moveTo>
                      <a:pt x="933133" y="20638"/>
                    </a:moveTo>
                    <a:cubicBezTo>
                      <a:pt x="933133" y="29405"/>
                      <a:pt x="725310" y="36513"/>
                      <a:pt x="468948" y="36513"/>
                    </a:cubicBezTo>
                    <a:cubicBezTo>
                      <a:pt x="212585" y="36513"/>
                      <a:pt x="4763" y="29405"/>
                      <a:pt x="4763" y="20638"/>
                    </a:cubicBezTo>
                    <a:cubicBezTo>
                      <a:pt x="4763" y="11870"/>
                      <a:pt x="212586" y="4763"/>
                      <a:pt x="468948" y="4763"/>
                    </a:cubicBezTo>
                    <a:cubicBezTo>
                      <a:pt x="725310" y="4763"/>
                      <a:pt x="933133" y="11870"/>
                      <a:pt x="933133" y="20638"/>
                    </a:cubicBezTo>
                    <a:close/>
                  </a:path>
                </a:pathLst>
              </a:custGeom>
              <a:solidFill>
                <a:srgbClr val="71CA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" name="任意多边形: 形状 22"/>
              <p:cNvSpPr/>
              <p:nvPr/>
            </p:nvSpPr>
            <p:spPr>
              <a:xfrm>
                <a:off x="9817418" y="5984558"/>
                <a:ext cx="889000" cy="63500"/>
              </a:xfrm>
              <a:custGeom>
                <a:avLst/>
                <a:gdLst>
                  <a:gd name="connsiteX0" fmla="*/ 889952 w 889000"/>
                  <a:gd name="connsiteY0" fmla="*/ 34608 h 63500"/>
                  <a:gd name="connsiteX1" fmla="*/ 447358 w 889000"/>
                  <a:gd name="connsiteY1" fmla="*/ 64453 h 63500"/>
                  <a:gd name="connsiteX2" fmla="*/ 4763 w 889000"/>
                  <a:gd name="connsiteY2" fmla="*/ 34608 h 63500"/>
                  <a:gd name="connsiteX3" fmla="*/ 447358 w 889000"/>
                  <a:gd name="connsiteY3" fmla="*/ 4763 h 63500"/>
                  <a:gd name="connsiteX4" fmla="*/ 889952 w 889000"/>
                  <a:gd name="connsiteY4" fmla="*/ 34608 h 6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9000" h="63500">
                    <a:moveTo>
                      <a:pt x="889952" y="34608"/>
                    </a:moveTo>
                    <a:cubicBezTo>
                      <a:pt x="889952" y="51091"/>
                      <a:pt x="691795" y="64453"/>
                      <a:pt x="447358" y="64453"/>
                    </a:cubicBezTo>
                    <a:cubicBezTo>
                      <a:pt x="202919" y="64453"/>
                      <a:pt x="4763" y="51091"/>
                      <a:pt x="4763" y="34608"/>
                    </a:cubicBezTo>
                    <a:cubicBezTo>
                      <a:pt x="4763" y="18125"/>
                      <a:pt x="202920" y="4763"/>
                      <a:pt x="447358" y="4763"/>
                    </a:cubicBezTo>
                    <a:cubicBezTo>
                      <a:pt x="691796" y="4763"/>
                      <a:pt x="889952" y="18125"/>
                      <a:pt x="889952" y="34608"/>
                    </a:cubicBezTo>
                    <a:close/>
                  </a:path>
                </a:pathLst>
              </a:custGeom>
              <a:solidFill>
                <a:srgbClr val="71CA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" name="任意多边形: 形状 23"/>
              <p:cNvSpPr/>
              <p:nvPr/>
            </p:nvSpPr>
            <p:spPr>
              <a:xfrm>
                <a:off x="7492682" y="5773738"/>
                <a:ext cx="342900" cy="146050"/>
              </a:xfrm>
              <a:custGeom>
                <a:avLst/>
                <a:gdLst>
                  <a:gd name="connsiteX0" fmla="*/ 278448 w 342900"/>
                  <a:gd name="connsiteY0" fmla="*/ 4763 h 146050"/>
                  <a:gd name="connsiteX1" fmla="*/ 324803 w 342900"/>
                  <a:gd name="connsiteY1" fmla="*/ 72708 h 146050"/>
                  <a:gd name="connsiteX2" fmla="*/ 324803 w 342900"/>
                  <a:gd name="connsiteY2" fmla="*/ 143192 h 146050"/>
                  <a:gd name="connsiteX3" fmla="*/ 246698 w 342900"/>
                  <a:gd name="connsiteY3" fmla="*/ 143192 h 146050"/>
                  <a:gd name="connsiteX4" fmla="*/ 240983 w 342900"/>
                  <a:gd name="connsiteY4" fmla="*/ 124142 h 146050"/>
                  <a:gd name="connsiteX5" fmla="*/ 218123 w 342900"/>
                  <a:gd name="connsiteY5" fmla="*/ 128588 h 146050"/>
                  <a:gd name="connsiteX6" fmla="*/ 214948 w 342900"/>
                  <a:gd name="connsiteY6" fmla="*/ 138747 h 146050"/>
                  <a:gd name="connsiteX7" fmla="*/ 4763 w 342900"/>
                  <a:gd name="connsiteY7" fmla="*/ 141922 h 146050"/>
                  <a:gd name="connsiteX8" fmla="*/ 186373 w 342900"/>
                  <a:gd name="connsiteY8" fmla="*/ 38417 h 146050"/>
                  <a:gd name="connsiteX9" fmla="*/ 278448 w 342900"/>
                  <a:gd name="connsiteY9" fmla="*/ 4763 h 14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2900" h="146050">
                    <a:moveTo>
                      <a:pt x="278448" y="4763"/>
                    </a:moveTo>
                    <a:cubicBezTo>
                      <a:pt x="278448" y="4763"/>
                      <a:pt x="314643" y="30797"/>
                      <a:pt x="324803" y="72708"/>
                    </a:cubicBezTo>
                    <a:cubicBezTo>
                      <a:pt x="334963" y="114617"/>
                      <a:pt x="350838" y="141922"/>
                      <a:pt x="324803" y="143192"/>
                    </a:cubicBezTo>
                    <a:cubicBezTo>
                      <a:pt x="298768" y="144463"/>
                      <a:pt x="246698" y="143192"/>
                      <a:pt x="246698" y="143192"/>
                    </a:cubicBezTo>
                    <a:lnTo>
                      <a:pt x="240983" y="124142"/>
                    </a:lnTo>
                    <a:lnTo>
                      <a:pt x="218123" y="128588"/>
                    </a:lnTo>
                    <a:lnTo>
                      <a:pt x="214948" y="138747"/>
                    </a:lnTo>
                    <a:lnTo>
                      <a:pt x="4763" y="141922"/>
                    </a:lnTo>
                    <a:cubicBezTo>
                      <a:pt x="4763" y="141922"/>
                      <a:pt x="129858" y="35242"/>
                      <a:pt x="186373" y="38417"/>
                    </a:cubicBezTo>
                    <a:cubicBezTo>
                      <a:pt x="242253" y="40958"/>
                      <a:pt x="278448" y="4763"/>
                      <a:pt x="278448" y="4763"/>
                    </a:cubicBezTo>
                    <a:close/>
                  </a:path>
                </a:pathLst>
              </a:custGeom>
              <a:solidFill>
                <a:srgbClr val="AA3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" name="任意多边形: 形状 24"/>
              <p:cNvSpPr/>
              <p:nvPr/>
            </p:nvSpPr>
            <p:spPr>
              <a:xfrm>
                <a:off x="7653972" y="4003379"/>
                <a:ext cx="342900" cy="1111250"/>
              </a:xfrm>
              <a:custGeom>
                <a:avLst/>
                <a:gdLst>
                  <a:gd name="connsiteX0" fmla="*/ 4763 w 342900"/>
                  <a:gd name="connsiteY0" fmla="*/ 5376 h 1111250"/>
                  <a:gd name="connsiteX1" fmla="*/ 23813 w 342900"/>
                  <a:gd name="connsiteY1" fmla="*/ 1107101 h 1111250"/>
                  <a:gd name="connsiteX2" fmla="*/ 242888 w 342900"/>
                  <a:gd name="connsiteY2" fmla="*/ 1107101 h 1111250"/>
                  <a:gd name="connsiteX3" fmla="*/ 280353 w 342900"/>
                  <a:gd name="connsiteY3" fmla="*/ 418126 h 1111250"/>
                  <a:gd name="connsiteX4" fmla="*/ 340043 w 342900"/>
                  <a:gd name="connsiteY4" fmla="*/ 82846 h 1111250"/>
                  <a:gd name="connsiteX5" fmla="*/ 4763 w 342900"/>
                  <a:gd name="connsiteY5" fmla="*/ 5376 h 1111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2900" h="1111250">
                    <a:moveTo>
                      <a:pt x="4763" y="5376"/>
                    </a:moveTo>
                    <a:lnTo>
                      <a:pt x="23813" y="1107101"/>
                    </a:lnTo>
                    <a:lnTo>
                      <a:pt x="242888" y="1107101"/>
                    </a:lnTo>
                    <a:cubicBezTo>
                      <a:pt x="242888" y="1107101"/>
                      <a:pt x="338138" y="766106"/>
                      <a:pt x="280353" y="418126"/>
                    </a:cubicBezTo>
                    <a:cubicBezTo>
                      <a:pt x="280353" y="418126"/>
                      <a:pt x="340043" y="173016"/>
                      <a:pt x="340043" y="82846"/>
                    </a:cubicBezTo>
                    <a:cubicBezTo>
                      <a:pt x="340043" y="-7324"/>
                      <a:pt x="4763" y="5376"/>
                      <a:pt x="4763" y="5376"/>
                    </a:cubicBezTo>
                    <a:close/>
                  </a:path>
                </a:pathLst>
              </a:custGeom>
              <a:solidFill>
                <a:srgbClr val="FEC3B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" name="任意多边形: 形状 25"/>
              <p:cNvSpPr/>
              <p:nvPr/>
            </p:nvSpPr>
            <p:spPr>
              <a:xfrm>
                <a:off x="8143557" y="4066222"/>
                <a:ext cx="323850" cy="1060450"/>
              </a:xfrm>
              <a:custGeom>
                <a:avLst/>
                <a:gdLst>
                  <a:gd name="connsiteX0" fmla="*/ 4763 w 323850"/>
                  <a:gd name="connsiteY0" fmla="*/ 45403 h 1060450"/>
                  <a:gd name="connsiteX1" fmla="*/ 16193 w 323850"/>
                  <a:gd name="connsiteY1" fmla="*/ 1060133 h 1060450"/>
                  <a:gd name="connsiteX2" fmla="*/ 223838 w 323850"/>
                  <a:gd name="connsiteY2" fmla="*/ 1060133 h 1060450"/>
                  <a:gd name="connsiteX3" fmla="*/ 321628 w 323850"/>
                  <a:gd name="connsiteY3" fmla="*/ 4763 h 1060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850" h="1060450">
                    <a:moveTo>
                      <a:pt x="4763" y="45403"/>
                    </a:moveTo>
                    <a:lnTo>
                      <a:pt x="16193" y="1060133"/>
                    </a:lnTo>
                    <a:lnTo>
                      <a:pt x="223838" y="1060133"/>
                    </a:lnTo>
                    <a:lnTo>
                      <a:pt x="321628" y="4763"/>
                    </a:lnTo>
                    <a:close/>
                  </a:path>
                </a:pathLst>
              </a:custGeom>
              <a:solidFill>
                <a:srgbClr val="FEC3B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" name="任意多边形: 形状 26"/>
              <p:cNvSpPr/>
              <p:nvPr/>
            </p:nvSpPr>
            <p:spPr>
              <a:xfrm>
                <a:off x="8374697" y="2123638"/>
                <a:ext cx="292100" cy="1054100"/>
              </a:xfrm>
              <a:custGeom>
                <a:avLst/>
                <a:gdLst>
                  <a:gd name="connsiteX0" fmla="*/ 4763 w 292100"/>
                  <a:gd name="connsiteY0" fmla="*/ 86797 h 1054100"/>
                  <a:gd name="connsiteX1" fmla="*/ 109538 w 292100"/>
                  <a:gd name="connsiteY1" fmla="*/ 416362 h 1054100"/>
                  <a:gd name="connsiteX2" fmla="*/ 189547 w 292100"/>
                  <a:gd name="connsiteY2" fmla="*/ 921187 h 1054100"/>
                  <a:gd name="connsiteX3" fmla="*/ 287972 w 292100"/>
                  <a:gd name="connsiteY3" fmla="*/ 1053902 h 1054100"/>
                  <a:gd name="connsiteX4" fmla="*/ 284797 w 292100"/>
                  <a:gd name="connsiteY4" fmla="*/ 604322 h 1054100"/>
                  <a:gd name="connsiteX5" fmla="*/ 180022 w 292100"/>
                  <a:gd name="connsiteY5" fmla="*/ 28377 h 1054100"/>
                  <a:gd name="connsiteX6" fmla="*/ 4763 w 292100"/>
                  <a:gd name="connsiteY6" fmla="*/ 86797 h 105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100" h="1054100">
                    <a:moveTo>
                      <a:pt x="4763" y="86797"/>
                    </a:moveTo>
                    <a:cubicBezTo>
                      <a:pt x="4763" y="86797"/>
                      <a:pt x="96838" y="348417"/>
                      <a:pt x="109538" y="416362"/>
                    </a:cubicBezTo>
                    <a:cubicBezTo>
                      <a:pt x="122238" y="484307"/>
                      <a:pt x="199072" y="785932"/>
                      <a:pt x="189547" y="921187"/>
                    </a:cubicBezTo>
                    <a:cubicBezTo>
                      <a:pt x="180022" y="1056442"/>
                      <a:pt x="287972" y="1053902"/>
                      <a:pt x="287972" y="1053902"/>
                    </a:cubicBezTo>
                    <a:cubicBezTo>
                      <a:pt x="287972" y="1053902"/>
                      <a:pt x="294322" y="712272"/>
                      <a:pt x="284797" y="604322"/>
                    </a:cubicBezTo>
                    <a:cubicBezTo>
                      <a:pt x="275272" y="496372"/>
                      <a:pt x="216853" y="105212"/>
                      <a:pt x="180022" y="28377"/>
                    </a:cubicBezTo>
                    <a:cubicBezTo>
                      <a:pt x="143193" y="-48458"/>
                      <a:pt x="4763" y="86797"/>
                      <a:pt x="4763" y="86797"/>
                    </a:cubicBezTo>
                    <a:close/>
                  </a:path>
                </a:pathLst>
              </a:custGeom>
              <a:solidFill>
                <a:srgbClr val="FFB39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" name="任意多边形: 形状 27"/>
              <p:cNvSpPr/>
              <p:nvPr/>
            </p:nvSpPr>
            <p:spPr>
              <a:xfrm>
                <a:off x="8345488" y="2110423"/>
                <a:ext cx="254000" cy="114300"/>
              </a:xfrm>
              <a:custGeom>
                <a:avLst/>
                <a:gdLst>
                  <a:gd name="connsiteX0" fmla="*/ 4763 w 254000"/>
                  <a:gd name="connsiteY0" fmla="*/ 45402 h 114300"/>
                  <a:gd name="connsiteX1" fmla="*/ 14288 w 254000"/>
                  <a:gd name="connsiteY1" fmla="*/ 101282 h 114300"/>
                  <a:gd name="connsiteX2" fmla="*/ 192722 w 254000"/>
                  <a:gd name="connsiteY2" fmla="*/ 93663 h 114300"/>
                  <a:gd name="connsiteX3" fmla="*/ 252413 w 254000"/>
                  <a:gd name="connsiteY3" fmla="*/ 53023 h 114300"/>
                  <a:gd name="connsiteX4" fmla="*/ 246697 w 254000"/>
                  <a:gd name="connsiteY4" fmla="*/ 4763 h 114300"/>
                  <a:gd name="connsiteX5" fmla="*/ 4763 w 254000"/>
                  <a:gd name="connsiteY5" fmla="*/ 45402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000" h="114300">
                    <a:moveTo>
                      <a:pt x="4763" y="45402"/>
                    </a:moveTo>
                    <a:lnTo>
                      <a:pt x="14288" y="101282"/>
                    </a:lnTo>
                    <a:cubicBezTo>
                      <a:pt x="14288" y="101282"/>
                      <a:pt x="113982" y="131763"/>
                      <a:pt x="192722" y="93663"/>
                    </a:cubicBezTo>
                    <a:cubicBezTo>
                      <a:pt x="271463" y="54927"/>
                      <a:pt x="252413" y="53023"/>
                      <a:pt x="252413" y="53023"/>
                    </a:cubicBezTo>
                    <a:lnTo>
                      <a:pt x="246697" y="4763"/>
                    </a:lnTo>
                    <a:lnTo>
                      <a:pt x="4763" y="45402"/>
                    </a:lnTo>
                    <a:close/>
                  </a:path>
                </a:pathLst>
              </a:custGeom>
              <a:solidFill>
                <a:srgbClr val="FC74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" name="任意多边形: 形状 28"/>
              <p:cNvSpPr/>
              <p:nvPr/>
            </p:nvSpPr>
            <p:spPr>
              <a:xfrm>
                <a:off x="7768179" y="2116138"/>
                <a:ext cx="184150" cy="647700"/>
              </a:xfrm>
              <a:custGeom>
                <a:avLst/>
                <a:gdLst>
                  <a:gd name="connsiteX0" fmla="*/ 11206 w 184150"/>
                  <a:gd name="connsiteY0" fmla="*/ 4763 h 647700"/>
                  <a:gd name="connsiteX1" fmla="*/ 8031 w 184150"/>
                  <a:gd name="connsiteY1" fmla="*/ 447992 h 647700"/>
                  <a:gd name="connsiteX2" fmla="*/ 17556 w 184150"/>
                  <a:gd name="connsiteY2" fmla="*/ 648017 h 647700"/>
                  <a:gd name="connsiteX3" fmla="*/ 137571 w 184150"/>
                  <a:gd name="connsiteY3" fmla="*/ 444817 h 647700"/>
                  <a:gd name="connsiteX4" fmla="*/ 183926 w 184150"/>
                  <a:gd name="connsiteY4" fmla="*/ 47942 h 647700"/>
                  <a:gd name="connsiteX5" fmla="*/ 11206 w 184150"/>
                  <a:gd name="connsiteY5" fmla="*/ 476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150" h="647700">
                    <a:moveTo>
                      <a:pt x="11206" y="4763"/>
                    </a:moveTo>
                    <a:cubicBezTo>
                      <a:pt x="11206" y="4763"/>
                      <a:pt x="-860" y="374333"/>
                      <a:pt x="8031" y="447992"/>
                    </a:cubicBezTo>
                    <a:cubicBezTo>
                      <a:pt x="17556" y="521652"/>
                      <a:pt x="17556" y="648017"/>
                      <a:pt x="17556" y="648017"/>
                    </a:cubicBezTo>
                    <a:lnTo>
                      <a:pt x="137571" y="444817"/>
                    </a:lnTo>
                    <a:lnTo>
                      <a:pt x="183926" y="47942"/>
                    </a:lnTo>
                    <a:lnTo>
                      <a:pt x="11206" y="4763"/>
                    </a:lnTo>
                    <a:close/>
                  </a:path>
                </a:pathLst>
              </a:custGeom>
              <a:solidFill>
                <a:srgbClr val="FFB39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" name="任意多边形: 形状 29"/>
              <p:cNvSpPr/>
              <p:nvPr/>
            </p:nvSpPr>
            <p:spPr>
              <a:xfrm>
                <a:off x="7725093" y="2076767"/>
                <a:ext cx="171450" cy="88900"/>
              </a:xfrm>
              <a:custGeom>
                <a:avLst/>
                <a:gdLst>
                  <a:gd name="connsiteX0" fmla="*/ 10477 w 171450"/>
                  <a:gd name="connsiteY0" fmla="*/ 46673 h 88900"/>
                  <a:gd name="connsiteX1" fmla="*/ 139382 w 171450"/>
                  <a:gd name="connsiteY1" fmla="*/ 83503 h 88900"/>
                  <a:gd name="connsiteX2" fmla="*/ 137477 w 171450"/>
                  <a:gd name="connsiteY2" fmla="*/ 25718 h 88900"/>
                  <a:gd name="connsiteX3" fmla="*/ 4763 w 171450"/>
                  <a:gd name="connsiteY3" fmla="*/ 4763 h 88900"/>
                  <a:gd name="connsiteX4" fmla="*/ 10477 w 171450"/>
                  <a:gd name="connsiteY4" fmla="*/ 46673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88900">
                    <a:moveTo>
                      <a:pt x="10477" y="46673"/>
                    </a:moveTo>
                    <a:cubicBezTo>
                      <a:pt x="10477" y="46673"/>
                      <a:pt x="73977" y="108268"/>
                      <a:pt x="139382" y="83503"/>
                    </a:cubicBezTo>
                    <a:cubicBezTo>
                      <a:pt x="204788" y="58738"/>
                      <a:pt x="137477" y="25718"/>
                      <a:pt x="137477" y="25718"/>
                    </a:cubicBezTo>
                    <a:lnTo>
                      <a:pt x="4763" y="4763"/>
                    </a:lnTo>
                    <a:lnTo>
                      <a:pt x="10477" y="46673"/>
                    </a:lnTo>
                    <a:close/>
                  </a:path>
                </a:pathLst>
              </a:custGeom>
              <a:solidFill>
                <a:srgbClr val="FC74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: 形状 30"/>
              <p:cNvSpPr/>
              <p:nvPr/>
            </p:nvSpPr>
            <p:spPr>
              <a:xfrm>
                <a:off x="7725093" y="1684971"/>
                <a:ext cx="304800" cy="450850"/>
              </a:xfrm>
              <a:custGeom>
                <a:avLst/>
                <a:gdLst>
                  <a:gd name="connsiteX0" fmla="*/ 4763 w 304800"/>
                  <a:gd name="connsiteY0" fmla="*/ 395924 h 450850"/>
                  <a:gd name="connsiteX1" fmla="*/ 94932 w 304800"/>
                  <a:gd name="connsiteY1" fmla="*/ 447994 h 450850"/>
                  <a:gd name="connsiteX2" fmla="*/ 148907 w 304800"/>
                  <a:gd name="connsiteY2" fmla="*/ 436564 h 450850"/>
                  <a:gd name="connsiteX3" fmla="*/ 305752 w 304800"/>
                  <a:gd name="connsiteY3" fmla="*/ 4764 h 450850"/>
                  <a:gd name="connsiteX4" fmla="*/ 4763 w 304800"/>
                  <a:gd name="connsiteY4" fmla="*/ 395924 h 450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800" h="450850">
                    <a:moveTo>
                      <a:pt x="4763" y="395924"/>
                    </a:moveTo>
                    <a:cubicBezTo>
                      <a:pt x="4763" y="395924"/>
                      <a:pt x="68263" y="447994"/>
                      <a:pt x="94932" y="447994"/>
                    </a:cubicBezTo>
                    <a:cubicBezTo>
                      <a:pt x="121602" y="447994"/>
                      <a:pt x="148907" y="436564"/>
                      <a:pt x="148907" y="436564"/>
                    </a:cubicBezTo>
                    <a:lnTo>
                      <a:pt x="305752" y="4764"/>
                    </a:lnTo>
                    <a:cubicBezTo>
                      <a:pt x="305752" y="4129"/>
                      <a:pt x="62547" y="227014"/>
                      <a:pt x="4763" y="395924"/>
                    </a:cubicBezTo>
                    <a:close/>
                  </a:path>
                </a:pathLst>
              </a:custGeom>
              <a:solidFill>
                <a:srgbClr val="F4EEE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: 形状 9791"/>
              <p:cNvSpPr/>
              <p:nvPr/>
            </p:nvSpPr>
            <p:spPr>
              <a:xfrm>
                <a:off x="7979093" y="1601152"/>
                <a:ext cx="285750" cy="215900"/>
              </a:xfrm>
              <a:custGeom>
                <a:avLst/>
                <a:gdLst>
                  <a:gd name="connsiteX0" fmla="*/ 230188 w 285750"/>
                  <a:gd name="connsiteY0" fmla="*/ 4763 h 215900"/>
                  <a:gd name="connsiteX1" fmla="*/ 277177 w 285750"/>
                  <a:gd name="connsiteY1" fmla="*/ 113983 h 215900"/>
                  <a:gd name="connsiteX2" fmla="*/ 242888 w 285750"/>
                  <a:gd name="connsiteY2" fmla="*/ 165418 h 215900"/>
                  <a:gd name="connsiteX3" fmla="*/ 73342 w 285750"/>
                  <a:gd name="connsiteY3" fmla="*/ 199708 h 215900"/>
                  <a:gd name="connsiteX4" fmla="*/ 4763 w 285750"/>
                  <a:gd name="connsiteY4" fmla="*/ 150813 h 215900"/>
                  <a:gd name="connsiteX5" fmla="*/ 52388 w 285750"/>
                  <a:gd name="connsiteY5" fmla="*/ 87948 h 215900"/>
                  <a:gd name="connsiteX6" fmla="*/ 230188 w 285750"/>
                  <a:gd name="connsiteY6" fmla="*/ 4763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5750" h="215900">
                    <a:moveTo>
                      <a:pt x="230188" y="4763"/>
                    </a:moveTo>
                    <a:cubicBezTo>
                      <a:pt x="230188" y="4763"/>
                      <a:pt x="265747" y="104458"/>
                      <a:pt x="277177" y="113983"/>
                    </a:cubicBezTo>
                    <a:cubicBezTo>
                      <a:pt x="287972" y="123508"/>
                      <a:pt x="290513" y="128588"/>
                      <a:pt x="242888" y="165418"/>
                    </a:cubicBezTo>
                    <a:cubicBezTo>
                      <a:pt x="195263" y="202248"/>
                      <a:pt x="134938" y="227013"/>
                      <a:pt x="73342" y="199708"/>
                    </a:cubicBezTo>
                    <a:cubicBezTo>
                      <a:pt x="11747" y="172402"/>
                      <a:pt x="4763" y="150813"/>
                      <a:pt x="4763" y="150813"/>
                    </a:cubicBezTo>
                    <a:cubicBezTo>
                      <a:pt x="4763" y="150813"/>
                      <a:pt x="44132" y="103188"/>
                      <a:pt x="52388" y="87948"/>
                    </a:cubicBezTo>
                    <a:cubicBezTo>
                      <a:pt x="60642" y="73343"/>
                      <a:pt x="230188" y="4763"/>
                      <a:pt x="230188" y="4763"/>
                    </a:cubicBezTo>
                    <a:close/>
                  </a:path>
                </a:pathLst>
              </a:custGeom>
              <a:solidFill>
                <a:srgbClr val="FFC4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" name="任意多边形: 形状 9792"/>
              <p:cNvSpPr/>
              <p:nvPr/>
            </p:nvSpPr>
            <p:spPr>
              <a:xfrm>
                <a:off x="8022272" y="1568768"/>
                <a:ext cx="190500" cy="127000"/>
              </a:xfrm>
              <a:custGeom>
                <a:avLst/>
                <a:gdLst>
                  <a:gd name="connsiteX0" fmla="*/ 179388 w 190500"/>
                  <a:gd name="connsiteY0" fmla="*/ 4763 h 127000"/>
                  <a:gd name="connsiteX1" fmla="*/ 187008 w 190500"/>
                  <a:gd name="connsiteY1" fmla="*/ 36513 h 127000"/>
                  <a:gd name="connsiteX2" fmla="*/ 8572 w 190500"/>
                  <a:gd name="connsiteY2" fmla="*/ 120332 h 127000"/>
                  <a:gd name="connsiteX3" fmla="*/ 4763 w 190500"/>
                  <a:gd name="connsiteY3" fmla="*/ 60007 h 127000"/>
                  <a:gd name="connsiteX4" fmla="*/ 179388 w 190500"/>
                  <a:gd name="connsiteY4" fmla="*/ 4763 h 1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" h="127000">
                    <a:moveTo>
                      <a:pt x="179388" y="4763"/>
                    </a:moveTo>
                    <a:lnTo>
                      <a:pt x="187008" y="36513"/>
                    </a:lnTo>
                    <a:cubicBezTo>
                      <a:pt x="187008" y="36513"/>
                      <a:pt x="59372" y="141287"/>
                      <a:pt x="8572" y="120332"/>
                    </a:cubicBezTo>
                    <a:lnTo>
                      <a:pt x="4763" y="60007"/>
                    </a:lnTo>
                    <a:lnTo>
                      <a:pt x="179388" y="4763"/>
                    </a:lnTo>
                    <a:close/>
                  </a:path>
                </a:pathLst>
              </a:custGeom>
              <a:solidFill>
                <a:srgbClr val="FFA28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" name="任意多边形: 形状 9793"/>
              <p:cNvSpPr/>
              <p:nvPr/>
            </p:nvSpPr>
            <p:spPr>
              <a:xfrm>
                <a:off x="7905432" y="1122363"/>
                <a:ext cx="419100" cy="520700"/>
              </a:xfrm>
              <a:custGeom>
                <a:avLst/>
                <a:gdLst>
                  <a:gd name="connsiteX0" fmla="*/ 4763 w 419100"/>
                  <a:gd name="connsiteY0" fmla="*/ 203518 h 520700"/>
                  <a:gd name="connsiteX1" fmla="*/ 20638 w 419100"/>
                  <a:gd name="connsiteY1" fmla="*/ 268923 h 520700"/>
                  <a:gd name="connsiteX2" fmla="*/ 33973 w 419100"/>
                  <a:gd name="connsiteY2" fmla="*/ 316548 h 520700"/>
                  <a:gd name="connsiteX3" fmla="*/ 63183 w 419100"/>
                  <a:gd name="connsiteY3" fmla="*/ 418148 h 520700"/>
                  <a:gd name="connsiteX4" fmla="*/ 135573 w 419100"/>
                  <a:gd name="connsiteY4" fmla="*/ 517842 h 520700"/>
                  <a:gd name="connsiteX5" fmla="*/ 298133 w 419100"/>
                  <a:gd name="connsiteY5" fmla="*/ 463868 h 520700"/>
                  <a:gd name="connsiteX6" fmla="*/ 381953 w 419100"/>
                  <a:gd name="connsiteY6" fmla="*/ 434657 h 520700"/>
                  <a:gd name="connsiteX7" fmla="*/ 415608 w 419100"/>
                  <a:gd name="connsiteY7" fmla="*/ 206057 h 520700"/>
                  <a:gd name="connsiteX8" fmla="*/ 327343 w 419100"/>
                  <a:gd name="connsiteY8" fmla="*/ 36513 h 520700"/>
                  <a:gd name="connsiteX9" fmla="*/ 250508 w 419100"/>
                  <a:gd name="connsiteY9" fmla="*/ 4763 h 520700"/>
                  <a:gd name="connsiteX10" fmla="*/ 4763 w 419100"/>
                  <a:gd name="connsiteY10" fmla="*/ 203518 h 52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9100" h="520700">
                    <a:moveTo>
                      <a:pt x="4763" y="203518"/>
                    </a:moveTo>
                    <a:lnTo>
                      <a:pt x="20638" y="268923"/>
                    </a:lnTo>
                    <a:cubicBezTo>
                      <a:pt x="20638" y="268923"/>
                      <a:pt x="29528" y="271463"/>
                      <a:pt x="33973" y="316548"/>
                    </a:cubicBezTo>
                    <a:cubicBezTo>
                      <a:pt x="38418" y="361632"/>
                      <a:pt x="33973" y="352743"/>
                      <a:pt x="63183" y="418148"/>
                    </a:cubicBezTo>
                    <a:cubicBezTo>
                      <a:pt x="92393" y="483552"/>
                      <a:pt x="110808" y="513398"/>
                      <a:pt x="135573" y="517842"/>
                    </a:cubicBezTo>
                    <a:cubicBezTo>
                      <a:pt x="160338" y="522288"/>
                      <a:pt x="214948" y="533717"/>
                      <a:pt x="298133" y="463868"/>
                    </a:cubicBezTo>
                    <a:cubicBezTo>
                      <a:pt x="381953" y="394018"/>
                      <a:pt x="381953" y="434657"/>
                      <a:pt x="381953" y="434657"/>
                    </a:cubicBezTo>
                    <a:lnTo>
                      <a:pt x="415608" y="206057"/>
                    </a:lnTo>
                    <a:lnTo>
                      <a:pt x="327343" y="36513"/>
                    </a:lnTo>
                    <a:lnTo>
                      <a:pt x="250508" y="4763"/>
                    </a:lnTo>
                    <a:lnTo>
                      <a:pt x="4763" y="203518"/>
                    </a:lnTo>
                    <a:close/>
                  </a:path>
                </a:pathLst>
              </a:custGeom>
              <a:solidFill>
                <a:srgbClr val="FFC4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: 形状 9794"/>
              <p:cNvSpPr/>
              <p:nvPr/>
            </p:nvSpPr>
            <p:spPr>
              <a:xfrm>
                <a:off x="7872734" y="1043642"/>
                <a:ext cx="571500" cy="577850"/>
              </a:xfrm>
              <a:custGeom>
                <a:avLst/>
                <a:gdLst>
                  <a:gd name="connsiteX0" fmla="*/ 304161 w 571500"/>
                  <a:gd name="connsiteY0" fmla="*/ 112693 h 577850"/>
                  <a:gd name="connsiteX1" fmla="*/ 179701 w 571500"/>
                  <a:gd name="connsiteY1" fmla="*/ 237153 h 577850"/>
                  <a:gd name="connsiteX2" fmla="*/ 53336 w 571500"/>
                  <a:gd name="connsiteY2" fmla="*/ 348278 h 577850"/>
                  <a:gd name="connsiteX3" fmla="*/ 5711 w 571500"/>
                  <a:gd name="connsiteY3" fmla="*/ 239693 h 577850"/>
                  <a:gd name="connsiteX4" fmla="*/ 184147 w 571500"/>
                  <a:gd name="connsiteY4" fmla="*/ 22523 h 577850"/>
                  <a:gd name="connsiteX5" fmla="*/ 389886 w 571500"/>
                  <a:gd name="connsiteY5" fmla="*/ 42843 h 577850"/>
                  <a:gd name="connsiteX6" fmla="*/ 501011 w 571500"/>
                  <a:gd name="connsiteY6" fmla="*/ 253028 h 577850"/>
                  <a:gd name="connsiteX7" fmla="*/ 498472 w 571500"/>
                  <a:gd name="connsiteY7" fmla="*/ 501948 h 577850"/>
                  <a:gd name="connsiteX8" fmla="*/ 570861 w 571500"/>
                  <a:gd name="connsiteY8" fmla="*/ 501948 h 577850"/>
                  <a:gd name="connsiteX9" fmla="*/ 494026 w 571500"/>
                  <a:gd name="connsiteY9" fmla="*/ 574338 h 577850"/>
                  <a:gd name="connsiteX10" fmla="*/ 372107 w 571500"/>
                  <a:gd name="connsiteY10" fmla="*/ 501948 h 577850"/>
                  <a:gd name="connsiteX11" fmla="*/ 408301 w 571500"/>
                  <a:gd name="connsiteY11" fmla="*/ 384473 h 577850"/>
                  <a:gd name="connsiteX12" fmla="*/ 327022 w 571500"/>
                  <a:gd name="connsiteY12" fmla="*/ 266998 h 577850"/>
                  <a:gd name="connsiteX13" fmla="*/ 304161 w 571500"/>
                  <a:gd name="connsiteY13" fmla="*/ 112693 h 5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1500" h="577850">
                    <a:moveTo>
                      <a:pt x="304161" y="112693"/>
                    </a:moveTo>
                    <a:cubicBezTo>
                      <a:pt x="304161" y="112693"/>
                      <a:pt x="256536" y="202863"/>
                      <a:pt x="179701" y="237153"/>
                    </a:cubicBezTo>
                    <a:cubicBezTo>
                      <a:pt x="102866" y="270808"/>
                      <a:pt x="27936" y="286683"/>
                      <a:pt x="53336" y="348278"/>
                    </a:cubicBezTo>
                    <a:cubicBezTo>
                      <a:pt x="53336" y="348278"/>
                      <a:pt x="-3178" y="361613"/>
                      <a:pt x="5711" y="239693"/>
                    </a:cubicBezTo>
                    <a:cubicBezTo>
                      <a:pt x="14601" y="117773"/>
                      <a:pt x="123186" y="35858"/>
                      <a:pt x="184147" y="22523"/>
                    </a:cubicBezTo>
                    <a:cubicBezTo>
                      <a:pt x="245107" y="9188"/>
                      <a:pt x="333372" y="-18117"/>
                      <a:pt x="389886" y="42843"/>
                    </a:cubicBezTo>
                    <a:cubicBezTo>
                      <a:pt x="446401" y="103803"/>
                      <a:pt x="505457" y="135553"/>
                      <a:pt x="501011" y="253028"/>
                    </a:cubicBezTo>
                    <a:cubicBezTo>
                      <a:pt x="496566" y="370503"/>
                      <a:pt x="460372" y="497503"/>
                      <a:pt x="498472" y="501948"/>
                    </a:cubicBezTo>
                    <a:cubicBezTo>
                      <a:pt x="537207" y="506393"/>
                      <a:pt x="570861" y="501948"/>
                      <a:pt x="570861" y="501948"/>
                    </a:cubicBezTo>
                    <a:cubicBezTo>
                      <a:pt x="570861" y="501948"/>
                      <a:pt x="559432" y="565448"/>
                      <a:pt x="494026" y="574338"/>
                    </a:cubicBezTo>
                    <a:cubicBezTo>
                      <a:pt x="428622" y="583229"/>
                      <a:pt x="369566" y="583229"/>
                      <a:pt x="372107" y="501948"/>
                    </a:cubicBezTo>
                    <a:cubicBezTo>
                      <a:pt x="374647" y="420668"/>
                      <a:pt x="417191" y="416223"/>
                      <a:pt x="408301" y="384473"/>
                    </a:cubicBezTo>
                    <a:cubicBezTo>
                      <a:pt x="399411" y="352723"/>
                      <a:pt x="331466" y="319068"/>
                      <a:pt x="327022" y="266998"/>
                    </a:cubicBezTo>
                    <a:cubicBezTo>
                      <a:pt x="322576" y="214293"/>
                      <a:pt x="340357" y="117138"/>
                      <a:pt x="304161" y="112693"/>
                    </a:cubicBezTo>
                    <a:close/>
                  </a:path>
                </a:pathLst>
              </a:custGeom>
              <a:solidFill>
                <a:srgbClr val="003E5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: 形状 9795"/>
              <p:cNvSpPr/>
              <p:nvPr/>
            </p:nvSpPr>
            <p:spPr>
              <a:xfrm>
                <a:off x="7830432" y="1710043"/>
                <a:ext cx="787400" cy="711200"/>
              </a:xfrm>
              <a:custGeom>
                <a:avLst/>
                <a:gdLst>
                  <a:gd name="connsiteX0" fmla="*/ 81668 w 787400"/>
                  <a:gd name="connsiteY0" fmla="*/ 705497 h 711200"/>
                  <a:gd name="connsiteX1" fmla="*/ 496958 w 787400"/>
                  <a:gd name="connsiteY1" fmla="*/ 709307 h 711200"/>
                  <a:gd name="connsiteX2" fmla="*/ 519818 w 787400"/>
                  <a:gd name="connsiteY2" fmla="*/ 445782 h 711200"/>
                  <a:gd name="connsiteX3" fmla="*/ 643008 w 787400"/>
                  <a:gd name="connsiteY3" fmla="*/ 464832 h 711200"/>
                  <a:gd name="connsiteX4" fmla="*/ 787153 w 787400"/>
                  <a:gd name="connsiteY4" fmla="*/ 395617 h 711200"/>
                  <a:gd name="connsiteX5" fmla="*/ 512199 w 787400"/>
                  <a:gd name="connsiteY5" fmla="*/ 86372 h 711200"/>
                  <a:gd name="connsiteX6" fmla="*/ 425203 w 787400"/>
                  <a:gd name="connsiteY6" fmla="*/ 5092 h 711200"/>
                  <a:gd name="connsiteX7" fmla="*/ 152153 w 787400"/>
                  <a:gd name="connsiteY7" fmla="*/ 41922 h 711200"/>
                  <a:gd name="connsiteX8" fmla="*/ 4833 w 787400"/>
                  <a:gd name="connsiteY8" fmla="*/ 314972 h 711200"/>
                  <a:gd name="connsiteX9" fmla="*/ 47378 w 787400"/>
                  <a:gd name="connsiteY9" fmla="*/ 493407 h 711200"/>
                  <a:gd name="connsiteX10" fmla="*/ 81668 w 787400"/>
                  <a:gd name="connsiteY10" fmla="*/ 705497 h 7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87400" h="711200">
                    <a:moveTo>
                      <a:pt x="81668" y="705497"/>
                    </a:moveTo>
                    <a:lnTo>
                      <a:pt x="496958" y="709307"/>
                    </a:lnTo>
                    <a:lnTo>
                      <a:pt x="519818" y="445782"/>
                    </a:lnTo>
                    <a:cubicBezTo>
                      <a:pt x="519818" y="445782"/>
                      <a:pt x="573793" y="468642"/>
                      <a:pt x="643008" y="464832"/>
                    </a:cubicBezTo>
                    <a:cubicBezTo>
                      <a:pt x="712224" y="461022"/>
                      <a:pt x="790963" y="424192"/>
                      <a:pt x="787153" y="395617"/>
                    </a:cubicBezTo>
                    <a:cubicBezTo>
                      <a:pt x="783343" y="367042"/>
                      <a:pt x="695078" y="139712"/>
                      <a:pt x="512199" y="86372"/>
                    </a:cubicBezTo>
                    <a:cubicBezTo>
                      <a:pt x="512199" y="86372"/>
                      <a:pt x="476638" y="-1258"/>
                      <a:pt x="425203" y="5092"/>
                    </a:cubicBezTo>
                    <a:cubicBezTo>
                      <a:pt x="373768" y="11442"/>
                      <a:pt x="152153" y="41922"/>
                      <a:pt x="152153" y="41922"/>
                    </a:cubicBezTo>
                    <a:cubicBezTo>
                      <a:pt x="152153" y="41922"/>
                      <a:pt x="1023" y="243852"/>
                      <a:pt x="4833" y="314972"/>
                    </a:cubicBezTo>
                    <a:cubicBezTo>
                      <a:pt x="8643" y="386092"/>
                      <a:pt x="-882" y="403237"/>
                      <a:pt x="47378" y="493407"/>
                    </a:cubicBezTo>
                    <a:cubicBezTo>
                      <a:pt x="95638" y="584212"/>
                      <a:pt x="81668" y="705497"/>
                      <a:pt x="81668" y="70549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: 形状 9796"/>
              <p:cNvSpPr/>
              <p:nvPr/>
            </p:nvSpPr>
            <p:spPr>
              <a:xfrm>
                <a:off x="7257233" y="2335213"/>
                <a:ext cx="1822450" cy="1854200"/>
              </a:xfrm>
              <a:custGeom>
                <a:avLst/>
                <a:gdLst>
                  <a:gd name="connsiteX0" fmla="*/ 633277 w 1822450"/>
                  <a:gd name="connsiteY0" fmla="*/ 4763 h 1854200"/>
                  <a:gd name="connsiteX1" fmla="*/ 465636 w 1822450"/>
                  <a:gd name="connsiteY1" fmla="*/ 513398 h 1854200"/>
                  <a:gd name="connsiteX2" fmla="*/ 66222 w 1822450"/>
                  <a:gd name="connsiteY2" fmla="*/ 1357313 h 1854200"/>
                  <a:gd name="connsiteX3" fmla="*/ 92257 w 1822450"/>
                  <a:gd name="connsiteY3" fmla="*/ 1717992 h 1854200"/>
                  <a:gd name="connsiteX4" fmla="*/ 440236 w 1822450"/>
                  <a:gd name="connsiteY4" fmla="*/ 1744028 h 1854200"/>
                  <a:gd name="connsiteX5" fmla="*/ 852352 w 1822450"/>
                  <a:gd name="connsiteY5" fmla="*/ 1834197 h 1854200"/>
                  <a:gd name="connsiteX6" fmla="*/ 1618797 w 1822450"/>
                  <a:gd name="connsiteY6" fmla="*/ 1782763 h 1854200"/>
                  <a:gd name="connsiteX7" fmla="*/ 1747702 w 1822450"/>
                  <a:gd name="connsiteY7" fmla="*/ 1331913 h 1854200"/>
                  <a:gd name="connsiteX8" fmla="*/ 1258117 w 1822450"/>
                  <a:gd name="connsiteY8" fmla="*/ 487998 h 1854200"/>
                  <a:gd name="connsiteX9" fmla="*/ 1070157 w 1822450"/>
                  <a:gd name="connsiteY9" fmla="*/ 84138 h 1854200"/>
                  <a:gd name="connsiteX10" fmla="*/ 633277 w 1822450"/>
                  <a:gd name="connsiteY10" fmla="*/ 4763 h 185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22450" h="1854200">
                    <a:moveTo>
                      <a:pt x="633277" y="4763"/>
                    </a:moveTo>
                    <a:cubicBezTo>
                      <a:pt x="633277" y="4763"/>
                      <a:pt x="498022" y="449263"/>
                      <a:pt x="465636" y="513398"/>
                    </a:cubicBezTo>
                    <a:cubicBezTo>
                      <a:pt x="433252" y="577533"/>
                      <a:pt x="104957" y="1254442"/>
                      <a:pt x="66222" y="1357313"/>
                    </a:cubicBezTo>
                    <a:cubicBezTo>
                      <a:pt x="27486" y="1460183"/>
                      <a:pt x="-62683" y="1621472"/>
                      <a:pt x="92257" y="1717992"/>
                    </a:cubicBezTo>
                    <a:cubicBezTo>
                      <a:pt x="246561" y="1814513"/>
                      <a:pt x="291647" y="1744028"/>
                      <a:pt x="440236" y="1744028"/>
                    </a:cubicBezTo>
                    <a:cubicBezTo>
                      <a:pt x="588192" y="1744028"/>
                      <a:pt x="678361" y="1801813"/>
                      <a:pt x="852352" y="1834197"/>
                    </a:cubicBezTo>
                    <a:cubicBezTo>
                      <a:pt x="1026342" y="1866583"/>
                      <a:pt x="1515927" y="1853247"/>
                      <a:pt x="1618797" y="1782763"/>
                    </a:cubicBezTo>
                    <a:cubicBezTo>
                      <a:pt x="1721667" y="1711642"/>
                      <a:pt x="1934392" y="1576388"/>
                      <a:pt x="1747702" y="1331913"/>
                    </a:cubicBezTo>
                    <a:cubicBezTo>
                      <a:pt x="1561011" y="1087438"/>
                      <a:pt x="1309552" y="571817"/>
                      <a:pt x="1258117" y="487998"/>
                    </a:cubicBezTo>
                    <a:cubicBezTo>
                      <a:pt x="1206682" y="404177"/>
                      <a:pt x="1113972" y="124777"/>
                      <a:pt x="1070157" y="84138"/>
                    </a:cubicBezTo>
                    <a:cubicBezTo>
                      <a:pt x="1026342" y="43498"/>
                      <a:pt x="633277" y="4763"/>
                      <a:pt x="633277" y="4763"/>
                    </a:cubicBezTo>
                    <a:close/>
                  </a:path>
                </a:pathLst>
              </a:custGeom>
              <a:solidFill>
                <a:srgbClr val="FC74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: 形状 9797"/>
              <p:cNvSpPr/>
              <p:nvPr/>
            </p:nvSpPr>
            <p:spPr>
              <a:xfrm>
                <a:off x="7638732" y="5105083"/>
                <a:ext cx="260350" cy="774700"/>
              </a:xfrm>
              <a:custGeom>
                <a:avLst/>
                <a:gdLst>
                  <a:gd name="connsiteX0" fmla="*/ 142558 w 260350"/>
                  <a:gd name="connsiteY0" fmla="*/ 701992 h 774700"/>
                  <a:gd name="connsiteX1" fmla="*/ 93663 w 260350"/>
                  <a:gd name="connsiteY1" fmla="*/ 768667 h 774700"/>
                  <a:gd name="connsiteX2" fmla="*/ 4763 w 260350"/>
                  <a:gd name="connsiteY2" fmla="*/ 741997 h 774700"/>
                  <a:gd name="connsiteX3" fmla="*/ 35878 w 260350"/>
                  <a:gd name="connsiteY3" fmla="*/ 715327 h 774700"/>
                  <a:gd name="connsiteX4" fmla="*/ 39688 w 260350"/>
                  <a:gd name="connsiteY4" fmla="*/ 4763 h 774700"/>
                  <a:gd name="connsiteX5" fmla="*/ 258763 w 260350"/>
                  <a:gd name="connsiteY5" fmla="*/ 4763 h 774700"/>
                  <a:gd name="connsiteX6" fmla="*/ 142558 w 260350"/>
                  <a:gd name="connsiteY6" fmla="*/ 701992 h 774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0350" h="774700">
                    <a:moveTo>
                      <a:pt x="142558" y="701992"/>
                    </a:moveTo>
                    <a:cubicBezTo>
                      <a:pt x="142558" y="701992"/>
                      <a:pt x="151448" y="759777"/>
                      <a:pt x="93663" y="768667"/>
                    </a:cubicBezTo>
                    <a:cubicBezTo>
                      <a:pt x="35878" y="777558"/>
                      <a:pt x="4763" y="741997"/>
                      <a:pt x="4763" y="741997"/>
                    </a:cubicBezTo>
                    <a:lnTo>
                      <a:pt x="35878" y="715327"/>
                    </a:lnTo>
                    <a:lnTo>
                      <a:pt x="39688" y="4763"/>
                    </a:lnTo>
                    <a:lnTo>
                      <a:pt x="258763" y="4763"/>
                    </a:lnTo>
                    <a:lnTo>
                      <a:pt x="142558" y="701992"/>
                    </a:lnTo>
                    <a:close/>
                  </a:path>
                </a:pathLst>
              </a:custGeom>
              <a:solidFill>
                <a:srgbClr val="F8F8F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: 形状 9798"/>
              <p:cNvSpPr/>
              <p:nvPr/>
            </p:nvSpPr>
            <p:spPr>
              <a:xfrm>
                <a:off x="8107997" y="5121592"/>
                <a:ext cx="260350" cy="781050"/>
              </a:xfrm>
              <a:custGeom>
                <a:avLst/>
                <a:gdLst>
                  <a:gd name="connsiteX0" fmla="*/ 170497 w 260350"/>
                  <a:gd name="connsiteY0" fmla="*/ 684213 h 781050"/>
                  <a:gd name="connsiteX1" fmla="*/ 118428 w 260350"/>
                  <a:gd name="connsiteY1" fmla="*/ 780733 h 781050"/>
                  <a:gd name="connsiteX2" fmla="*/ 4763 w 260350"/>
                  <a:gd name="connsiteY2" fmla="*/ 745173 h 781050"/>
                  <a:gd name="connsiteX3" fmla="*/ 16193 w 260350"/>
                  <a:gd name="connsiteY3" fmla="*/ 708978 h 781050"/>
                  <a:gd name="connsiteX4" fmla="*/ 48578 w 260350"/>
                  <a:gd name="connsiteY4" fmla="*/ 691833 h 781050"/>
                  <a:gd name="connsiteX5" fmla="*/ 51753 w 260350"/>
                  <a:gd name="connsiteY5" fmla="*/ 4763 h 781050"/>
                  <a:gd name="connsiteX6" fmla="*/ 259397 w 260350"/>
                  <a:gd name="connsiteY6" fmla="*/ 4763 h 781050"/>
                  <a:gd name="connsiteX7" fmla="*/ 170497 w 260350"/>
                  <a:gd name="connsiteY7" fmla="*/ 684213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0350" h="781050">
                    <a:moveTo>
                      <a:pt x="170497" y="684213"/>
                    </a:moveTo>
                    <a:lnTo>
                      <a:pt x="118428" y="780733"/>
                    </a:lnTo>
                    <a:lnTo>
                      <a:pt x="4763" y="745173"/>
                    </a:lnTo>
                    <a:lnTo>
                      <a:pt x="16193" y="708978"/>
                    </a:lnTo>
                    <a:cubicBezTo>
                      <a:pt x="16193" y="708978"/>
                      <a:pt x="36513" y="714058"/>
                      <a:pt x="48578" y="691833"/>
                    </a:cubicBezTo>
                    <a:cubicBezTo>
                      <a:pt x="61278" y="669608"/>
                      <a:pt x="51753" y="4763"/>
                      <a:pt x="51753" y="4763"/>
                    </a:cubicBezTo>
                    <a:lnTo>
                      <a:pt x="259397" y="4763"/>
                    </a:lnTo>
                    <a:cubicBezTo>
                      <a:pt x="259397" y="4763"/>
                      <a:pt x="192088" y="623888"/>
                      <a:pt x="170497" y="684213"/>
                    </a:cubicBezTo>
                    <a:close/>
                  </a:path>
                </a:pathLst>
              </a:custGeom>
              <a:solidFill>
                <a:srgbClr val="F8F8F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: 形状 9799"/>
              <p:cNvSpPr/>
              <p:nvPr/>
            </p:nvSpPr>
            <p:spPr>
              <a:xfrm>
                <a:off x="7834058" y="2033588"/>
                <a:ext cx="387350" cy="215900"/>
              </a:xfrm>
              <a:custGeom>
                <a:avLst/>
                <a:gdLst>
                  <a:gd name="connsiteX0" fmla="*/ 8827 w 387350"/>
                  <a:gd name="connsiteY0" fmla="*/ 4763 h 215900"/>
                  <a:gd name="connsiteX1" fmla="*/ 147892 w 387350"/>
                  <a:gd name="connsiteY1" fmla="*/ 108902 h 215900"/>
                  <a:gd name="connsiteX2" fmla="*/ 384111 w 387350"/>
                  <a:gd name="connsiteY2" fmla="*/ 174942 h 215900"/>
                  <a:gd name="connsiteX3" fmla="*/ 133922 w 387350"/>
                  <a:gd name="connsiteY3" fmla="*/ 202883 h 215900"/>
                  <a:gd name="connsiteX4" fmla="*/ 5652 w 387350"/>
                  <a:gd name="connsiteY4" fmla="*/ 67627 h 215900"/>
                  <a:gd name="connsiteX5" fmla="*/ 8827 w 387350"/>
                  <a:gd name="connsiteY5" fmla="*/ 4763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7350" h="215900">
                    <a:moveTo>
                      <a:pt x="8827" y="4763"/>
                    </a:moveTo>
                    <a:cubicBezTo>
                      <a:pt x="8827" y="4763"/>
                      <a:pt x="71692" y="94933"/>
                      <a:pt x="147892" y="108902"/>
                    </a:cubicBezTo>
                    <a:cubicBezTo>
                      <a:pt x="224092" y="122873"/>
                      <a:pt x="384111" y="136842"/>
                      <a:pt x="384111" y="174942"/>
                    </a:cubicBezTo>
                    <a:cubicBezTo>
                      <a:pt x="384111" y="213042"/>
                      <a:pt x="175832" y="227013"/>
                      <a:pt x="133922" y="202883"/>
                    </a:cubicBezTo>
                    <a:cubicBezTo>
                      <a:pt x="92011" y="178752"/>
                      <a:pt x="8827" y="101917"/>
                      <a:pt x="5652" y="67627"/>
                    </a:cubicBezTo>
                    <a:cubicBezTo>
                      <a:pt x="2477" y="33338"/>
                      <a:pt x="8827" y="4763"/>
                      <a:pt x="8827" y="4763"/>
                    </a:cubicBezTo>
                    <a:close/>
                  </a:path>
                </a:pathLst>
              </a:custGeom>
              <a:solidFill>
                <a:srgbClr val="EFEF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任意多边形: 形状 9802"/>
              <p:cNvSpPr/>
              <p:nvPr/>
            </p:nvSpPr>
            <p:spPr>
              <a:xfrm>
                <a:off x="7994624" y="5798381"/>
                <a:ext cx="317500" cy="120650"/>
              </a:xfrm>
              <a:custGeom>
                <a:avLst/>
                <a:gdLst>
                  <a:gd name="connsiteX0" fmla="*/ 129566 w 317500"/>
                  <a:gd name="connsiteY0" fmla="*/ 32189 h 120650"/>
                  <a:gd name="connsiteX1" fmla="*/ 7010 w 317500"/>
                  <a:gd name="connsiteY1" fmla="*/ 103944 h 120650"/>
                  <a:gd name="connsiteX2" fmla="*/ 8281 w 317500"/>
                  <a:gd name="connsiteY2" fmla="*/ 116644 h 120650"/>
                  <a:gd name="connsiteX3" fmla="*/ 200051 w 317500"/>
                  <a:gd name="connsiteY3" fmla="*/ 115374 h 120650"/>
                  <a:gd name="connsiteX4" fmla="*/ 201320 w 317500"/>
                  <a:gd name="connsiteY4" fmla="*/ 102674 h 120650"/>
                  <a:gd name="connsiteX5" fmla="*/ 231801 w 317500"/>
                  <a:gd name="connsiteY5" fmla="*/ 103944 h 120650"/>
                  <a:gd name="connsiteX6" fmla="*/ 230531 w 317500"/>
                  <a:gd name="connsiteY6" fmla="*/ 115374 h 120650"/>
                  <a:gd name="connsiteX7" fmla="*/ 315620 w 317500"/>
                  <a:gd name="connsiteY7" fmla="*/ 114104 h 120650"/>
                  <a:gd name="connsiteX8" fmla="*/ 283870 w 317500"/>
                  <a:gd name="connsiteY8" fmla="*/ 7424 h 120650"/>
                  <a:gd name="connsiteX9" fmla="*/ 212116 w 317500"/>
                  <a:gd name="connsiteY9" fmla="*/ 75369 h 120650"/>
                  <a:gd name="connsiteX10" fmla="*/ 129566 w 317500"/>
                  <a:gd name="connsiteY10" fmla="*/ 32189 h 12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7500" h="120650">
                    <a:moveTo>
                      <a:pt x="129566" y="32189"/>
                    </a:moveTo>
                    <a:cubicBezTo>
                      <a:pt x="129566" y="27744"/>
                      <a:pt x="12726" y="89974"/>
                      <a:pt x="7010" y="103944"/>
                    </a:cubicBezTo>
                    <a:cubicBezTo>
                      <a:pt x="1295" y="118549"/>
                      <a:pt x="8281" y="116644"/>
                      <a:pt x="8281" y="116644"/>
                    </a:cubicBezTo>
                    <a:lnTo>
                      <a:pt x="200051" y="115374"/>
                    </a:lnTo>
                    <a:lnTo>
                      <a:pt x="201320" y="102674"/>
                    </a:lnTo>
                    <a:lnTo>
                      <a:pt x="231801" y="103944"/>
                    </a:lnTo>
                    <a:lnTo>
                      <a:pt x="230531" y="115374"/>
                    </a:lnTo>
                    <a:lnTo>
                      <a:pt x="315620" y="114104"/>
                    </a:lnTo>
                    <a:cubicBezTo>
                      <a:pt x="315620" y="114104"/>
                      <a:pt x="330226" y="26474"/>
                      <a:pt x="283870" y="7424"/>
                    </a:cubicBezTo>
                    <a:cubicBezTo>
                      <a:pt x="237516" y="-11626"/>
                      <a:pt x="243231" y="77910"/>
                      <a:pt x="212116" y="75369"/>
                    </a:cubicBezTo>
                    <a:cubicBezTo>
                      <a:pt x="179731" y="72194"/>
                      <a:pt x="130835" y="59494"/>
                      <a:pt x="129566" y="32189"/>
                    </a:cubicBezTo>
                    <a:close/>
                  </a:path>
                </a:pathLst>
              </a:custGeom>
              <a:solidFill>
                <a:srgbClr val="AA3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任意多边形: 形状 9803"/>
              <p:cNvSpPr/>
              <p:nvPr/>
            </p:nvSpPr>
            <p:spPr>
              <a:xfrm>
                <a:off x="9223752" y="2576513"/>
                <a:ext cx="412750" cy="317500"/>
              </a:xfrm>
              <a:custGeom>
                <a:avLst/>
                <a:gdLst>
                  <a:gd name="connsiteX0" fmla="*/ 12958 w 412750"/>
                  <a:gd name="connsiteY0" fmla="*/ 144463 h 317500"/>
                  <a:gd name="connsiteX1" fmla="*/ 5338 w 412750"/>
                  <a:gd name="connsiteY1" fmla="*/ 246698 h 317500"/>
                  <a:gd name="connsiteX2" fmla="*/ 162183 w 412750"/>
                  <a:gd name="connsiteY2" fmla="*/ 317817 h 317500"/>
                  <a:gd name="connsiteX3" fmla="*/ 411738 w 412750"/>
                  <a:gd name="connsiteY3" fmla="*/ 209867 h 317500"/>
                  <a:gd name="connsiteX4" fmla="*/ 387608 w 412750"/>
                  <a:gd name="connsiteY4" fmla="*/ 120333 h 317500"/>
                  <a:gd name="connsiteX5" fmla="*/ 307598 w 412750"/>
                  <a:gd name="connsiteY5" fmla="*/ 4763 h 317500"/>
                  <a:gd name="connsiteX6" fmla="*/ 12958 w 412750"/>
                  <a:gd name="connsiteY6" fmla="*/ 144463 h 31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2750" h="317500">
                    <a:moveTo>
                      <a:pt x="12958" y="144463"/>
                    </a:moveTo>
                    <a:cubicBezTo>
                      <a:pt x="12958" y="144463"/>
                      <a:pt x="16768" y="222567"/>
                      <a:pt x="5338" y="246698"/>
                    </a:cubicBezTo>
                    <a:cubicBezTo>
                      <a:pt x="-6092" y="270827"/>
                      <a:pt x="156468" y="317817"/>
                      <a:pt x="162183" y="317817"/>
                    </a:cubicBezTo>
                    <a:cubicBezTo>
                      <a:pt x="167898" y="317817"/>
                      <a:pt x="411738" y="209867"/>
                      <a:pt x="411738" y="209867"/>
                    </a:cubicBezTo>
                    <a:cubicBezTo>
                      <a:pt x="411738" y="209867"/>
                      <a:pt x="402213" y="166688"/>
                      <a:pt x="387608" y="120333"/>
                    </a:cubicBezTo>
                    <a:cubicBezTo>
                      <a:pt x="373003" y="73977"/>
                      <a:pt x="307598" y="4763"/>
                      <a:pt x="307598" y="4763"/>
                    </a:cubicBezTo>
                    <a:lnTo>
                      <a:pt x="12958" y="144463"/>
                    </a:lnTo>
                    <a:close/>
                  </a:path>
                </a:pathLst>
              </a:custGeom>
              <a:solidFill>
                <a:srgbClr val="FFC8B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" name="任意多边形: 形状 9804"/>
              <p:cNvSpPr/>
              <p:nvPr/>
            </p:nvSpPr>
            <p:spPr>
              <a:xfrm>
                <a:off x="9231947" y="2575877"/>
                <a:ext cx="311150" cy="196850"/>
              </a:xfrm>
              <a:custGeom>
                <a:avLst/>
                <a:gdLst>
                  <a:gd name="connsiteX0" fmla="*/ 5397 w 311150"/>
                  <a:gd name="connsiteY0" fmla="*/ 192088 h 196850"/>
                  <a:gd name="connsiteX1" fmla="*/ 246697 w 311150"/>
                  <a:gd name="connsiteY1" fmla="*/ 127952 h 196850"/>
                  <a:gd name="connsiteX2" fmla="*/ 309563 w 311150"/>
                  <a:gd name="connsiteY2" fmla="*/ 18733 h 196850"/>
                  <a:gd name="connsiteX3" fmla="*/ 299403 w 311150"/>
                  <a:gd name="connsiteY3" fmla="*/ 4763 h 196850"/>
                  <a:gd name="connsiteX4" fmla="*/ 4763 w 311150"/>
                  <a:gd name="connsiteY4" fmla="*/ 144463 h 196850"/>
                  <a:gd name="connsiteX5" fmla="*/ 5397 w 311150"/>
                  <a:gd name="connsiteY5" fmla="*/ 192088 h 196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1150" h="196850">
                    <a:moveTo>
                      <a:pt x="5397" y="192088"/>
                    </a:moveTo>
                    <a:cubicBezTo>
                      <a:pt x="59372" y="214313"/>
                      <a:pt x="213043" y="144463"/>
                      <a:pt x="246697" y="127952"/>
                    </a:cubicBezTo>
                    <a:cubicBezTo>
                      <a:pt x="281622" y="111443"/>
                      <a:pt x="309563" y="18733"/>
                      <a:pt x="309563" y="18733"/>
                    </a:cubicBezTo>
                    <a:lnTo>
                      <a:pt x="299403" y="4763"/>
                    </a:lnTo>
                    <a:lnTo>
                      <a:pt x="4763" y="144463"/>
                    </a:lnTo>
                    <a:cubicBezTo>
                      <a:pt x="4763" y="145098"/>
                      <a:pt x="6033" y="167958"/>
                      <a:pt x="5397" y="192088"/>
                    </a:cubicBezTo>
                    <a:close/>
                  </a:path>
                </a:pathLst>
              </a:custGeom>
              <a:solidFill>
                <a:srgbClr val="FFA28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: 形状 9805"/>
              <p:cNvSpPr/>
              <p:nvPr/>
            </p:nvSpPr>
            <p:spPr>
              <a:xfrm>
                <a:off x="8555038" y="4683442"/>
                <a:ext cx="393700" cy="965200"/>
              </a:xfrm>
              <a:custGeom>
                <a:avLst/>
                <a:gdLst>
                  <a:gd name="connsiteX0" fmla="*/ 4763 w 393700"/>
                  <a:gd name="connsiteY0" fmla="*/ 966153 h 965200"/>
                  <a:gd name="connsiteX1" fmla="*/ 68263 w 393700"/>
                  <a:gd name="connsiteY1" fmla="*/ 966153 h 965200"/>
                  <a:gd name="connsiteX2" fmla="*/ 394018 w 393700"/>
                  <a:gd name="connsiteY2" fmla="*/ 4763 h 965200"/>
                  <a:gd name="connsiteX3" fmla="*/ 283528 w 393700"/>
                  <a:gd name="connsiteY3" fmla="*/ 4763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3700" h="965200">
                    <a:moveTo>
                      <a:pt x="4763" y="966153"/>
                    </a:moveTo>
                    <a:lnTo>
                      <a:pt x="68263" y="966153"/>
                    </a:lnTo>
                    <a:lnTo>
                      <a:pt x="394018" y="4763"/>
                    </a:lnTo>
                    <a:lnTo>
                      <a:pt x="283528" y="4763"/>
                    </a:lnTo>
                    <a:close/>
                  </a:path>
                </a:pathLst>
              </a:custGeom>
              <a:solidFill>
                <a:srgbClr val="3C66B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9806"/>
              <p:cNvSpPr/>
              <p:nvPr/>
            </p:nvSpPr>
            <p:spPr>
              <a:xfrm>
                <a:off x="9306878" y="4704397"/>
                <a:ext cx="114300" cy="990600"/>
              </a:xfrm>
              <a:custGeom>
                <a:avLst/>
                <a:gdLst>
                  <a:gd name="connsiteX0" fmla="*/ 14922 w 114300"/>
                  <a:gd name="connsiteY0" fmla="*/ 987743 h 990600"/>
                  <a:gd name="connsiteX1" fmla="*/ 89853 w 114300"/>
                  <a:gd name="connsiteY1" fmla="*/ 987743 h 990600"/>
                  <a:gd name="connsiteX2" fmla="*/ 115253 w 114300"/>
                  <a:gd name="connsiteY2" fmla="*/ 4763 h 990600"/>
                  <a:gd name="connsiteX3" fmla="*/ 4763 w 114300"/>
                  <a:gd name="connsiteY3" fmla="*/ 9843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" h="990600">
                    <a:moveTo>
                      <a:pt x="14922" y="987743"/>
                    </a:moveTo>
                    <a:lnTo>
                      <a:pt x="89853" y="987743"/>
                    </a:lnTo>
                    <a:lnTo>
                      <a:pt x="115253" y="4763"/>
                    </a:lnTo>
                    <a:lnTo>
                      <a:pt x="4763" y="9843"/>
                    </a:lnTo>
                    <a:close/>
                  </a:path>
                </a:pathLst>
              </a:custGeom>
              <a:solidFill>
                <a:srgbClr val="416BB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: 形状 9807"/>
              <p:cNvSpPr/>
              <p:nvPr/>
            </p:nvSpPr>
            <p:spPr>
              <a:xfrm>
                <a:off x="8143508" y="4148138"/>
                <a:ext cx="1212850" cy="1441450"/>
              </a:xfrm>
              <a:custGeom>
                <a:avLst/>
                <a:gdLst>
                  <a:gd name="connsiteX0" fmla="*/ 1213852 w 1212850"/>
                  <a:gd name="connsiteY0" fmla="*/ 1426528 h 1441450"/>
                  <a:gd name="connsiteX1" fmla="*/ 1098917 w 1212850"/>
                  <a:gd name="connsiteY1" fmla="*/ 1441767 h 1441450"/>
                  <a:gd name="connsiteX2" fmla="*/ 27672 w 1212850"/>
                  <a:gd name="connsiteY2" fmla="*/ 360363 h 1441450"/>
                  <a:gd name="connsiteX3" fmla="*/ 142607 w 1212850"/>
                  <a:gd name="connsiteY3" fmla="*/ 44767 h 1441450"/>
                  <a:gd name="connsiteX4" fmla="*/ 738236 w 1212850"/>
                  <a:gd name="connsiteY4" fmla="*/ 4763 h 1441450"/>
                  <a:gd name="connsiteX5" fmla="*/ 1059547 w 1212850"/>
                  <a:gd name="connsiteY5" fmla="*/ 6667 h 1441450"/>
                  <a:gd name="connsiteX6" fmla="*/ 488047 w 1212850"/>
                  <a:gd name="connsiteY6" fmla="*/ 435292 h 1441450"/>
                  <a:gd name="connsiteX7" fmla="*/ 663307 w 1212850"/>
                  <a:gd name="connsiteY7" fmla="*/ 645478 h 1441450"/>
                  <a:gd name="connsiteX8" fmla="*/ 998586 w 1212850"/>
                  <a:gd name="connsiteY8" fmla="*/ 1020763 h 1441450"/>
                  <a:gd name="connsiteX9" fmla="*/ 1213852 w 1212850"/>
                  <a:gd name="connsiteY9" fmla="*/ 1426528 h 144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2850" h="1441450">
                    <a:moveTo>
                      <a:pt x="1213852" y="1426528"/>
                    </a:moveTo>
                    <a:lnTo>
                      <a:pt x="1098917" y="1441767"/>
                    </a:lnTo>
                    <a:cubicBezTo>
                      <a:pt x="1098917" y="1441767"/>
                      <a:pt x="97522" y="566103"/>
                      <a:pt x="27672" y="360363"/>
                    </a:cubicBezTo>
                    <a:cubicBezTo>
                      <a:pt x="-42178" y="155258"/>
                      <a:pt x="62597" y="49847"/>
                      <a:pt x="142607" y="44767"/>
                    </a:cubicBezTo>
                    <a:cubicBezTo>
                      <a:pt x="222617" y="39688"/>
                      <a:pt x="738236" y="4763"/>
                      <a:pt x="738236" y="4763"/>
                    </a:cubicBezTo>
                    <a:lnTo>
                      <a:pt x="1059547" y="6667"/>
                    </a:lnTo>
                    <a:lnTo>
                      <a:pt x="488047" y="435292"/>
                    </a:lnTo>
                    <a:lnTo>
                      <a:pt x="663307" y="645478"/>
                    </a:lnTo>
                    <a:cubicBezTo>
                      <a:pt x="663307" y="645478"/>
                      <a:pt x="883652" y="780733"/>
                      <a:pt x="998586" y="1020763"/>
                    </a:cubicBezTo>
                    <a:cubicBezTo>
                      <a:pt x="1113522" y="1260792"/>
                      <a:pt x="1213852" y="1426528"/>
                      <a:pt x="1213852" y="1426528"/>
                    </a:cubicBezTo>
                    <a:close/>
                  </a:path>
                </a:pathLst>
              </a:custGeom>
              <a:solidFill>
                <a:srgbClr val="0037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" name="任意多边形: 形状 9808"/>
              <p:cNvSpPr/>
              <p:nvPr/>
            </p:nvSpPr>
            <p:spPr>
              <a:xfrm>
                <a:off x="8737918" y="2774633"/>
                <a:ext cx="457200" cy="711200"/>
              </a:xfrm>
              <a:custGeom>
                <a:avLst/>
                <a:gdLst>
                  <a:gd name="connsiteX0" fmla="*/ 4763 w 457200"/>
                  <a:gd name="connsiteY0" fmla="*/ 703263 h 711200"/>
                  <a:gd name="connsiteX1" fmla="*/ 121602 w 457200"/>
                  <a:gd name="connsiteY1" fmla="*/ 707072 h 711200"/>
                  <a:gd name="connsiteX2" fmla="*/ 280352 w 457200"/>
                  <a:gd name="connsiteY2" fmla="*/ 385127 h 711200"/>
                  <a:gd name="connsiteX3" fmla="*/ 455613 w 457200"/>
                  <a:gd name="connsiteY3" fmla="*/ 4763 h 711200"/>
                  <a:gd name="connsiteX4" fmla="*/ 317817 w 457200"/>
                  <a:gd name="connsiteY4" fmla="*/ 192722 h 711200"/>
                  <a:gd name="connsiteX5" fmla="*/ 284163 w 457200"/>
                  <a:gd name="connsiteY5" fmla="*/ 113347 h 711200"/>
                  <a:gd name="connsiteX6" fmla="*/ 49847 w 457200"/>
                  <a:gd name="connsiteY6" fmla="*/ 309563 h 711200"/>
                  <a:gd name="connsiteX7" fmla="*/ 4763 w 457200"/>
                  <a:gd name="connsiteY7" fmla="*/ 703263 h 7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200" h="711200">
                    <a:moveTo>
                      <a:pt x="4763" y="703263"/>
                    </a:moveTo>
                    <a:lnTo>
                      <a:pt x="121602" y="707072"/>
                    </a:lnTo>
                    <a:lnTo>
                      <a:pt x="280352" y="385127"/>
                    </a:lnTo>
                    <a:lnTo>
                      <a:pt x="455613" y="4763"/>
                    </a:lnTo>
                    <a:lnTo>
                      <a:pt x="317817" y="192722"/>
                    </a:lnTo>
                    <a:lnTo>
                      <a:pt x="284163" y="113347"/>
                    </a:lnTo>
                    <a:cubicBezTo>
                      <a:pt x="284163" y="113347"/>
                      <a:pt x="105092" y="187642"/>
                      <a:pt x="49847" y="309563"/>
                    </a:cubicBezTo>
                    <a:cubicBezTo>
                      <a:pt x="21272" y="374967"/>
                      <a:pt x="11113" y="639127"/>
                      <a:pt x="4763" y="703263"/>
                    </a:cubicBezTo>
                    <a:close/>
                  </a:path>
                </a:pathLst>
              </a:custGeom>
              <a:solidFill>
                <a:srgbClr val="04AD9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" name="任意多边形: 形状 9809"/>
              <p:cNvSpPr/>
              <p:nvPr/>
            </p:nvSpPr>
            <p:spPr>
              <a:xfrm>
                <a:off x="9093044" y="2016426"/>
                <a:ext cx="577850" cy="444500"/>
              </a:xfrm>
              <a:custGeom>
                <a:avLst/>
                <a:gdLst>
                  <a:gd name="connsiteX0" fmla="*/ 125251 w 577850"/>
                  <a:gd name="connsiteY0" fmla="*/ 74629 h 444500"/>
                  <a:gd name="connsiteX1" fmla="*/ 51591 w 577850"/>
                  <a:gd name="connsiteY1" fmla="*/ 36529 h 444500"/>
                  <a:gd name="connsiteX2" fmla="*/ 17937 w 577850"/>
                  <a:gd name="connsiteY2" fmla="*/ 190199 h 444500"/>
                  <a:gd name="connsiteX3" fmla="*/ 51591 w 577850"/>
                  <a:gd name="connsiteY3" fmla="*/ 317199 h 444500"/>
                  <a:gd name="connsiteX4" fmla="*/ 89691 w 577850"/>
                  <a:gd name="connsiteY4" fmla="*/ 444199 h 444500"/>
                  <a:gd name="connsiteX5" fmla="*/ 258601 w 577850"/>
                  <a:gd name="connsiteY5" fmla="*/ 310849 h 444500"/>
                  <a:gd name="connsiteX6" fmla="*/ 461166 w 577850"/>
                  <a:gd name="connsiteY6" fmla="*/ 362284 h 444500"/>
                  <a:gd name="connsiteX7" fmla="*/ 525937 w 577850"/>
                  <a:gd name="connsiteY7" fmla="*/ 348949 h 444500"/>
                  <a:gd name="connsiteX8" fmla="*/ 555146 w 577850"/>
                  <a:gd name="connsiteY8" fmla="*/ 230839 h 444500"/>
                  <a:gd name="connsiteX9" fmla="*/ 571021 w 577850"/>
                  <a:gd name="connsiteY9" fmla="*/ 148289 h 444500"/>
                  <a:gd name="connsiteX10" fmla="*/ 531016 w 577850"/>
                  <a:gd name="connsiteY10" fmla="*/ 92409 h 444500"/>
                  <a:gd name="connsiteX11" fmla="*/ 510696 w 577850"/>
                  <a:gd name="connsiteY11" fmla="*/ 5414 h 444500"/>
                  <a:gd name="connsiteX12" fmla="*/ 437037 w 577850"/>
                  <a:gd name="connsiteY12" fmla="*/ 52404 h 444500"/>
                  <a:gd name="connsiteX13" fmla="*/ 125251 w 577850"/>
                  <a:gd name="connsiteY13" fmla="*/ 74629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7850" h="444500">
                    <a:moveTo>
                      <a:pt x="125251" y="74629"/>
                    </a:moveTo>
                    <a:cubicBezTo>
                      <a:pt x="125251" y="74629"/>
                      <a:pt x="87151" y="9859"/>
                      <a:pt x="51591" y="36529"/>
                    </a:cubicBezTo>
                    <a:cubicBezTo>
                      <a:pt x="16031" y="63199"/>
                      <a:pt x="-13179" y="143209"/>
                      <a:pt x="17937" y="190199"/>
                    </a:cubicBezTo>
                    <a:cubicBezTo>
                      <a:pt x="49051" y="237189"/>
                      <a:pt x="47146" y="219409"/>
                      <a:pt x="51591" y="317199"/>
                    </a:cubicBezTo>
                    <a:cubicBezTo>
                      <a:pt x="56037" y="414989"/>
                      <a:pt x="69371" y="446104"/>
                      <a:pt x="89691" y="444199"/>
                    </a:cubicBezTo>
                    <a:cubicBezTo>
                      <a:pt x="110012" y="441659"/>
                      <a:pt x="194466" y="293069"/>
                      <a:pt x="258601" y="310849"/>
                    </a:cubicBezTo>
                    <a:cubicBezTo>
                      <a:pt x="322737" y="328629"/>
                      <a:pt x="445291" y="353394"/>
                      <a:pt x="461166" y="362284"/>
                    </a:cubicBezTo>
                    <a:cubicBezTo>
                      <a:pt x="477041" y="371174"/>
                      <a:pt x="525937" y="348949"/>
                      <a:pt x="525937" y="348949"/>
                    </a:cubicBezTo>
                    <a:cubicBezTo>
                      <a:pt x="525937" y="348949"/>
                      <a:pt x="564037" y="319739"/>
                      <a:pt x="555146" y="230839"/>
                    </a:cubicBezTo>
                    <a:cubicBezTo>
                      <a:pt x="546256" y="141939"/>
                      <a:pt x="555146" y="152734"/>
                      <a:pt x="571021" y="148289"/>
                    </a:cubicBezTo>
                    <a:cubicBezTo>
                      <a:pt x="586896" y="143844"/>
                      <a:pt x="550701" y="90504"/>
                      <a:pt x="531016" y="92409"/>
                    </a:cubicBezTo>
                    <a:cubicBezTo>
                      <a:pt x="510696" y="94949"/>
                      <a:pt x="538001" y="12399"/>
                      <a:pt x="510696" y="5414"/>
                    </a:cubicBezTo>
                    <a:cubicBezTo>
                      <a:pt x="484026" y="-1571"/>
                      <a:pt x="459262" y="49864"/>
                      <a:pt x="437037" y="52404"/>
                    </a:cubicBezTo>
                    <a:cubicBezTo>
                      <a:pt x="414176" y="54309"/>
                      <a:pt x="198276" y="16844"/>
                      <a:pt x="125251" y="74629"/>
                    </a:cubicBezTo>
                    <a:close/>
                  </a:path>
                </a:pathLst>
              </a:custGeom>
              <a:solidFill>
                <a:srgbClr val="94483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2" name="任意多边形: 形状 9810"/>
              <p:cNvSpPr/>
              <p:nvPr/>
            </p:nvSpPr>
            <p:spPr>
              <a:xfrm>
                <a:off x="8551287" y="3537267"/>
                <a:ext cx="336550" cy="381000"/>
              </a:xfrm>
              <a:custGeom>
                <a:avLst/>
                <a:gdLst>
                  <a:gd name="connsiteX0" fmla="*/ 185043 w 336550"/>
                  <a:gd name="connsiteY0" fmla="*/ 5398 h 381000"/>
                  <a:gd name="connsiteX1" fmla="*/ 10418 w 336550"/>
                  <a:gd name="connsiteY1" fmla="*/ 347028 h 381000"/>
                  <a:gd name="connsiteX2" fmla="*/ 20578 w 336550"/>
                  <a:gd name="connsiteY2" fmla="*/ 377508 h 381000"/>
                  <a:gd name="connsiteX3" fmla="*/ 259973 w 336550"/>
                  <a:gd name="connsiteY3" fmla="*/ 377508 h 381000"/>
                  <a:gd name="connsiteX4" fmla="*/ 334903 w 336550"/>
                  <a:gd name="connsiteY4" fmla="*/ 295592 h 381000"/>
                  <a:gd name="connsiteX5" fmla="*/ 338078 w 336550"/>
                  <a:gd name="connsiteY5" fmla="*/ 4763 h 381000"/>
                  <a:gd name="connsiteX6" fmla="*/ 185043 w 336550"/>
                  <a:gd name="connsiteY6" fmla="*/ 4763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6550" h="381000">
                    <a:moveTo>
                      <a:pt x="185043" y="5398"/>
                    </a:moveTo>
                    <a:cubicBezTo>
                      <a:pt x="185043" y="5398"/>
                      <a:pt x="27563" y="323533"/>
                      <a:pt x="10418" y="347028"/>
                    </a:cubicBezTo>
                    <a:cubicBezTo>
                      <a:pt x="-6727" y="370523"/>
                      <a:pt x="20578" y="377508"/>
                      <a:pt x="20578" y="377508"/>
                    </a:cubicBezTo>
                    <a:lnTo>
                      <a:pt x="259973" y="377508"/>
                    </a:lnTo>
                    <a:lnTo>
                      <a:pt x="334903" y="295592"/>
                    </a:lnTo>
                    <a:lnTo>
                      <a:pt x="338078" y="4763"/>
                    </a:lnTo>
                    <a:lnTo>
                      <a:pt x="185043" y="4763"/>
                    </a:lnTo>
                    <a:close/>
                  </a:path>
                </a:pathLst>
              </a:custGeom>
              <a:solidFill>
                <a:srgbClr val="FEC6B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3" name="任意多边形: 形状 9811"/>
              <p:cNvSpPr/>
              <p:nvPr/>
            </p:nvSpPr>
            <p:spPr>
              <a:xfrm>
                <a:off x="8731568" y="3473133"/>
                <a:ext cx="158750" cy="69850"/>
              </a:xfrm>
              <a:custGeom>
                <a:avLst/>
                <a:gdLst>
                  <a:gd name="connsiteX0" fmla="*/ 11113 w 158750"/>
                  <a:gd name="connsiteY0" fmla="*/ 4763 h 69850"/>
                  <a:gd name="connsiteX1" fmla="*/ 4763 w 158750"/>
                  <a:gd name="connsiteY1" fmla="*/ 69533 h 69850"/>
                  <a:gd name="connsiteX2" fmla="*/ 158432 w 158750"/>
                  <a:gd name="connsiteY2" fmla="*/ 69533 h 69850"/>
                  <a:gd name="connsiteX3" fmla="*/ 157163 w 158750"/>
                  <a:gd name="connsiteY3" fmla="*/ 4763 h 6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8750" h="69850">
                    <a:moveTo>
                      <a:pt x="11113" y="4763"/>
                    </a:moveTo>
                    <a:lnTo>
                      <a:pt x="4763" y="69533"/>
                    </a:lnTo>
                    <a:lnTo>
                      <a:pt x="158432" y="69533"/>
                    </a:lnTo>
                    <a:lnTo>
                      <a:pt x="157163" y="4763"/>
                    </a:lnTo>
                    <a:close/>
                  </a:path>
                </a:pathLst>
              </a:custGeom>
              <a:solidFill>
                <a:srgbClr val="27E0C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4" name="任意多边形: 形状 9812"/>
              <p:cNvSpPr/>
              <p:nvPr/>
            </p:nvSpPr>
            <p:spPr>
              <a:xfrm>
                <a:off x="8854770" y="2748598"/>
                <a:ext cx="1435100" cy="1416050"/>
              </a:xfrm>
              <a:custGeom>
                <a:avLst/>
                <a:gdLst>
                  <a:gd name="connsiteX0" fmla="*/ 27610 w 1435100"/>
                  <a:gd name="connsiteY0" fmla="*/ 1404303 h 1416050"/>
                  <a:gd name="connsiteX1" fmla="*/ 9195 w 1435100"/>
                  <a:gd name="connsiteY1" fmla="*/ 444182 h 1416050"/>
                  <a:gd name="connsiteX2" fmla="*/ 167945 w 1435100"/>
                  <a:gd name="connsiteY2" fmla="*/ 138748 h 1416050"/>
                  <a:gd name="connsiteX3" fmla="*/ 339395 w 1435100"/>
                  <a:gd name="connsiteY3" fmla="*/ 30163 h 1416050"/>
                  <a:gd name="connsiteX4" fmla="*/ 473380 w 1435100"/>
                  <a:gd name="connsiteY4" fmla="*/ 96838 h 1416050"/>
                  <a:gd name="connsiteX5" fmla="*/ 787070 w 1435100"/>
                  <a:gd name="connsiteY5" fmla="*/ 4763 h 1416050"/>
                  <a:gd name="connsiteX6" fmla="*/ 1150925 w 1435100"/>
                  <a:gd name="connsiteY6" fmla="*/ 159702 h 1416050"/>
                  <a:gd name="connsiteX7" fmla="*/ 1380795 w 1435100"/>
                  <a:gd name="connsiteY7" fmla="*/ 373063 h 1416050"/>
                  <a:gd name="connsiteX8" fmla="*/ 1434135 w 1435100"/>
                  <a:gd name="connsiteY8" fmla="*/ 725487 h 1416050"/>
                  <a:gd name="connsiteX9" fmla="*/ 1008685 w 1435100"/>
                  <a:gd name="connsiteY9" fmla="*/ 1138237 h 1416050"/>
                  <a:gd name="connsiteX10" fmla="*/ 1027735 w 1435100"/>
                  <a:gd name="connsiteY10" fmla="*/ 1411923 h 1416050"/>
                  <a:gd name="connsiteX11" fmla="*/ 27610 w 1435100"/>
                  <a:gd name="connsiteY11" fmla="*/ 1404303 h 141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35100" h="1416050">
                    <a:moveTo>
                      <a:pt x="27610" y="1404303"/>
                    </a:moveTo>
                    <a:cubicBezTo>
                      <a:pt x="27610" y="1404303"/>
                      <a:pt x="-7315" y="536257"/>
                      <a:pt x="9195" y="444182"/>
                    </a:cubicBezTo>
                    <a:cubicBezTo>
                      <a:pt x="25705" y="352107"/>
                      <a:pt x="38405" y="176848"/>
                      <a:pt x="167945" y="138748"/>
                    </a:cubicBezTo>
                    <a:cubicBezTo>
                      <a:pt x="297485" y="101282"/>
                      <a:pt x="339395" y="30163"/>
                      <a:pt x="339395" y="30163"/>
                    </a:cubicBezTo>
                    <a:cubicBezTo>
                      <a:pt x="339395" y="30163"/>
                      <a:pt x="381305" y="96838"/>
                      <a:pt x="473380" y="96838"/>
                    </a:cubicBezTo>
                    <a:cubicBezTo>
                      <a:pt x="565455" y="96838"/>
                      <a:pt x="690550" y="67627"/>
                      <a:pt x="787070" y="4763"/>
                    </a:cubicBezTo>
                    <a:cubicBezTo>
                      <a:pt x="787070" y="4763"/>
                      <a:pt x="1096315" y="142557"/>
                      <a:pt x="1150925" y="159702"/>
                    </a:cubicBezTo>
                    <a:cubicBezTo>
                      <a:pt x="1205535" y="176213"/>
                      <a:pt x="1330630" y="239077"/>
                      <a:pt x="1380795" y="373063"/>
                    </a:cubicBezTo>
                    <a:cubicBezTo>
                      <a:pt x="1430960" y="507048"/>
                      <a:pt x="1434135" y="725487"/>
                      <a:pt x="1434135" y="725487"/>
                    </a:cubicBezTo>
                    <a:lnTo>
                      <a:pt x="1008685" y="1138237"/>
                    </a:lnTo>
                    <a:lnTo>
                      <a:pt x="1027735" y="1411923"/>
                    </a:lnTo>
                    <a:lnTo>
                      <a:pt x="27610" y="1404303"/>
                    </a:lnTo>
                    <a:close/>
                  </a:path>
                </a:pathLst>
              </a:custGeom>
              <a:solidFill>
                <a:srgbClr val="1DC3A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5" name="任意多边形: 形状 9813"/>
              <p:cNvSpPr/>
              <p:nvPr/>
            </p:nvSpPr>
            <p:spPr>
              <a:xfrm>
                <a:off x="9753282" y="4688522"/>
                <a:ext cx="406400" cy="908050"/>
              </a:xfrm>
              <a:custGeom>
                <a:avLst/>
                <a:gdLst>
                  <a:gd name="connsiteX0" fmla="*/ 404178 w 406400"/>
                  <a:gd name="connsiteY0" fmla="*/ 903288 h 908050"/>
                  <a:gd name="connsiteX1" fmla="*/ 309563 w 406400"/>
                  <a:gd name="connsiteY1" fmla="*/ 903288 h 908050"/>
                  <a:gd name="connsiteX2" fmla="*/ 4763 w 406400"/>
                  <a:gd name="connsiteY2" fmla="*/ 4763 h 908050"/>
                  <a:gd name="connsiteX3" fmla="*/ 110173 w 406400"/>
                  <a:gd name="connsiteY3" fmla="*/ 4763 h 9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6400" h="908050">
                    <a:moveTo>
                      <a:pt x="404178" y="903288"/>
                    </a:moveTo>
                    <a:lnTo>
                      <a:pt x="309563" y="903288"/>
                    </a:lnTo>
                    <a:lnTo>
                      <a:pt x="4763" y="4763"/>
                    </a:lnTo>
                    <a:lnTo>
                      <a:pt x="110173" y="4763"/>
                    </a:lnTo>
                    <a:close/>
                  </a:path>
                </a:pathLst>
              </a:custGeom>
              <a:solidFill>
                <a:srgbClr val="416BB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6" name="任意多边形: 形状 9814"/>
              <p:cNvSpPr/>
              <p:nvPr/>
            </p:nvSpPr>
            <p:spPr>
              <a:xfrm>
                <a:off x="8681403" y="3888422"/>
                <a:ext cx="1460500" cy="825500"/>
              </a:xfrm>
              <a:custGeom>
                <a:avLst/>
                <a:gdLst>
                  <a:gd name="connsiteX0" fmla="*/ 4763 w 1460500"/>
                  <a:gd name="connsiteY0" fmla="*/ 773748 h 825500"/>
                  <a:gd name="connsiteX1" fmla="*/ 477838 w 1460500"/>
                  <a:gd name="connsiteY1" fmla="*/ 820738 h 825500"/>
                  <a:gd name="connsiteX2" fmla="*/ 1302703 w 1460500"/>
                  <a:gd name="connsiteY2" fmla="*/ 773748 h 825500"/>
                  <a:gd name="connsiteX3" fmla="*/ 1455103 w 1460500"/>
                  <a:gd name="connsiteY3" fmla="*/ 463868 h 825500"/>
                  <a:gd name="connsiteX4" fmla="*/ 1340167 w 1460500"/>
                  <a:gd name="connsiteY4" fmla="*/ 4763 h 825500"/>
                  <a:gd name="connsiteX5" fmla="*/ 1129347 w 1460500"/>
                  <a:gd name="connsiteY5" fmla="*/ 13653 h 825500"/>
                  <a:gd name="connsiteX6" fmla="*/ 919797 w 1460500"/>
                  <a:gd name="connsiteY6" fmla="*/ 474028 h 825500"/>
                  <a:gd name="connsiteX7" fmla="*/ 762317 w 1460500"/>
                  <a:gd name="connsiteY7" fmla="*/ 642303 h 825500"/>
                  <a:gd name="connsiteX8" fmla="*/ 5397 w 1460500"/>
                  <a:gd name="connsiteY8" fmla="*/ 700088 h 825500"/>
                  <a:gd name="connsiteX9" fmla="*/ 5397 w 1460500"/>
                  <a:gd name="connsiteY9" fmla="*/ 773748 h 825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60500" h="825500">
                    <a:moveTo>
                      <a:pt x="4763" y="773748"/>
                    </a:moveTo>
                    <a:cubicBezTo>
                      <a:pt x="4763" y="773748"/>
                      <a:pt x="125413" y="815658"/>
                      <a:pt x="477838" y="820738"/>
                    </a:cubicBezTo>
                    <a:cubicBezTo>
                      <a:pt x="829628" y="825818"/>
                      <a:pt x="1124267" y="836613"/>
                      <a:pt x="1302703" y="773748"/>
                    </a:cubicBezTo>
                    <a:cubicBezTo>
                      <a:pt x="1481138" y="710883"/>
                      <a:pt x="1460182" y="531813"/>
                      <a:pt x="1455103" y="463868"/>
                    </a:cubicBezTo>
                    <a:cubicBezTo>
                      <a:pt x="1450022" y="395288"/>
                      <a:pt x="1340167" y="4763"/>
                      <a:pt x="1340167" y="4763"/>
                    </a:cubicBezTo>
                    <a:lnTo>
                      <a:pt x="1129347" y="13653"/>
                    </a:lnTo>
                    <a:lnTo>
                      <a:pt x="919797" y="474028"/>
                    </a:lnTo>
                    <a:cubicBezTo>
                      <a:pt x="919797" y="474028"/>
                      <a:pt x="778192" y="637223"/>
                      <a:pt x="762317" y="642303"/>
                    </a:cubicBezTo>
                    <a:cubicBezTo>
                      <a:pt x="746442" y="647383"/>
                      <a:pt x="5397" y="700088"/>
                      <a:pt x="5397" y="700088"/>
                    </a:cubicBezTo>
                    <a:lnTo>
                      <a:pt x="5397" y="773748"/>
                    </a:lnTo>
                    <a:close/>
                  </a:path>
                </a:pathLst>
              </a:custGeom>
              <a:solidFill>
                <a:srgbClr val="376DD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7" name="任意多边形: 形状 9815"/>
              <p:cNvSpPr/>
              <p:nvPr/>
            </p:nvSpPr>
            <p:spPr>
              <a:xfrm>
                <a:off x="8350568" y="3908742"/>
                <a:ext cx="527050" cy="57150"/>
              </a:xfrm>
              <a:custGeom>
                <a:avLst/>
                <a:gdLst>
                  <a:gd name="connsiteX0" fmla="*/ 4763 w 527050"/>
                  <a:gd name="connsiteY0" fmla="*/ 4762 h 57150"/>
                  <a:gd name="connsiteX1" fmla="*/ 526733 w 527050"/>
                  <a:gd name="connsiteY1" fmla="*/ 4762 h 57150"/>
                  <a:gd name="connsiteX2" fmla="*/ 526733 w 527050"/>
                  <a:gd name="connsiteY2" fmla="*/ 54928 h 57150"/>
                  <a:gd name="connsiteX3" fmla="*/ 4763 w 527050"/>
                  <a:gd name="connsiteY3" fmla="*/ 5492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7050" h="57150">
                    <a:moveTo>
                      <a:pt x="4763" y="4762"/>
                    </a:moveTo>
                    <a:lnTo>
                      <a:pt x="526733" y="4762"/>
                    </a:lnTo>
                    <a:lnTo>
                      <a:pt x="526733" y="54928"/>
                    </a:lnTo>
                    <a:lnTo>
                      <a:pt x="4763" y="54928"/>
                    </a:lnTo>
                    <a:close/>
                  </a:path>
                </a:pathLst>
              </a:custGeom>
              <a:solidFill>
                <a:srgbClr val="E8EF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" name="任意多边形: 形状 9816"/>
              <p:cNvSpPr/>
              <p:nvPr/>
            </p:nvSpPr>
            <p:spPr>
              <a:xfrm>
                <a:off x="7727633" y="3908742"/>
                <a:ext cx="628650" cy="57150"/>
              </a:xfrm>
              <a:custGeom>
                <a:avLst/>
                <a:gdLst>
                  <a:gd name="connsiteX0" fmla="*/ 4762 w 628650"/>
                  <a:gd name="connsiteY0" fmla="*/ 4762 h 57150"/>
                  <a:gd name="connsiteX1" fmla="*/ 628968 w 628650"/>
                  <a:gd name="connsiteY1" fmla="*/ 4762 h 57150"/>
                  <a:gd name="connsiteX2" fmla="*/ 628968 w 628650"/>
                  <a:gd name="connsiteY2" fmla="*/ 54928 h 57150"/>
                  <a:gd name="connsiteX3" fmla="*/ 4762 w 628650"/>
                  <a:gd name="connsiteY3" fmla="*/ 5492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8650" h="57150">
                    <a:moveTo>
                      <a:pt x="4762" y="4762"/>
                    </a:moveTo>
                    <a:lnTo>
                      <a:pt x="628968" y="4762"/>
                    </a:lnTo>
                    <a:lnTo>
                      <a:pt x="628968" y="54928"/>
                    </a:lnTo>
                    <a:lnTo>
                      <a:pt x="4762" y="54928"/>
                    </a:lnTo>
                    <a:close/>
                  </a:path>
                </a:pathLst>
              </a:custGeom>
              <a:solidFill>
                <a:srgbClr val="ABBFD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" name="任意多边形: 形状 9817"/>
              <p:cNvSpPr/>
              <p:nvPr/>
            </p:nvSpPr>
            <p:spPr>
              <a:xfrm>
                <a:off x="7312978" y="3099516"/>
                <a:ext cx="1130300" cy="812800"/>
              </a:xfrm>
              <a:custGeom>
                <a:avLst/>
                <a:gdLst>
                  <a:gd name="connsiteX0" fmla="*/ 40957 w 1130300"/>
                  <a:gd name="connsiteY0" fmla="*/ 603804 h 812800"/>
                  <a:gd name="connsiteX1" fmla="*/ 4763 w 1130300"/>
                  <a:gd name="connsiteY1" fmla="*/ 31669 h 812800"/>
                  <a:gd name="connsiteX2" fmla="*/ 53022 w 1130300"/>
                  <a:gd name="connsiteY2" fmla="*/ 4999 h 812800"/>
                  <a:gd name="connsiteX3" fmla="*/ 1036003 w 1130300"/>
                  <a:gd name="connsiteY3" fmla="*/ 10714 h 812800"/>
                  <a:gd name="connsiteX4" fmla="*/ 1072197 w 1130300"/>
                  <a:gd name="connsiteY4" fmla="*/ 52624 h 812800"/>
                  <a:gd name="connsiteX5" fmla="*/ 1129347 w 1130300"/>
                  <a:gd name="connsiteY5" fmla="*/ 789859 h 812800"/>
                  <a:gd name="connsiteX6" fmla="*/ 1087438 w 1130300"/>
                  <a:gd name="connsiteY6" fmla="*/ 813989 h 812800"/>
                  <a:gd name="connsiteX7" fmla="*/ 420053 w 1130300"/>
                  <a:gd name="connsiteY7" fmla="*/ 813989 h 812800"/>
                  <a:gd name="connsiteX8" fmla="*/ 425132 w 1130300"/>
                  <a:gd name="connsiteY8" fmla="*/ 739059 h 812800"/>
                  <a:gd name="connsiteX9" fmla="*/ 341313 w 1130300"/>
                  <a:gd name="connsiteY9" fmla="*/ 733344 h 812800"/>
                  <a:gd name="connsiteX10" fmla="*/ 341313 w 1130300"/>
                  <a:gd name="connsiteY10" fmla="*/ 615234 h 812800"/>
                  <a:gd name="connsiteX11" fmla="*/ 40957 w 1130300"/>
                  <a:gd name="connsiteY11" fmla="*/ 603804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30300" h="812800">
                    <a:moveTo>
                      <a:pt x="40957" y="603804"/>
                    </a:moveTo>
                    <a:lnTo>
                      <a:pt x="4763" y="31669"/>
                    </a:lnTo>
                    <a:cubicBezTo>
                      <a:pt x="4763" y="31669"/>
                      <a:pt x="4763" y="1824"/>
                      <a:pt x="53022" y="4999"/>
                    </a:cubicBezTo>
                    <a:cubicBezTo>
                      <a:pt x="101282" y="8174"/>
                      <a:pt x="1036003" y="10714"/>
                      <a:pt x="1036003" y="10714"/>
                    </a:cubicBezTo>
                    <a:cubicBezTo>
                      <a:pt x="1036003" y="10714"/>
                      <a:pt x="1060132" y="7539"/>
                      <a:pt x="1072197" y="52624"/>
                    </a:cubicBezTo>
                    <a:cubicBezTo>
                      <a:pt x="1084263" y="97709"/>
                      <a:pt x="1129347" y="789859"/>
                      <a:pt x="1129347" y="789859"/>
                    </a:cubicBezTo>
                    <a:cubicBezTo>
                      <a:pt x="1129347" y="789859"/>
                      <a:pt x="1131888" y="813354"/>
                      <a:pt x="1087438" y="813989"/>
                    </a:cubicBezTo>
                    <a:cubicBezTo>
                      <a:pt x="1042988" y="813989"/>
                      <a:pt x="420053" y="813989"/>
                      <a:pt x="420053" y="813989"/>
                    </a:cubicBezTo>
                    <a:lnTo>
                      <a:pt x="425132" y="739059"/>
                    </a:lnTo>
                    <a:lnTo>
                      <a:pt x="341313" y="733344"/>
                    </a:lnTo>
                    <a:lnTo>
                      <a:pt x="341313" y="615234"/>
                    </a:lnTo>
                    <a:lnTo>
                      <a:pt x="40957" y="603804"/>
                    </a:lnTo>
                    <a:close/>
                  </a:path>
                </a:pathLst>
              </a:custGeom>
              <a:solidFill>
                <a:srgbClr val="C6D6E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0" name="任意多边形: 形状 9818"/>
              <p:cNvSpPr/>
              <p:nvPr/>
            </p:nvSpPr>
            <p:spPr>
              <a:xfrm>
                <a:off x="9173846" y="2237810"/>
                <a:ext cx="431800" cy="508000"/>
              </a:xfrm>
              <a:custGeom>
                <a:avLst/>
                <a:gdLst>
                  <a:gd name="connsiteX0" fmla="*/ 21589 w 431800"/>
                  <a:gd name="connsiteY0" fmla="*/ 24695 h 508000"/>
                  <a:gd name="connsiteX1" fmla="*/ 8254 w 431800"/>
                  <a:gd name="connsiteY1" fmla="*/ 153600 h 508000"/>
                  <a:gd name="connsiteX2" fmla="*/ 30479 w 431800"/>
                  <a:gd name="connsiteY2" fmla="*/ 336480 h 508000"/>
                  <a:gd name="connsiteX3" fmla="*/ 45084 w 431800"/>
                  <a:gd name="connsiteY3" fmla="*/ 483800 h 508000"/>
                  <a:gd name="connsiteX4" fmla="*/ 184784 w 431800"/>
                  <a:gd name="connsiteY4" fmla="*/ 489515 h 508000"/>
                  <a:gd name="connsiteX5" fmla="*/ 344804 w 431800"/>
                  <a:gd name="connsiteY5" fmla="*/ 399980 h 508000"/>
                  <a:gd name="connsiteX6" fmla="*/ 412114 w 431800"/>
                  <a:gd name="connsiteY6" fmla="*/ 239960 h 508000"/>
                  <a:gd name="connsiteX7" fmla="*/ 426719 w 431800"/>
                  <a:gd name="connsiteY7" fmla="*/ 124390 h 508000"/>
                  <a:gd name="connsiteX8" fmla="*/ 318769 w 431800"/>
                  <a:gd name="connsiteY8" fmla="*/ 94545 h 508000"/>
                  <a:gd name="connsiteX9" fmla="*/ 300354 w 431800"/>
                  <a:gd name="connsiteY9" fmla="*/ 5010 h 508000"/>
                  <a:gd name="connsiteX10" fmla="*/ 21589 w 431800"/>
                  <a:gd name="connsiteY10" fmla="*/ 24695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1800" h="508000">
                    <a:moveTo>
                      <a:pt x="21589" y="24695"/>
                    </a:moveTo>
                    <a:cubicBezTo>
                      <a:pt x="21589" y="24695"/>
                      <a:pt x="-4446" y="82480"/>
                      <a:pt x="8254" y="153600"/>
                    </a:cubicBezTo>
                    <a:cubicBezTo>
                      <a:pt x="21589" y="224720"/>
                      <a:pt x="30479" y="310445"/>
                      <a:pt x="30479" y="336480"/>
                    </a:cubicBezTo>
                    <a:cubicBezTo>
                      <a:pt x="30479" y="362515"/>
                      <a:pt x="28573" y="467290"/>
                      <a:pt x="45084" y="483800"/>
                    </a:cubicBezTo>
                    <a:cubicBezTo>
                      <a:pt x="61594" y="500310"/>
                      <a:pt x="110489" y="515550"/>
                      <a:pt x="184784" y="489515"/>
                    </a:cubicBezTo>
                    <a:cubicBezTo>
                      <a:pt x="259079" y="463480"/>
                      <a:pt x="324484" y="429825"/>
                      <a:pt x="344804" y="399980"/>
                    </a:cubicBezTo>
                    <a:cubicBezTo>
                      <a:pt x="365123" y="370135"/>
                      <a:pt x="402589" y="272980"/>
                      <a:pt x="412114" y="239960"/>
                    </a:cubicBezTo>
                    <a:cubicBezTo>
                      <a:pt x="421639" y="206305"/>
                      <a:pt x="436244" y="138995"/>
                      <a:pt x="426719" y="124390"/>
                    </a:cubicBezTo>
                    <a:cubicBezTo>
                      <a:pt x="417194" y="109785"/>
                      <a:pt x="357504" y="68510"/>
                      <a:pt x="318769" y="94545"/>
                    </a:cubicBezTo>
                    <a:cubicBezTo>
                      <a:pt x="318769" y="94545"/>
                      <a:pt x="368934" y="-705"/>
                      <a:pt x="300354" y="5010"/>
                    </a:cubicBezTo>
                    <a:cubicBezTo>
                      <a:pt x="232409" y="9455"/>
                      <a:pt x="60959" y="-1340"/>
                      <a:pt x="21589" y="24695"/>
                    </a:cubicBezTo>
                    <a:close/>
                  </a:path>
                </a:pathLst>
              </a:custGeom>
              <a:solidFill>
                <a:srgbClr val="FFC8B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1" name="任意多边形: 形状 9819"/>
              <p:cNvSpPr/>
              <p:nvPr/>
            </p:nvSpPr>
            <p:spPr>
              <a:xfrm>
                <a:off x="9791382" y="3469322"/>
                <a:ext cx="501650" cy="82550"/>
              </a:xfrm>
              <a:custGeom>
                <a:avLst/>
                <a:gdLst>
                  <a:gd name="connsiteX0" fmla="*/ 4763 w 501650"/>
                  <a:gd name="connsiteY0" fmla="*/ 4763 h 82550"/>
                  <a:gd name="connsiteX1" fmla="*/ 7938 w 501650"/>
                  <a:gd name="connsiteY1" fmla="*/ 80328 h 82550"/>
                  <a:gd name="connsiteX2" fmla="*/ 500063 w 501650"/>
                  <a:gd name="connsiteY2" fmla="*/ 73343 h 82550"/>
                  <a:gd name="connsiteX3" fmla="*/ 496888 w 501650"/>
                  <a:gd name="connsiteY3" fmla="*/ 4763 h 82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1650" h="82550">
                    <a:moveTo>
                      <a:pt x="4763" y="4763"/>
                    </a:moveTo>
                    <a:lnTo>
                      <a:pt x="7938" y="80328"/>
                    </a:lnTo>
                    <a:lnTo>
                      <a:pt x="500063" y="73343"/>
                    </a:lnTo>
                    <a:lnTo>
                      <a:pt x="496888" y="4763"/>
                    </a:lnTo>
                    <a:close/>
                  </a:path>
                </a:pathLst>
              </a:custGeom>
              <a:solidFill>
                <a:srgbClr val="27E0C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2" name="任意多边形: 形状 9820"/>
              <p:cNvSpPr/>
              <p:nvPr/>
            </p:nvSpPr>
            <p:spPr>
              <a:xfrm>
                <a:off x="9652953" y="3518853"/>
                <a:ext cx="292100" cy="641350"/>
              </a:xfrm>
              <a:custGeom>
                <a:avLst/>
                <a:gdLst>
                  <a:gd name="connsiteX0" fmla="*/ 146367 w 292100"/>
                  <a:gd name="connsiteY0" fmla="*/ 30797 h 641350"/>
                  <a:gd name="connsiteX1" fmla="*/ 4763 w 292100"/>
                  <a:gd name="connsiteY1" fmla="*/ 639763 h 641350"/>
                  <a:gd name="connsiteX2" fmla="*/ 228917 w 292100"/>
                  <a:gd name="connsiteY2" fmla="*/ 642302 h 641350"/>
                  <a:gd name="connsiteX3" fmla="*/ 289242 w 292100"/>
                  <a:gd name="connsiteY3" fmla="*/ 147002 h 641350"/>
                  <a:gd name="connsiteX4" fmla="*/ 251778 w 292100"/>
                  <a:gd name="connsiteY4" fmla="*/ 4763 h 64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100" h="641350">
                    <a:moveTo>
                      <a:pt x="146367" y="30797"/>
                    </a:moveTo>
                    <a:lnTo>
                      <a:pt x="4763" y="639763"/>
                    </a:lnTo>
                    <a:lnTo>
                      <a:pt x="228917" y="642302"/>
                    </a:lnTo>
                    <a:lnTo>
                      <a:pt x="289242" y="147002"/>
                    </a:lnTo>
                    <a:lnTo>
                      <a:pt x="251778" y="4763"/>
                    </a:lnTo>
                    <a:close/>
                  </a:path>
                </a:pathLst>
              </a:custGeom>
              <a:solidFill>
                <a:srgbClr val="12B3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3" name="任意多边形: 形状 9821"/>
              <p:cNvSpPr/>
              <p:nvPr/>
            </p:nvSpPr>
            <p:spPr>
              <a:xfrm>
                <a:off x="8779655" y="3538538"/>
                <a:ext cx="1517650" cy="425450"/>
              </a:xfrm>
              <a:custGeom>
                <a:avLst/>
                <a:gdLst>
                  <a:gd name="connsiteX0" fmla="*/ 1068561 w 1517650"/>
                  <a:gd name="connsiteY0" fmla="*/ 8572 h 425450"/>
                  <a:gd name="connsiteX1" fmla="*/ 1097136 w 1517650"/>
                  <a:gd name="connsiteY1" fmla="*/ 196533 h 425450"/>
                  <a:gd name="connsiteX2" fmla="*/ 226551 w 1517650"/>
                  <a:gd name="connsiteY2" fmla="*/ 265113 h 425450"/>
                  <a:gd name="connsiteX3" fmla="*/ 112886 w 1517650"/>
                  <a:gd name="connsiteY3" fmla="*/ 180022 h 425450"/>
                  <a:gd name="connsiteX4" fmla="*/ 10651 w 1517650"/>
                  <a:gd name="connsiteY4" fmla="*/ 356553 h 425450"/>
                  <a:gd name="connsiteX5" fmla="*/ 135745 w 1517650"/>
                  <a:gd name="connsiteY5" fmla="*/ 282892 h 425450"/>
                  <a:gd name="connsiteX6" fmla="*/ 118601 w 1517650"/>
                  <a:gd name="connsiteY6" fmla="*/ 345758 h 425450"/>
                  <a:gd name="connsiteX7" fmla="*/ 124315 w 1517650"/>
                  <a:gd name="connsiteY7" fmla="*/ 391478 h 425450"/>
                  <a:gd name="connsiteX8" fmla="*/ 1473055 w 1517650"/>
                  <a:gd name="connsiteY8" fmla="*/ 414338 h 425450"/>
                  <a:gd name="connsiteX9" fmla="*/ 1495915 w 1517650"/>
                  <a:gd name="connsiteY9" fmla="*/ 129858 h 425450"/>
                  <a:gd name="connsiteX10" fmla="*/ 1455911 w 1517650"/>
                  <a:gd name="connsiteY10" fmla="*/ 4763 h 425450"/>
                  <a:gd name="connsiteX11" fmla="*/ 1068561 w 1517650"/>
                  <a:gd name="connsiteY11" fmla="*/ 8572 h 42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17650" h="425450">
                    <a:moveTo>
                      <a:pt x="1068561" y="8572"/>
                    </a:moveTo>
                    <a:cubicBezTo>
                      <a:pt x="1068561" y="8572"/>
                      <a:pt x="1131426" y="167958"/>
                      <a:pt x="1097136" y="196533"/>
                    </a:cubicBezTo>
                    <a:cubicBezTo>
                      <a:pt x="1062845" y="225108"/>
                      <a:pt x="249411" y="265113"/>
                      <a:pt x="226551" y="265113"/>
                    </a:cubicBezTo>
                    <a:cubicBezTo>
                      <a:pt x="226551" y="265113"/>
                      <a:pt x="192261" y="168592"/>
                      <a:pt x="112886" y="180022"/>
                    </a:cubicBezTo>
                    <a:cubicBezTo>
                      <a:pt x="33511" y="191453"/>
                      <a:pt x="-12210" y="327978"/>
                      <a:pt x="10651" y="356553"/>
                    </a:cubicBezTo>
                    <a:cubicBezTo>
                      <a:pt x="33511" y="385128"/>
                      <a:pt x="79230" y="260033"/>
                      <a:pt x="135745" y="282892"/>
                    </a:cubicBezTo>
                    <a:cubicBezTo>
                      <a:pt x="192895" y="305753"/>
                      <a:pt x="118601" y="345758"/>
                      <a:pt x="118601" y="345758"/>
                    </a:cubicBezTo>
                    <a:cubicBezTo>
                      <a:pt x="118601" y="345758"/>
                      <a:pt x="78595" y="380047"/>
                      <a:pt x="124315" y="391478"/>
                    </a:cubicBezTo>
                    <a:cubicBezTo>
                      <a:pt x="170036" y="402908"/>
                      <a:pt x="1398761" y="442913"/>
                      <a:pt x="1473055" y="414338"/>
                    </a:cubicBezTo>
                    <a:cubicBezTo>
                      <a:pt x="1546715" y="385763"/>
                      <a:pt x="1495915" y="129858"/>
                      <a:pt x="1495915" y="129858"/>
                    </a:cubicBezTo>
                    <a:lnTo>
                      <a:pt x="1455911" y="4763"/>
                    </a:lnTo>
                    <a:lnTo>
                      <a:pt x="1068561" y="8572"/>
                    </a:lnTo>
                    <a:close/>
                  </a:path>
                </a:pathLst>
              </a:custGeom>
              <a:solidFill>
                <a:srgbClr val="FEC4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4" name="任意多边形: 形状 9822"/>
              <p:cNvSpPr/>
              <p:nvPr/>
            </p:nvSpPr>
            <p:spPr>
              <a:xfrm>
                <a:off x="7976553" y="4150042"/>
                <a:ext cx="1911350" cy="1536700"/>
              </a:xfrm>
              <a:custGeom>
                <a:avLst/>
                <a:gdLst>
                  <a:gd name="connsiteX0" fmla="*/ 1905317 w 1911350"/>
                  <a:gd name="connsiteY0" fmla="*/ 11113 h 1536700"/>
                  <a:gd name="connsiteX1" fmla="*/ 1858328 w 1911350"/>
                  <a:gd name="connsiteY1" fmla="*/ 379413 h 1536700"/>
                  <a:gd name="connsiteX2" fmla="*/ 1665288 w 1911350"/>
                  <a:gd name="connsiteY2" fmla="*/ 484823 h 1536700"/>
                  <a:gd name="connsiteX3" fmla="*/ 747078 w 1911350"/>
                  <a:gd name="connsiteY3" fmla="*/ 519748 h 1536700"/>
                  <a:gd name="connsiteX4" fmla="*/ 501967 w 1911350"/>
                  <a:gd name="connsiteY4" fmla="*/ 957263 h 1536700"/>
                  <a:gd name="connsiteX5" fmla="*/ 256222 w 1911350"/>
                  <a:gd name="connsiteY5" fmla="*/ 1333183 h 1536700"/>
                  <a:gd name="connsiteX6" fmla="*/ 127317 w 1911350"/>
                  <a:gd name="connsiteY6" fmla="*/ 1531938 h 1536700"/>
                  <a:gd name="connsiteX7" fmla="*/ 4763 w 1911350"/>
                  <a:gd name="connsiteY7" fmla="*/ 1520508 h 1536700"/>
                  <a:gd name="connsiteX8" fmla="*/ 396557 w 1911350"/>
                  <a:gd name="connsiteY8" fmla="*/ 350203 h 1536700"/>
                  <a:gd name="connsiteX9" fmla="*/ 560388 w 1911350"/>
                  <a:gd name="connsiteY9" fmla="*/ 215583 h 1536700"/>
                  <a:gd name="connsiteX10" fmla="*/ 1227138 w 1911350"/>
                  <a:gd name="connsiteY10" fmla="*/ 4763 h 1536700"/>
                  <a:gd name="connsiteX11" fmla="*/ 1905317 w 1911350"/>
                  <a:gd name="connsiteY11" fmla="*/ 11113 h 153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11350" h="1536700">
                    <a:moveTo>
                      <a:pt x="1905317" y="11113"/>
                    </a:moveTo>
                    <a:cubicBezTo>
                      <a:pt x="1905317" y="11113"/>
                      <a:pt x="1934528" y="262573"/>
                      <a:pt x="1858328" y="379413"/>
                    </a:cubicBezTo>
                    <a:cubicBezTo>
                      <a:pt x="1782128" y="496253"/>
                      <a:pt x="1723707" y="479108"/>
                      <a:pt x="1665288" y="484823"/>
                    </a:cubicBezTo>
                    <a:cubicBezTo>
                      <a:pt x="1606867" y="490538"/>
                      <a:pt x="752792" y="479108"/>
                      <a:pt x="747078" y="519748"/>
                    </a:cubicBezTo>
                    <a:cubicBezTo>
                      <a:pt x="741363" y="560388"/>
                      <a:pt x="595313" y="851853"/>
                      <a:pt x="501967" y="957263"/>
                    </a:cubicBezTo>
                    <a:cubicBezTo>
                      <a:pt x="408622" y="1062673"/>
                      <a:pt x="267653" y="1291908"/>
                      <a:pt x="256222" y="1333183"/>
                    </a:cubicBezTo>
                    <a:cubicBezTo>
                      <a:pt x="244792" y="1373823"/>
                      <a:pt x="127317" y="1531938"/>
                      <a:pt x="127317" y="1531938"/>
                    </a:cubicBezTo>
                    <a:lnTo>
                      <a:pt x="4763" y="1520508"/>
                    </a:lnTo>
                    <a:lnTo>
                      <a:pt x="396557" y="350203"/>
                    </a:lnTo>
                    <a:cubicBezTo>
                      <a:pt x="396557" y="350203"/>
                      <a:pt x="420053" y="250508"/>
                      <a:pt x="560388" y="215583"/>
                    </a:cubicBezTo>
                    <a:cubicBezTo>
                      <a:pt x="700722" y="180658"/>
                      <a:pt x="1227138" y="4763"/>
                      <a:pt x="1227138" y="4763"/>
                    </a:cubicBezTo>
                    <a:lnTo>
                      <a:pt x="1905317" y="11113"/>
                    </a:lnTo>
                    <a:close/>
                  </a:path>
                </a:pathLst>
              </a:custGeom>
              <a:solidFill>
                <a:srgbClr val="02458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5" name="任意多边形: 形状 9823"/>
              <p:cNvSpPr/>
              <p:nvPr/>
            </p:nvSpPr>
            <p:spPr>
              <a:xfrm>
                <a:off x="7777797" y="5665153"/>
                <a:ext cx="330200" cy="266700"/>
              </a:xfrm>
              <a:custGeom>
                <a:avLst/>
                <a:gdLst>
                  <a:gd name="connsiteX0" fmla="*/ 202883 w 330200"/>
                  <a:gd name="connsiteY0" fmla="*/ 4763 h 266700"/>
                  <a:gd name="connsiteX1" fmla="*/ 198438 w 330200"/>
                  <a:gd name="connsiteY1" fmla="*/ 152082 h 266700"/>
                  <a:gd name="connsiteX2" fmla="*/ 4763 w 330200"/>
                  <a:gd name="connsiteY2" fmla="*/ 262572 h 266700"/>
                  <a:gd name="connsiteX3" fmla="*/ 273368 w 330200"/>
                  <a:gd name="connsiteY3" fmla="*/ 262572 h 266700"/>
                  <a:gd name="connsiteX4" fmla="*/ 247968 w 330200"/>
                  <a:gd name="connsiteY4" fmla="*/ 162242 h 266700"/>
                  <a:gd name="connsiteX5" fmla="*/ 325438 w 330200"/>
                  <a:gd name="connsiteY5" fmla="*/ 16192 h 266700"/>
                  <a:gd name="connsiteX6" fmla="*/ 202883 w 330200"/>
                  <a:gd name="connsiteY6" fmla="*/ 4763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200" h="266700">
                    <a:moveTo>
                      <a:pt x="202883" y="4763"/>
                    </a:moveTo>
                    <a:lnTo>
                      <a:pt x="198438" y="152082"/>
                    </a:lnTo>
                    <a:lnTo>
                      <a:pt x="4763" y="262572"/>
                    </a:lnTo>
                    <a:lnTo>
                      <a:pt x="273368" y="262572"/>
                    </a:lnTo>
                    <a:cubicBezTo>
                      <a:pt x="273368" y="262572"/>
                      <a:pt x="273368" y="199707"/>
                      <a:pt x="247968" y="162242"/>
                    </a:cubicBezTo>
                    <a:lnTo>
                      <a:pt x="325438" y="16192"/>
                    </a:lnTo>
                    <a:lnTo>
                      <a:pt x="202883" y="4763"/>
                    </a:lnTo>
                    <a:close/>
                  </a:path>
                </a:pathLst>
              </a:custGeom>
              <a:solidFill>
                <a:srgbClr val="152D3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" name="任意多边形: 形状 9824"/>
              <p:cNvSpPr/>
              <p:nvPr/>
            </p:nvSpPr>
            <p:spPr>
              <a:xfrm>
                <a:off x="9230043" y="5569903"/>
                <a:ext cx="254000" cy="317500"/>
              </a:xfrm>
              <a:custGeom>
                <a:avLst/>
                <a:gdLst>
                  <a:gd name="connsiteX0" fmla="*/ 12382 w 254000"/>
                  <a:gd name="connsiteY0" fmla="*/ 20002 h 317500"/>
                  <a:gd name="connsiteX1" fmla="*/ 124777 w 254000"/>
                  <a:gd name="connsiteY1" fmla="*/ 166688 h 317500"/>
                  <a:gd name="connsiteX2" fmla="*/ 4763 w 254000"/>
                  <a:gd name="connsiteY2" fmla="*/ 312738 h 317500"/>
                  <a:gd name="connsiteX3" fmla="*/ 249872 w 254000"/>
                  <a:gd name="connsiteY3" fmla="*/ 195263 h 317500"/>
                  <a:gd name="connsiteX4" fmla="*/ 166688 w 254000"/>
                  <a:gd name="connsiteY4" fmla="*/ 124777 h 317500"/>
                  <a:gd name="connsiteX5" fmla="*/ 127317 w 254000"/>
                  <a:gd name="connsiteY5" fmla="*/ 4763 h 317500"/>
                  <a:gd name="connsiteX6" fmla="*/ 12382 w 254000"/>
                  <a:gd name="connsiteY6" fmla="*/ 20002 h 31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4000" h="317500">
                    <a:moveTo>
                      <a:pt x="12382" y="20002"/>
                    </a:moveTo>
                    <a:lnTo>
                      <a:pt x="124777" y="166688"/>
                    </a:lnTo>
                    <a:lnTo>
                      <a:pt x="4763" y="312738"/>
                    </a:lnTo>
                    <a:cubicBezTo>
                      <a:pt x="4763" y="312738"/>
                      <a:pt x="218757" y="263207"/>
                      <a:pt x="249872" y="195263"/>
                    </a:cubicBezTo>
                    <a:lnTo>
                      <a:pt x="166688" y="124777"/>
                    </a:lnTo>
                    <a:lnTo>
                      <a:pt x="127317" y="4763"/>
                    </a:lnTo>
                    <a:lnTo>
                      <a:pt x="12382" y="20002"/>
                    </a:lnTo>
                    <a:close/>
                  </a:path>
                </a:pathLst>
              </a:custGeom>
              <a:solidFill>
                <a:srgbClr val="152D3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" name="任意多边形: 形状 9825"/>
              <p:cNvSpPr/>
              <p:nvPr/>
            </p:nvSpPr>
            <p:spPr>
              <a:xfrm>
                <a:off x="6953568" y="3747453"/>
                <a:ext cx="133350" cy="139700"/>
              </a:xfrm>
              <a:custGeom>
                <a:avLst/>
                <a:gdLst>
                  <a:gd name="connsiteX0" fmla="*/ 26988 w 133350"/>
                  <a:gd name="connsiteY0" fmla="*/ 4763 h 139700"/>
                  <a:gd name="connsiteX1" fmla="*/ 114617 w 133350"/>
                  <a:gd name="connsiteY1" fmla="*/ 4763 h 139700"/>
                  <a:gd name="connsiteX2" fmla="*/ 133667 w 133350"/>
                  <a:gd name="connsiteY2" fmla="*/ 46672 h 139700"/>
                  <a:gd name="connsiteX3" fmla="*/ 101282 w 133350"/>
                  <a:gd name="connsiteY3" fmla="*/ 133032 h 139700"/>
                  <a:gd name="connsiteX4" fmla="*/ 4763 w 133350"/>
                  <a:gd name="connsiteY4" fmla="*/ 136842 h 139700"/>
                  <a:gd name="connsiteX5" fmla="*/ 11113 w 133350"/>
                  <a:gd name="connsiteY5" fmla="*/ 118427 h 139700"/>
                  <a:gd name="connsiteX6" fmla="*/ 100013 w 133350"/>
                  <a:gd name="connsiteY6" fmla="*/ 114617 h 139700"/>
                  <a:gd name="connsiteX7" fmla="*/ 108267 w 133350"/>
                  <a:gd name="connsiteY7" fmla="*/ 31432 h 139700"/>
                  <a:gd name="connsiteX8" fmla="*/ 22542 w 133350"/>
                  <a:gd name="connsiteY8" fmla="*/ 20638 h 139700"/>
                  <a:gd name="connsiteX9" fmla="*/ 26988 w 133350"/>
                  <a:gd name="connsiteY9" fmla="*/ 4763 h 13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50" h="139700">
                    <a:moveTo>
                      <a:pt x="26988" y="4763"/>
                    </a:moveTo>
                    <a:lnTo>
                      <a:pt x="114617" y="4763"/>
                    </a:lnTo>
                    <a:cubicBezTo>
                      <a:pt x="114617" y="4763"/>
                      <a:pt x="133667" y="17463"/>
                      <a:pt x="133667" y="46672"/>
                    </a:cubicBezTo>
                    <a:cubicBezTo>
                      <a:pt x="133667" y="76517"/>
                      <a:pt x="126047" y="126047"/>
                      <a:pt x="101282" y="133032"/>
                    </a:cubicBezTo>
                    <a:cubicBezTo>
                      <a:pt x="77152" y="139382"/>
                      <a:pt x="4763" y="136842"/>
                      <a:pt x="4763" y="136842"/>
                    </a:cubicBezTo>
                    <a:lnTo>
                      <a:pt x="11113" y="118427"/>
                    </a:lnTo>
                    <a:cubicBezTo>
                      <a:pt x="11113" y="118427"/>
                      <a:pt x="86042" y="122238"/>
                      <a:pt x="100013" y="114617"/>
                    </a:cubicBezTo>
                    <a:cubicBezTo>
                      <a:pt x="115252" y="106997"/>
                      <a:pt x="120332" y="48577"/>
                      <a:pt x="108267" y="31432"/>
                    </a:cubicBezTo>
                    <a:cubicBezTo>
                      <a:pt x="96838" y="14922"/>
                      <a:pt x="22542" y="20638"/>
                      <a:pt x="22542" y="20638"/>
                    </a:cubicBezTo>
                    <a:lnTo>
                      <a:pt x="26988" y="4763"/>
                    </a:lnTo>
                    <a:close/>
                  </a:path>
                </a:pathLst>
              </a:custGeom>
              <a:solidFill>
                <a:srgbClr val="046D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" name="任意多边形: 形状 9826"/>
              <p:cNvSpPr/>
              <p:nvPr/>
            </p:nvSpPr>
            <p:spPr>
              <a:xfrm>
                <a:off x="6709728" y="3708717"/>
                <a:ext cx="279400" cy="107950"/>
              </a:xfrm>
              <a:custGeom>
                <a:avLst/>
                <a:gdLst>
                  <a:gd name="connsiteX0" fmla="*/ 4763 w 279400"/>
                  <a:gd name="connsiteY0" fmla="*/ 9208 h 107950"/>
                  <a:gd name="connsiteX1" fmla="*/ 4763 w 279400"/>
                  <a:gd name="connsiteY1" fmla="*/ 106363 h 107950"/>
                  <a:gd name="connsiteX2" fmla="*/ 275907 w 279400"/>
                  <a:gd name="connsiteY2" fmla="*/ 106363 h 107950"/>
                  <a:gd name="connsiteX3" fmla="*/ 275907 w 279400"/>
                  <a:gd name="connsiteY3" fmla="*/ 4763 h 10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9400" h="107950">
                    <a:moveTo>
                      <a:pt x="4763" y="9208"/>
                    </a:moveTo>
                    <a:lnTo>
                      <a:pt x="4763" y="106363"/>
                    </a:lnTo>
                    <a:lnTo>
                      <a:pt x="275907" y="106363"/>
                    </a:lnTo>
                    <a:lnTo>
                      <a:pt x="275907" y="4763"/>
                    </a:lnTo>
                    <a:close/>
                  </a:path>
                </a:pathLst>
              </a:custGeom>
              <a:solidFill>
                <a:srgbClr val="7997F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" name="任意多边形: 形状 9827"/>
              <p:cNvSpPr/>
              <p:nvPr/>
            </p:nvSpPr>
            <p:spPr>
              <a:xfrm>
                <a:off x="6709728" y="3810317"/>
                <a:ext cx="279400" cy="152400"/>
              </a:xfrm>
              <a:custGeom>
                <a:avLst/>
                <a:gdLst>
                  <a:gd name="connsiteX0" fmla="*/ 92392 w 279400"/>
                  <a:gd name="connsiteY0" fmla="*/ 148908 h 152400"/>
                  <a:gd name="connsiteX1" fmla="*/ 178753 w 279400"/>
                  <a:gd name="connsiteY1" fmla="*/ 148908 h 152400"/>
                  <a:gd name="connsiteX2" fmla="*/ 275907 w 279400"/>
                  <a:gd name="connsiteY2" fmla="*/ 4763 h 152400"/>
                  <a:gd name="connsiteX3" fmla="*/ 4763 w 279400"/>
                  <a:gd name="connsiteY3" fmla="*/ 4763 h 152400"/>
                  <a:gd name="connsiteX4" fmla="*/ 92392 w 279400"/>
                  <a:gd name="connsiteY4" fmla="*/ 148908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400" h="152400">
                    <a:moveTo>
                      <a:pt x="92392" y="148908"/>
                    </a:moveTo>
                    <a:lnTo>
                      <a:pt x="178753" y="148908"/>
                    </a:lnTo>
                    <a:cubicBezTo>
                      <a:pt x="178753" y="148908"/>
                      <a:pt x="272097" y="131128"/>
                      <a:pt x="275907" y="4763"/>
                    </a:cubicBezTo>
                    <a:lnTo>
                      <a:pt x="4763" y="4763"/>
                    </a:lnTo>
                    <a:cubicBezTo>
                      <a:pt x="4763" y="4763"/>
                      <a:pt x="7938" y="124142"/>
                      <a:pt x="92392" y="148908"/>
                    </a:cubicBezTo>
                    <a:close/>
                  </a:path>
                </a:pathLst>
              </a:custGeom>
              <a:solidFill>
                <a:srgbClr val="87C0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" name="任意多边形: 形状 9828"/>
              <p:cNvSpPr/>
              <p:nvPr/>
            </p:nvSpPr>
            <p:spPr>
              <a:xfrm>
                <a:off x="7088822" y="3824288"/>
                <a:ext cx="482600" cy="139700"/>
              </a:xfrm>
              <a:custGeom>
                <a:avLst/>
                <a:gdLst>
                  <a:gd name="connsiteX0" fmla="*/ 304483 w 482600"/>
                  <a:gd name="connsiteY0" fmla="*/ 4763 h 139700"/>
                  <a:gd name="connsiteX1" fmla="*/ 138747 w 482600"/>
                  <a:gd name="connsiteY1" fmla="*/ 4763 h 139700"/>
                  <a:gd name="connsiteX2" fmla="*/ 72708 w 482600"/>
                  <a:gd name="connsiteY2" fmla="*/ 4763 h 139700"/>
                  <a:gd name="connsiteX3" fmla="*/ 4763 w 482600"/>
                  <a:gd name="connsiteY3" fmla="*/ 72708 h 139700"/>
                  <a:gd name="connsiteX4" fmla="*/ 72708 w 482600"/>
                  <a:gd name="connsiteY4" fmla="*/ 140653 h 139700"/>
                  <a:gd name="connsiteX5" fmla="*/ 138747 w 482600"/>
                  <a:gd name="connsiteY5" fmla="*/ 140653 h 139700"/>
                  <a:gd name="connsiteX6" fmla="*/ 304483 w 482600"/>
                  <a:gd name="connsiteY6" fmla="*/ 140653 h 139700"/>
                  <a:gd name="connsiteX7" fmla="*/ 477838 w 482600"/>
                  <a:gd name="connsiteY7" fmla="*/ 140653 h 139700"/>
                  <a:gd name="connsiteX8" fmla="*/ 477838 w 482600"/>
                  <a:gd name="connsiteY8" fmla="*/ 4763 h 139700"/>
                  <a:gd name="connsiteX9" fmla="*/ 304483 w 482600"/>
                  <a:gd name="connsiteY9" fmla="*/ 4763 h 13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2600" h="139700">
                    <a:moveTo>
                      <a:pt x="304483" y="4763"/>
                    </a:moveTo>
                    <a:lnTo>
                      <a:pt x="138747" y="4763"/>
                    </a:lnTo>
                    <a:lnTo>
                      <a:pt x="72708" y="4763"/>
                    </a:lnTo>
                    <a:cubicBezTo>
                      <a:pt x="35243" y="4763"/>
                      <a:pt x="4763" y="35242"/>
                      <a:pt x="4763" y="72708"/>
                    </a:cubicBezTo>
                    <a:cubicBezTo>
                      <a:pt x="4763" y="110172"/>
                      <a:pt x="35243" y="140653"/>
                      <a:pt x="72708" y="140653"/>
                    </a:cubicBezTo>
                    <a:lnTo>
                      <a:pt x="138747" y="140653"/>
                    </a:lnTo>
                    <a:lnTo>
                      <a:pt x="304483" y="140653"/>
                    </a:lnTo>
                    <a:lnTo>
                      <a:pt x="477838" y="140653"/>
                    </a:lnTo>
                    <a:lnTo>
                      <a:pt x="477838" y="4763"/>
                    </a:lnTo>
                    <a:lnTo>
                      <a:pt x="304483" y="4763"/>
                    </a:lnTo>
                    <a:close/>
                  </a:path>
                </a:pathLst>
              </a:custGeom>
              <a:solidFill>
                <a:srgbClr val="FBCD4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1" name="任意多边形: 形状 9829"/>
              <p:cNvSpPr/>
              <p:nvPr/>
            </p:nvSpPr>
            <p:spPr>
              <a:xfrm>
                <a:off x="7286943" y="3824288"/>
                <a:ext cx="482600" cy="139700"/>
              </a:xfrm>
              <a:custGeom>
                <a:avLst/>
                <a:gdLst>
                  <a:gd name="connsiteX0" fmla="*/ 304482 w 482600"/>
                  <a:gd name="connsiteY0" fmla="*/ 4763 h 139700"/>
                  <a:gd name="connsiteX1" fmla="*/ 138747 w 482600"/>
                  <a:gd name="connsiteY1" fmla="*/ 4763 h 139700"/>
                  <a:gd name="connsiteX2" fmla="*/ 72707 w 482600"/>
                  <a:gd name="connsiteY2" fmla="*/ 4763 h 139700"/>
                  <a:gd name="connsiteX3" fmla="*/ 4763 w 482600"/>
                  <a:gd name="connsiteY3" fmla="*/ 72708 h 139700"/>
                  <a:gd name="connsiteX4" fmla="*/ 72707 w 482600"/>
                  <a:gd name="connsiteY4" fmla="*/ 140653 h 139700"/>
                  <a:gd name="connsiteX5" fmla="*/ 138747 w 482600"/>
                  <a:gd name="connsiteY5" fmla="*/ 140653 h 139700"/>
                  <a:gd name="connsiteX6" fmla="*/ 304482 w 482600"/>
                  <a:gd name="connsiteY6" fmla="*/ 140653 h 139700"/>
                  <a:gd name="connsiteX7" fmla="*/ 477838 w 482600"/>
                  <a:gd name="connsiteY7" fmla="*/ 140653 h 139700"/>
                  <a:gd name="connsiteX8" fmla="*/ 477838 w 482600"/>
                  <a:gd name="connsiteY8" fmla="*/ 4763 h 139700"/>
                  <a:gd name="connsiteX9" fmla="*/ 304482 w 482600"/>
                  <a:gd name="connsiteY9" fmla="*/ 4763 h 13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2600" h="139700">
                    <a:moveTo>
                      <a:pt x="304482" y="4763"/>
                    </a:moveTo>
                    <a:lnTo>
                      <a:pt x="138747" y="4763"/>
                    </a:lnTo>
                    <a:lnTo>
                      <a:pt x="72707" y="4763"/>
                    </a:lnTo>
                    <a:cubicBezTo>
                      <a:pt x="35242" y="4763"/>
                      <a:pt x="4763" y="35242"/>
                      <a:pt x="4763" y="72708"/>
                    </a:cubicBezTo>
                    <a:cubicBezTo>
                      <a:pt x="4763" y="110172"/>
                      <a:pt x="35242" y="140653"/>
                      <a:pt x="72707" y="140653"/>
                    </a:cubicBezTo>
                    <a:lnTo>
                      <a:pt x="138747" y="140653"/>
                    </a:lnTo>
                    <a:lnTo>
                      <a:pt x="304482" y="140653"/>
                    </a:lnTo>
                    <a:lnTo>
                      <a:pt x="477838" y="140653"/>
                    </a:lnTo>
                    <a:lnTo>
                      <a:pt x="477838" y="4763"/>
                    </a:lnTo>
                    <a:lnTo>
                      <a:pt x="304482" y="4763"/>
                    </a:lnTo>
                    <a:close/>
                  </a:path>
                </a:pathLst>
              </a:custGeom>
              <a:solidFill>
                <a:srgbClr val="E2A74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2" name="任意多边形: 形状 9830"/>
              <p:cNvSpPr/>
              <p:nvPr/>
            </p:nvSpPr>
            <p:spPr>
              <a:xfrm>
                <a:off x="7324407" y="3861117"/>
                <a:ext cx="444500" cy="69850"/>
              </a:xfrm>
              <a:custGeom>
                <a:avLst/>
                <a:gdLst>
                  <a:gd name="connsiteX0" fmla="*/ 368618 w 444500"/>
                  <a:gd name="connsiteY0" fmla="*/ 4763 h 69850"/>
                  <a:gd name="connsiteX1" fmla="*/ 45403 w 444500"/>
                  <a:gd name="connsiteY1" fmla="*/ 4763 h 69850"/>
                  <a:gd name="connsiteX2" fmla="*/ 35243 w 444500"/>
                  <a:gd name="connsiteY2" fmla="*/ 4763 h 69850"/>
                  <a:gd name="connsiteX3" fmla="*/ 4763 w 444500"/>
                  <a:gd name="connsiteY3" fmla="*/ 35242 h 69850"/>
                  <a:gd name="connsiteX4" fmla="*/ 35243 w 444500"/>
                  <a:gd name="connsiteY4" fmla="*/ 65723 h 69850"/>
                  <a:gd name="connsiteX5" fmla="*/ 45403 w 444500"/>
                  <a:gd name="connsiteY5" fmla="*/ 65723 h 69850"/>
                  <a:gd name="connsiteX6" fmla="*/ 368618 w 444500"/>
                  <a:gd name="connsiteY6" fmla="*/ 65723 h 69850"/>
                  <a:gd name="connsiteX7" fmla="*/ 440373 w 444500"/>
                  <a:gd name="connsiteY7" fmla="*/ 65723 h 69850"/>
                  <a:gd name="connsiteX8" fmla="*/ 440373 w 444500"/>
                  <a:gd name="connsiteY8" fmla="*/ 4763 h 69850"/>
                  <a:gd name="connsiteX9" fmla="*/ 368618 w 444500"/>
                  <a:gd name="connsiteY9" fmla="*/ 4763 h 6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4500" h="69850">
                    <a:moveTo>
                      <a:pt x="368618" y="4763"/>
                    </a:moveTo>
                    <a:lnTo>
                      <a:pt x="45403" y="4763"/>
                    </a:lnTo>
                    <a:lnTo>
                      <a:pt x="35243" y="4763"/>
                    </a:lnTo>
                    <a:cubicBezTo>
                      <a:pt x="18098" y="4763"/>
                      <a:pt x="4763" y="18733"/>
                      <a:pt x="4763" y="35242"/>
                    </a:cubicBezTo>
                    <a:cubicBezTo>
                      <a:pt x="4763" y="52388"/>
                      <a:pt x="18733" y="65723"/>
                      <a:pt x="35243" y="65723"/>
                    </a:cubicBezTo>
                    <a:lnTo>
                      <a:pt x="45403" y="65723"/>
                    </a:lnTo>
                    <a:lnTo>
                      <a:pt x="368618" y="65723"/>
                    </a:lnTo>
                    <a:lnTo>
                      <a:pt x="440373" y="65723"/>
                    </a:lnTo>
                    <a:lnTo>
                      <a:pt x="440373" y="4763"/>
                    </a:lnTo>
                    <a:lnTo>
                      <a:pt x="368618" y="476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3" name="任意多边形: 形状 9831"/>
              <p:cNvSpPr/>
              <p:nvPr/>
            </p:nvSpPr>
            <p:spPr>
              <a:xfrm>
                <a:off x="7271068" y="3687128"/>
                <a:ext cx="438150" cy="139700"/>
              </a:xfrm>
              <a:custGeom>
                <a:avLst/>
                <a:gdLst>
                  <a:gd name="connsiteX0" fmla="*/ 164147 w 438150"/>
                  <a:gd name="connsiteY0" fmla="*/ 4763 h 139700"/>
                  <a:gd name="connsiteX1" fmla="*/ 315913 w 438150"/>
                  <a:gd name="connsiteY1" fmla="*/ 4763 h 139700"/>
                  <a:gd name="connsiteX2" fmla="*/ 376238 w 438150"/>
                  <a:gd name="connsiteY2" fmla="*/ 4763 h 139700"/>
                  <a:gd name="connsiteX3" fmla="*/ 438467 w 438150"/>
                  <a:gd name="connsiteY3" fmla="*/ 72707 h 139700"/>
                  <a:gd name="connsiteX4" fmla="*/ 376238 w 438150"/>
                  <a:gd name="connsiteY4" fmla="*/ 140652 h 139700"/>
                  <a:gd name="connsiteX5" fmla="*/ 315913 w 438150"/>
                  <a:gd name="connsiteY5" fmla="*/ 140652 h 139700"/>
                  <a:gd name="connsiteX6" fmla="*/ 164147 w 438150"/>
                  <a:gd name="connsiteY6" fmla="*/ 140652 h 139700"/>
                  <a:gd name="connsiteX7" fmla="*/ 4763 w 438150"/>
                  <a:gd name="connsiteY7" fmla="*/ 140652 h 139700"/>
                  <a:gd name="connsiteX8" fmla="*/ 4763 w 438150"/>
                  <a:gd name="connsiteY8" fmla="*/ 5397 h 139700"/>
                  <a:gd name="connsiteX9" fmla="*/ 164147 w 438150"/>
                  <a:gd name="connsiteY9" fmla="*/ 5397 h 13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8150" h="139700">
                    <a:moveTo>
                      <a:pt x="164147" y="4763"/>
                    </a:moveTo>
                    <a:lnTo>
                      <a:pt x="315913" y="4763"/>
                    </a:lnTo>
                    <a:lnTo>
                      <a:pt x="376238" y="4763"/>
                    </a:lnTo>
                    <a:cubicBezTo>
                      <a:pt x="410527" y="4763"/>
                      <a:pt x="438467" y="35242"/>
                      <a:pt x="438467" y="72707"/>
                    </a:cubicBezTo>
                    <a:cubicBezTo>
                      <a:pt x="438467" y="110172"/>
                      <a:pt x="410527" y="140652"/>
                      <a:pt x="376238" y="140652"/>
                    </a:cubicBezTo>
                    <a:lnTo>
                      <a:pt x="315913" y="140652"/>
                    </a:lnTo>
                    <a:lnTo>
                      <a:pt x="164147" y="140652"/>
                    </a:lnTo>
                    <a:lnTo>
                      <a:pt x="4763" y="140652"/>
                    </a:lnTo>
                    <a:lnTo>
                      <a:pt x="4763" y="5397"/>
                    </a:lnTo>
                    <a:lnTo>
                      <a:pt x="164147" y="5397"/>
                    </a:lnTo>
                    <a:close/>
                  </a:path>
                </a:pathLst>
              </a:custGeom>
              <a:solidFill>
                <a:srgbClr val="3676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4" name="任意多边形: 形状 9832"/>
              <p:cNvSpPr/>
              <p:nvPr/>
            </p:nvSpPr>
            <p:spPr>
              <a:xfrm>
                <a:off x="7271068" y="3724592"/>
                <a:ext cx="406400" cy="69850"/>
              </a:xfrm>
              <a:custGeom>
                <a:avLst/>
                <a:gdLst>
                  <a:gd name="connsiteX0" fmla="*/ 70802 w 406400"/>
                  <a:gd name="connsiteY0" fmla="*/ 4763 h 69850"/>
                  <a:gd name="connsiteX1" fmla="*/ 367347 w 406400"/>
                  <a:gd name="connsiteY1" fmla="*/ 4763 h 69850"/>
                  <a:gd name="connsiteX2" fmla="*/ 376872 w 406400"/>
                  <a:gd name="connsiteY2" fmla="*/ 4763 h 69850"/>
                  <a:gd name="connsiteX3" fmla="*/ 404813 w 406400"/>
                  <a:gd name="connsiteY3" fmla="*/ 35242 h 69850"/>
                  <a:gd name="connsiteX4" fmla="*/ 376872 w 406400"/>
                  <a:gd name="connsiteY4" fmla="*/ 65723 h 69850"/>
                  <a:gd name="connsiteX5" fmla="*/ 367347 w 406400"/>
                  <a:gd name="connsiteY5" fmla="*/ 65723 h 69850"/>
                  <a:gd name="connsiteX6" fmla="*/ 70802 w 406400"/>
                  <a:gd name="connsiteY6" fmla="*/ 65723 h 69850"/>
                  <a:gd name="connsiteX7" fmla="*/ 4763 w 406400"/>
                  <a:gd name="connsiteY7" fmla="*/ 65723 h 69850"/>
                  <a:gd name="connsiteX8" fmla="*/ 4763 w 406400"/>
                  <a:gd name="connsiteY8" fmla="*/ 4763 h 69850"/>
                  <a:gd name="connsiteX9" fmla="*/ 70802 w 406400"/>
                  <a:gd name="connsiteY9" fmla="*/ 4763 h 6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6400" h="69850">
                    <a:moveTo>
                      <a:pt x="70802" y="4763"/>
                    </a:moveTo>
                    <a:lnTo>
                      <a:pt x="367347" y="4763"/>
                    </a:lnTo>
                    <a:lnTo>
                      <a:pt x="376872" y="4763"/>
                    </a:lnTo>
                    <a:cubicBezTo>
                      <a:pt x="392113" y="4763"/>
                      <a:pt x="404813" y="18733"/>
                      <a:pt x="404813" y="35242"/>
                    </a:cubicBezTo>
                    <a:cubicBezTo>
                      <a:pt x="404813" y="52388"/>
                      <a:pt x="392113" y="65723"/>
                      <a:pt x="376872" y="65723"/>
                    </a:cubicBezTo>
                    <a:lnTo>
                      <a:pt x="367347" y="65723"/>
                    </a:lnTo>
                    <a:lnTo>
                      <a:pt x="70802" y="65723"/>
                    </a:lnTo>
                    <a:lnTo>
                      <a:pt x="4763" y="65723"/>
                    </a:lnTo>
                    <a:lnTo>
                      <a:pt x="4763" y="4763"/>
                    </a:lnTo>
                    <a:lnTo>
                      <a:pt x="70802" y="476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5" name="任意多边形: 形状 9833"/>
              <p:cNvSpPr/>
              <p:nvPr/>
            </p:nvSpPr>
            <p:spPr>
              <a:xfrm>
                <a:off x="6260783" y="4026853"/>
                <a:ext cx="311150" cy="1841500"/>
              </a:xfrm>
              <a:custGeom>
                <a:avLst/>
                <a:gdLst>
                  <a:gd name="connsiteX0" fmla="*/ 215583 w 311150"/>
                  <a:gd name="connsiteY0" fmla="*/ 4763 h 1841500"/>
                  <a:gd name="connsiteX1" fmla="*/ 4763 w 311150"/>
                  <a:gd name="connsiteY1" fmla="*/ 1838007 h 1841500"/>
                  <a:gd name="connsiteX2" fmla="*/ 104458 w 311150"/>
                  <a:gd name="connsiteY2" fmla="*/ 1838007 h 1841500"/>
                  <a:gd name="connsiteX3" fmla="*/ 310198 w 311150"/>
                  <a:gd name="connsiteY3" fmla="*/ 15557 h 184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1150" h="1841500">
                    <a:moveTo>
                      <a:pt x="215583" y="4763"/>
                    </a:moveTo>
                    <a:lnTo>
                      <a:pt x="4763" y="1838007"/>
                    </a:lnTo>
                    <a:lnTo>
                      <a:pt x="104458" y="1838007"/>
                    </a:lnTo>
                    <a:lnTo>
                      <a:pt x="310198" y="15557"/>
                    </a:lnTo>
                    <a:close/>
                  </a:path>
                </a:pathLst>
              </a:custGeom>
              <a:solidFill>
                <a:srgbClr val="676E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6" name="任意多边形: 形状 9834"/>
              <p:cNvSpPr/>
              <p:nvPr/>
            </p:nvSpPr>
            <p:spPr>
              <a:xfrm>
                <a:off x="6705282" y="4026853"/>
                <a:ext cx="234950" cy="1657350"/>
              </a:xfrm>
              <a:custGeom>
                <a:avLst/>
                <a:gdLst>
                  <a:gd name="connsiteX0" fmla="*/ 4763 w 234950"/>
                  <a:gd name="connsiteY0" fmla="*/ 9842 h 1657350"/>
                  <a:gd name="connsiteX1" fmla="*/ 148908 w 234950"/>
                  <a:gd name="connsiteY1" fmla="*/ 1654492 h 1657350"/>
                  <a:gd name="connsiteX2" fmla="*/ 232093 w 234950"/>
                  <a:gd name="connsiteY2" fmla="*/ 1654492 h 1657350"/>
                  <a:gd name="connsiteX3" fmla="*/ 110173 w 234950"/>
                  <a:gd name="connsiteY3" fmla="*/ 4763 h 165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950" h="1657350">
                    <a:moveTo>
                      <a:pt x="4763" y="9842"/>
                    </a:moveTo>
                    <a:lnTo>
                      <a:pt x="148908" y="1654492"/>
                    </a:lnTo>
                    <a:lnTo>
                      <a:pt x="232093" y="1654492"/>
                    </a:lnTo>
                    <a:lnTo>
                      <a:pt x="110173" y="4763"/>
                    </a:lnTo>
                    <a:close/>
                  </a:path>
                </a:pathLst>
              </a:custGeom>
              <a:solidFill>
                <a:srgbClr val="676E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7" name="任意多边形: 形状 9835"/>
              <p:cNvSpPr/>
              <p:nvPr/>
            </p:nvSpPr>
            <p:spPr>
              <a:xfrm>
                <a:off x="9899332" y="4031933"/>
                <a:ext cx="222250" cy="1631950"/>
              </a:xfrm>
              <a:custGeom>
                <a:avLst/>
                <a:gdLst>
                  <a:gd name="connsiteX0" fmla="*/ 120968 w 222250"/>
                  <a:gd name="connsiteY0" fmla="*/ 4763 h 1631950"/>
                  <a:gd name="connsiteX1" fmla="*/ 4763 w 222250"/>
                  <a:gd name="connsiteY1" fmla="*/ 1627188 h 1631950"/>
                  <a:gd name="connsiteX2" fmla="*/ 98743 w 222250"/>
                  <a:gd name="connsiteY2" fmla="*/ 1627188 h 1631950"/>
                  <a:gd name="connsiteX3" fmla="*/ 221298 w 222250"/>
                  <a:gd name="connsiteY3" fmla="*/ 16192 h 163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250" h="1631950">
                    <a:moveTo>
                      <a:pt x="120968" y="4763"/>
                    </a:moveTo>
                    <a:lnTo>
                      <a:pt x="4763" y="1627188"/>
                    </a:lnTo>
                    <a:lnTo>
                      <a:pt x="98743" y="1627188"/>
                    </a:lnTo>
                    <a:lnTo>
                      <a:pt x="221298" y="16192"/>
                    </a:lnTo>
                    <a:close/>
                  </a:path>
                </a:pathLst>
              </a:custGeom>
              <a:solidFill>
                <a:srgbClr val="676E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8" name="任意多边形: 形状 9836"/>
              <p:cNvSpPr/>
              <p:nvPr/>
            </p:nvSpPr>
            <p:spPr>
              <a:xfrm>
                <a:off x="10249218" y="4021138"/>
                <a:ext cx="311150" cy="1778000"/>
              </a:xfrm>
              <a:custGeom>
                <a:avLst/>
                <a:gdLst>
                  <a:gd name="connsiteX0" fmla="*/ 4763 w 311150"/>
                  <a:gd name="connsiteY0" fmla="*/ 10478 h 1778000"/>
                  <a:gd name="connsiteX1" fmla="*/ 215582 w 311150"/>
                  <a:gd name="connsiteY1" fmla="*/ 1777047 h 1778000"/>
                  <a:gd name="connsiteX2" fmla="*/ 310197 w 311150"/>
                  <a:gd name="connsiteY2" fmla="*/ 1777047 h 1778000"/>
                  <a:gd name="connsiteX3" fmla="*/ 115888 w 311150"/>
                  <a:gd name="connsiteY3" fmla="*/ 4763 h 177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1150" h="1778000">
                    <a:moveTo>
                      <a:pt x="4763" y="10478"/>
                    </a:moveTo>
                    <a:lnTo>
                      <a:pt x="215582" y="1777047"/>
                    </a:lnTo>
                    <a:lnTo>
                      <a:pt x="310197" y="1777047"/>
                    </a:lnTo>
                    <a:lnTo>
                      <a:pt x="115888" y="4763"/>
                    </a:lnTo>
                    <a:close/>
                  </a:path>
                </a:pathLst>
              </a:custGeom>
              <a:solidFill>
                <a:srgbClr val="676E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9" name="任意多边形: 形状 9837"/>
              <p:cNvSpPr/>
              <p:nvPr/>
            </p:nvSpPr>
            <p:spPr>
              <a:xfrm>
                <a:off x="6115368" y="3953828"/>
                <a:ext cx="4572000" cy="114300"/>
              </a:xfrm>
              <a:custGeom>
                <a:avLst/>
                <a:gdLst>
                  <a:gd name="connsiteX0" fmla="*/ 4762 w 4572000"/>
                  <a:gd name="connsiteY0" fmla="*/ 4763 h 114300"/>
                  <a:gd name="connsiteX1" fmla="*/ 4571683 w 4572000"/>
                  <a:gd name="connsiteY1" fmla="*/ 4763 h 114300"/>
                  <a:gd name="connsiteX2" fmla="*/ 4571683 w 4572000"/>
                  <a:gd name="connsiteY2" fmla="*/ 110173 h 114300"/>
                  <a:gd name="connsiteX3" fmla="*/ 4762 w 4572000"/>
                  <a:gd name="connsiteY3" fmla="*/ 110173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0" h="114300">
                    <a:moveTo>
                      <a:pt x="4762" y="4763"/>
                    </a:moveTo>
                    <a:lnTo>
                      <a:pt x="4571683" y="4763"/>
                    </a:lnTo>
                    <a:lnTo>
                      <a:pt x="4571683" y="110173"/>
                    </a:lnTo>
                    <a:lnTo>
                      <a:pt x="4762" y="110173"/>
                    </a:lnTo>
                    <a:close/>
                  </a:path>
                </a:pathLst>
              </a:custGeom>
              <a:solidFill>
                <a:srgbClr val="7E97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0" name="任意多边形: 形状 9838"/>
              <p:cNvSpPr/>
              <p:nvPr/>
            </p:nvSpPr>
            <p:spPr>
              <a:xfrm>
                <a:off x="10494328" y="4888196"/>
                <a:ext cx="742950" cy="692150"/>
              </a:xfrm>
              <a:custGeom>
                <a:avLst/>
                <a:gdLst>
                  <a:gd name="connsiteX0" fmla="*/ 162242 w 742950"/>
                  <a:gd name="connsiteY0" fmla="*/ 655354 h 692150"/>
                  <a:gd name="connsiteX1" fmla="*/ 298767 w 742950"/>
                  <a:gd name="connsiteY1" fmla="*/ 408974 h 692150"/>
                  <a:gd name="connsiteX2" fmla="*/ 661353 w 742950"/>
                  <a:gd name="connsiteY2" fmla="*/ 179739 h 692150"/>
                  <a:gd name="connsiteX3" fmla="*/ 678497 w 742950"/>
                  <a:gd name="connsiteY3" fmla="*/ 43214 h 692150"/>
                  <a:gd name="connsiteX4" fmla="*/ 340042 w 742950"/>
                  <a:gd name="connsiteY4" fmla="*/ 46389 h 692150"/>
                  <a:gd name="connsiteX5" fmla="*/ 4763 w 742950"/>
                  <a:gd name="connsiteY5" fmla="*/ 538514 h 692150"/>
                  <a:gd name="connsiteX6" fmla="*/ 49213 w 742950"/>
                  <a:gd name="connsiteY6" fmla="*/ 689009 h 692150"/>
                  <a:gd name="connsiteX7" fmla="*/ 162242 w 742950"/>
                  <a:gd name="connsiteY7" fmla="*/ 655354 h 692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692150">
                    <a:moveTo>
                      <a:pt x="162242" y="655354"/>
                    </a:moveTo>
                    <a:cubicBezTo>
                      <a:pt x="162242" y="655354"/>
                      <a:pt x="220663" y="467394"/>
                      <a:pt x="298767" y="408974"/>
                    </a:cubicBezTo>
                    <a:cubicBezTo>
                      <a:pt x="377507" y="350554"/>
                      <a:pt x="534353" y="193709"/>
                      <a:pt x="661353" y="179739"/>
                    </a:cubicBezTo>
                    <a:cubicBezTo>
                      <a:pt x="787717" y="165769"/>
                      <a:pt x="743267" y="66709"/>
                      <a:pt x="678497" y="43214"/>
                    </a:cubicBezTo>
                    <a:cubicBezTo>
                      <a:pt x="613728" y="19719"/>
                      <a:pt x="421957" y="-31716"/>
                      <a:pt x="340042" y="46389"/>
                    </a:cubicBezTo>
                    <a:cubicBezTo>
                      <a:pt x="258128" y="125129"/>
                      <a:pt x="4763" y="528354"/>
                      <a:pt x="4763" y="538514"/>
                    </a:cubicBezTo>
                    <a:cubicBezTo>
                      <a:pt x="4763" y="548674"/>
                      <a:pt x="49213" y="689009"/>
                      <a:pt x="49213" y="689009"/>
                    </a:cubicBezTo>
                    <a:lnTo>
                      <a:pt x="162242" y="655354"/>
                    </a:lnTo>
                    <a:close/>
                  </a:path>
                </a:pathLst>
              </a:custGeom>
              <a:solidFill>
                <a:srgbClr val="FFD2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" name="任意多边形: 形状 9839"/>
              <p:cNvSpPr/>
              <p:nvPr/>
            </p:nvSpPr>
            <p:spPr>
              <a:xfrm>
                <a:off x="10551478" y="4964113"/>
                <a:ext cx="508000" cy="577850"/>
              </a:xfrm>
              <a:custGeom>
                <a:avLst/>
                <a:gdLst>
                  <a:gd name="connsiteX0" fmla="*/ 20003 w 508000"/>
                  <a:gd name="connsiteY0" fmla="*/ 573722 h 577850"/>
                  <a:gd name="connsiteX1" fmla="*/ 4763 w 508000"/>
                  <a:gd name="connsiteY1" fmla="*/ 571183 h 577850"/>
                  <a:gd name="connsiteX2" fmla="*/ 505142 w 508000"/>
                  <a:gd name="connsiteY2" fmla="*/ 4763 h 577850"/>
                  <a:gd name="connsiteX3" fmla="*/ 507047 w 508000"/>
                  <a:gd name="connsiteY3" fmla="*/ 20003 h 577850"/>
                  <a:gd name="connsiteX4" fmla="*/ 20003 w 508000"/>
                  <a:gd name="connsiteY4" fmla="*/ 573722 h 5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000" h="577850">
                    <a:moveTo>
                      <a:pt x="20003" y="573722"/>
                    </a:moveTo>
                    <a:lnTo>
                      <a:pt x="4763" y="571183"/>
                    </a:lnTo>
                    <a:cubicBezTo>
                      <a:pt x="5397" y="566103"/>
                      <a:pt x="96838" y="58738"/>
                      <a:pt x="505142" y="4763"/>
                    </a:cubicBezTo>
                    <a:lnTo>
                      <a:pt x="507047" y="20003"/>
                    </a:lnTo>
                    <a:cubicBezTo>
                      <a:pt x="110807" y="72072"/>
                      <a:pt x="21272" y="568642"/>
                      <a:pt x="20003" y="573722"/>
                    </a:cubicBezTo>
                    <a:close/>
                  </a:path>
                </a:pathLst>
              </a:custGeom>
              <a:solidFill>
                <a:srgbClr val="DD961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任意多边形: 形状 9840"/>
              <p:cNvSpPr/>
              <p:nvPr/>
            </p:nvSpPr>
            <p:spPr>
              <a:xfrm>
                <a:off x="10344536" y="4272508"/>
                <a:ext cx="546100" cy="1263650"/>
              </a:xfrm>
              <a:custGeom>
                <a:avLst/>
                <a:gdLst>
                  <a:gd name="connsiteX0" fmla="*/ 212339 w 546100"/>
                  <a:gd name="connsiteY0" fmla="*/ 9297 h 1263650"/>
                  <a:gd name="connsiteX1" fmla="*/ 167889 w 546100"/>
                  <a:gd name="connsiteY1" fmla="*/ 95022 h 1263650"/>
                  <a:gd name="connsiteX2" fmla="*/ 212339 w 546100"/>
                  <a:gd name="connsiteY2" fmla="*/ 470942 h 1263650"/>
                  <a:gd name="connsiteX3" fmla="*/ 44699 w 546100"/>
                  <a:gd name="connsiteY3" fmla="*/ 754787 h 1263650"/>
                  <a:gd name="connsiteX4" fmla="*/ 10408 w 546100"/>
                  <a:gd name="connsiteY4" fmla="*/ 912267 h 1263650"/>
                  <a:gd name="connsiteX5" fmla="*/ 115819 w 546100"/>
                  <a:gd name="connsiteY5" fmla="*/ 1262787 h 1263650"/>
                  <a:gd name="connsiteX6" fmla="*/ 218689 w 546100"/>
                  <a:gd name="connsiteY6" fmla="*/ 1264692 h 1263650"/>
                  <a:gd name="connsiteX7" fmla="*/ 259964 w 546100"/>
                  <a:gd name="connsiteY7" fmla="*/ 1083717 h 1263650"/>
                  <a:gd name="connsiteX8" fmla="*/ 526664 w 546100"/>
                  <a:gd name="connsiteY8" fmla="*/ 700812 h 1263650"/>
                  <a:gd name="connsiteX9" fmla="*/ 472054 w 546100"/>
                  <a:gd name="connsiteY9" fmla="*/ 256312 h 1263650"/>
                  <a:gd name="connsiteX10" fmla="*/ 212339 w 546100"/>
                  <a:gd name="connsiteY10" fmla="*/ 9297 h 1263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6100" h="1263650">
                    <a:moveTo>
                      <a:pt x="212339" y="9297"/>
                    </a:moveTo>
                    <a:cubicBezTo>
                      <a:pt x="212339" y="9297"/>
                      <a:pt x="140583" y="-24993"/>
                      <a:pt x="167889" y="95022"/>
                    </a:cubicBezTo>
                    <a:cubicBezTo>
                      <a:pt x="195194" y="214402"/>
                      <a:pt x="256789" y="320447"/>
                      <a:pt x="212339" y="470942"/>
                    </a:cubicBezTo>
                    <a:cubicBezTo>
                      <a:pt x="167889" y="621437"/>
                      <a:pt x="108199" y="669697"/>
                      <a:pt x="44699" y="754787"/>
                    </a:cubicBezTo>
                    <a:cubicBezTo>
                      <a:pt x="-386" y="815112"/>
                      <a:pt x="249" y="823367"/>
                      <a:pt x="10408" y="912267"/>
                    </a:cubicBezTo>
                    <a:cubicBezTo>
                      <a:pt x="20569" y="1001167"/>
                      <a:pt x="115819" y="1262787"/>
                      <a:pt x="115819" y="1262787"/>
                    </a:cubicBezTo>
                    <a:lnTo>
                      <a:pt x="218689" y="1264692"/>
                    </a:lnTo>
                    <a:cubicBezTo>
                      <a:pt x="218689" y="1264692"/>
                      <a:pt x="201544" y="1128167"/>
                      <a:pt x="259964" y="1083717"/>
                    </a:cubicBezTo>
                    <a:cubicBezTo>
                      <a:pt x="318383" y="1039267"/>
                      <a:pt x="509519" y="786537"/>
                      <a:pt x="526664" y="700812"/>
                    </a:cubicBezTo>
                    <a:cubicBezTo>
                      <a:pt x="543808" y="615087"/>
                      <a:pt x="567939" y="434112"/>
                      <a:pt x="472054" y="256312"/>
                    </a:cubicBezTo>
                    <a:cubicBezTo>
                      <a:pt x="376804" y="77877"/>
                      <a:pt x="240279" y="23267"/>
                      <a:pt x="212339" y="9297"/>
                    </a:cubicBezTo>
                    <a:close/>
                  </a:path>
                </a:pathLst>
              </a:custGeom>
              <a:solidFill>
                <a:srgbClr val="63E3A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任意多边形: 形状 9841"/>
              <p:cNvSpPr/>
              <p:nvPr/>
            </p:nvSpPr>
            <p:spPr>
              <a:xfrm>
                <a:off x="10471568" y="4489767"/>
                <a:ext cx="273050" cy="1066800"/>
              </a:xfrm>
              <a:custGeom>
                <a:avLst/>
                <a:gdLst>
                  <a:gd name="connsiteX0" fmla="*/ 31332 w 273050"/>
                  <a:gd name="connsiteY0" fmla="*/ 1067753 h 1066800"/>
                  <a:gd name="connsiteX1" fmla="*/ 74513 w 273050"/>
                  <a:gd name="connsiteY1" fmla="*/ 634683 h 1066800"/>
                  <a:gd name="connsiteX2" fmla="*/ 112613 w 273050"/>
                  <a:gd name="connsiteY2" fmla="*/ 594042 h 1066800"/>
                  <a:gd name="connsiteX3" fmla="*/ 256757 w 273050"/>
                  <a:gd name="connsiteY3" fmla="*/ 315278 h 1066800"/>
                  <a:gd name="connsiteX4" fmla="*/ 174207 w 273050"/>
                  <a:gd name="connsiteY4" fmla="*/ 12383 h 1066800"/>
                  <a:gd name="connsiteX5" fmla="*/ 187542 w 273050"/>
                  <a:gd name="connsiteY5" fmla="*/ 4763 h 1066800"/>
                  <a:gd name="connsiteX6" fmla="*/ 271998 w 273050"/>
                  <a:gd name="connsiteY6" fmla="*/ 315278 h 1066800"/>
                  <a:gd name="connsiteX7" fmla="*/ 123407 w 273050"/>
                  <a:gd name="connsiteY7" fmla="*/ 604203 h 1066800"/>
                  <a:gd name="connsiteX8" fmla="*/ 85307 w 273050"/>
                  <a:gd name="connsiteY8" fmla="*/ 644842 h 1066800"/>
                  <a:gd name="connsiteX9" fmla="*/ 45302 w 273050"/>
                  <a:gd name="connsiteY9" fmla="*/ 1063308 h 1066800"/>
                  <a:gd name="connsiteX10" fmla="*/ 31332 w 273050"/>
                  <a:gd name="connsiteY10" fmla="*/ 1067753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3050" h="1066800">
                    <a:moveTo>
                      <a:pt x="31332" y="1067753"/>
                    </a:moveTo>
                    <a:cubicBezTo>
                      <a:pt x="28157" y="1055688"/>
                      <a:pt x="-48677" y="767398"/>
                      <a:pt x="74513" y="634683"/>
                    </a:cubicBezTo>
                    <a:cubicBezTo>
                      <a:pt x="87848" y="620078"/>
                      <a:pt x="100548" y="606742"/>
                      <a:pt x="112613" y="594042"/>
                    </a:cubicBezTo>
                    <a:cubicBezTo>
                      <a:pt x="209767" y="491808"/>
                      <a:pt x="254217" y="444817"/>
                      <a:pt x="256757" y="315278"/>
                    </a:cubicBezTo>
                    <a:cubicBezTo>
                      <a:pt x="259932" y="170498"/>
                      <a:pt x="175477" y="14288"/>
                      <a:pt x="174207" y="12383"/>
                    </a:cubicBezTo>
                    <a:lnTo>
                      <a:pt x="187542" y="4763"/>
                    </a:lnTo>
                    <a:cubicBezTo>
                      <a:pt x="191352" y="11113"/>
                      <a:pt x="274538" y="166053"/>
                      <a:pt x="271998" y="315278"/>
                    </a:cubicBezTo>
                    <a:cubicBezTo>
                      <a:pt x="269457" y="450533"/>
                      <a:pt x="220563" y="501967"/>
                      <a:pt x="123407" y="604203"/>
                    </a:cubicBezTo>
                    <a:cubicBezTo>
                      <a:pt x="111342" y="616903"/>
                      <a:pt x="98642" y="630238"/>
                      <a:pt x="85307" y="644842"/>
                    </a:cubicBezTo>
                    <a:cubicBezTo>
                      <a:pt x="-32168" y="771208"/>
                      <a:pt x="44667" y="1060133"/>
                      <a:pt x="45302" y="1063308"/>
                    </a:cubicBezTo>
                    <a:lnTo>
                      <a:pt x="31332" y="1067753"/>
                    </a:lnTo>
                    <a:close/>
                  </a:path>
                </a:pathLst>
              </a:custGeom>
              <a:solidFill>
                <a:srgbClr val="25B2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" name="任意多边形: 形状 9842"/>
              <p:cNvSpPr/>
              <p:nvPr/>
            </p:nvSpPr>
            <p:spPr>
              <a:xfrm>
                <a:off x="10068437" y="5071202"/>
                <a:ext cx="438150" cy="463550"/>
              </a:xfrm>
              <a:custGeom>
                <a:avLst/>
                <a:gdLst>
                  <a:gd name="connsiteX0" fmla="*/ 224278 w 438150"/>
                  <a:gd name="connsiteY0" fmla="*/ 23403 h 463550"/>
                  <a:gd name="connsiteX1" fmla="*/ 29968 w 438150"/>
                  <a:gd name="connsiteY1" fmla="*/ 21498 h 463550"/>
                  <a:gd name="connsiteX2" fmla="*/ 59178 w 438150"/>
                  <a:gd name="connsiteY2" fmla="*/ 195488 h 463550"/>
                  <a:gd name="connsiteX3" fmla="*/ 242693 w 438150"/>
                  <a:gd name="connsiteY3" fmla="*/ 274228 h 463550"/>
                  <a:gd name="connsiteX4" fmla="*/ 390013 w 438150"/>
                  <a:gd name="connsiteY4" fmla="*/ 461553 h 463550"/>
                  <a:gd name="connsiteX5" fmla="*/ 438908 w 438150"/>
                  <a:gd name="connsiteY5" fmla="*/ 461553 h 463550"/>
                  <a:gd name="connsiteX6" fmla="*/ 224278 w 438150"/>
                  <a:gd name="connsiteY6" fmla="*/ 23403 h 463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8150" h="463550">
                    <a:moveTo>
                      <a:pt x="224278" y="23403"/>
                    </a:moveTo>
                    <a:cubicBezTo>
                      <a:pt x="224278" y="23403"/>
                      <a:pt x="57273" y="-17237"/>
                      <a:pt x="29968" y="21498"/>
                    </a:cubicBezTo>
                    <a:cubicBezTo>
                      <a:pt x="2663" y="60232"/>
                      <a:pt x="-19562" y="135163"/>
                      <a:pt x="59178" y="195488"/>
                    </a:cubicBezTo>
                    <a:cubicBezTo>
                      <a:pt x="137918" y="255813"/>
                      <a:pt x="202053" y="246923"/>
                      <a:pt x="242693" y="274228"/>
                    </a:cubicBezTo>
                    <a:cubicBezTo>
                      <a:pt x="283333" y="301532"/>
                      <a:pt x="386203" y="406307"/>
                      <a:pt x="390013" y="461553"/>
                    </a:cubicBezTo>
                    <a:lnTo>
                      <a:pt x="438908" y="461553"/>
                    </a:lnTo>
                    <a:cubicBezTo>
                      <a:pt x="438273" y="461553"/>
                      <a:pt x="456688" y="104048"/>
                      <a:pt x="224278" y="23403"/>
                    </a:cubicBezTo>
                    <a:close/>
                  </a:path>
                </a:pathLst>
              </a:custGeom>
              <a:solidFill>
                <a:srgbClr val="25419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5" name="任意多边形: 形状 9843"/>
              <p:cNvSpPr/>
              <p:nvPr/>
            </p:nvSpPr>
            <p:spPr>
              <a:xfrm>
                <a:off x="10307638" y="5527992"/>
                <a:ext cx="488950" cy="501650"/>
              </a:xfrm>
              <a:custGeom>
                <a:avLst/>
                <a:gdLst>
                  <a:gd name="connsiteX0" fmla="*/ 4763 w 488950"/>
                  <a:gd name="connsiteY0" fmla="*/ 4763 h 501650"/>
                  <a:gd name="connsiteX1" fmla="*/ 485457 w 488950"/>
                  <a:gd name="connsiteY1" fmla="*/ 4763 h 501650"/>
                  <a:gd name="connsiteX2" fmla="*/ 434022 w 488950"/>
                  <a:gd name="connsiteY2" fmla="*/ 501967 h 501650"/>
                  <a:gd name="connsiteX3" fmla="*/ 56197 w 488950"/>
                  <a:gd name="connsiteY3" fmla="*/ 498158 h 50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950" h="501650">
                    <a:moveTo>
                      <a:pt x="4763" y="4763"/>
                    </a:moveTo>
                    <a:lnTo>
                      <a:pt x="485457" y="4763"/>
                    </a:lnTo>
                    <a:lnTo>
                      <a:pt x="434022" y="501967"/>
                    </a:lnTo>
                    <a:lnTo>
                      <a:pt x="56197" y="498158"/>
                    </a:lnTo>
                    <a:close/>
                  </a:path>
                </a:pathLst>
              </a:custGeom>
              <a:solidFill>
                <a:srgbClr val="084C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6" name="任意多边形: 形状 9844"/>
              <p:cNvSpPr/>
              <p:nvPr/>
            </p:nvSpPr>
            <p:spPr>
              <a:xfrm>
                <a:off x="10182543" y="5176203"/>
                <a:ext cx="311150" cy="355600"/>
              </a:xfrm>
              <a:custGeom>
                <a:avLst/>
                <a:gdLst>
                  <a:gd name="connsiteX0" fmla="*/ 310832 w 311150"/>
                  <a:gd name="connsiteY0" fmla="*/ 356552 h 355600"/>
                  <a:gd name="connsiteX1" fmla="*/ 294957 w 311150"/>
                  <a:gd name="connsiteY1" fmla="*/ 356552 h 355600"/>
                  <a:gd name="connsiteX2" fmla="*/ 225742 w 311150"/>
                  <a:gd name="connsiteY2" fmla="*/ 172402 h 355600"/>
                  <a:gd name="connsiteX3" fmla="*/ 4763 w 311150"/>
                  <a:gd name="connsiteY3" fmla="*/ 20002 h 355600"/>
                  <a:gd name="connsiteX4" fmla="*/ 7302 w 311150"/>
                  <a:gd name="connsiteY4" fmla="*/ 4763 h 355600"/>
                  <a:gd name="connsiteX5" fmla="*/ 239077 w 311150"/>
                  <a:gd name="connsiteY5" fmla="*/ 164147 h 355600"/>
                  <a:gd name="connsiteX6" fmla="*/ 310832 w 311150"/>
                  <a:gd name="connsiteY6" fmla="*/ 356552 h 35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150" h="355600">
                    <a:moveTo>
                      <a:pt x="310832" y="356552"/>
                    </a:moveTo>
                    <a:lnTo>
                      <a:pt x="294957" y="356552"/>
                    </a:lnTo>
                    <a:cubicBezTo>
                      <a:pt x="294957" y="355917"/>
                      <a:pt x="303847" y="301307"/>
                      <a:pt x="225742" y="172402"/>
                    </a:cubicBezTo>
                    <a:cubicBezTo>
                      <a:pt x="147002" y="42863"/>
                      <a:pt x="6032" y="20002"/>
                      <a:pt x="4763" y="20002"/>
                    </a:cubicBezTo>
                    <a:lnTo>
                      <a:pt x="7302" y="4763"/>
                    </a:lnTo>
                    <a:cubicBezTo>
                      <a:pt x="13652" y="5397"/>
                      <a:pt x="157163" y="28892"/>
                      <a:pt x="239077" y="164147"/>
                    </a:cubicBezTo>
                    <a:cubicBezTo>
                      <a:pt x="320992" y="299402"/>
                      <a:pt x="311467" y="354013"/>
                      <a:pt x="310832" y="356552"/>
                    </a:cubicBezTo>
                    <a:close/>
                  </a:path>
                </a:pathLst>
              </a:custGeom>
              <a:solidFill>
                <a:srgbClr val="667F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任意多边形: 形状 9845"/>
              <p:cNvSpPr/>
              <p:nvPr/>
            </p:nvSpPr>
            <p:spPr>
              <a:xfrm>
                <a:off x="5850572" y="4876355"/>
                <a:ext cx="641350" cy="596900"/>
              </a:xfrm>
              <a:custGeom>
                <a:avLst/>
                <a:gdLst>
                  <a:gd name="connsiteX0" fmla="*/ 140018 w 641350"/>
                  <a:gd name="connsiteY0" fmla="*/ 563690 h 596900"/>
                  <a:gd name="connsiteX1" fmla="*/ 257493 w 641350"/>
                  <a:gd name="connsiteY1" fmla="*/ 352235 h 596900"/>
                  <a:gd name="connsiteX2" fmla="*/ 568643 w 641350"/>
                  <a:gd name="connsiteY2" fmla="*/ 155385 h 596900"/>
                  <a:gd name="connsiteX3" fmla="*/ 583248 w 641350"/>
                  <a:gd name="connsiteY3" fmla="*/ 37910 h 596900"/>
                  <a:gd name="connsiteX4" fmla="*/ 292418 w 641350"/>
                  <a:gd name="connsiteY4" fmla="*/ 41085 h 596900"/>
                  <a:gd name="connsiteX5" fmla="*/ 4763 w 641350"/>
                  <a:gd name="connsiteY5" fmla="*/ 463995 h 596900"/>
                  <a:gd name="connsiteX6" fmla="*/ 42863 w 641350"/>
                  <a:gd name="connsiteY6" fmla="*/ 593535 h 596900"/>
                  <a:gd name="connsiteX7" fmla="*/ 140018 w 641350"/>
                  <a:gd name="connsiteY7" fmla="*/ 563690 h 59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1350" h="596900">
                    <a:moveTo>
                      <a:pt x="140018" y="563690"/>
                    </a:moveTo>
                    <a:cubicBezTo>
                      <a:pt x="140018" y="563690"/>
                      <a:pt x="190183" y="402400"/>
                      <a:pt x="257493" y="352235"/>
                    </a:cubicBezTo>
                    <a:cubicBezTo>
                      <a:pt x="324803" y="302070"/>
                      <a:pt x="460058" y="167450"/>
                      <a:pt x="568643" y="155385"/>
                    </a:cubicBezTo>
                    <a:cubicBezTo>
                      <a:pt x="677228" y="143320"/>
                      <a:pt x="639128" y="58229"/>
                      <a:pt x="583248" y="37910"/>
                    </a:cubicBezTo>
                    <a:cubicBezTo>
                      <a:pt x="527368" y="17590"/>
                      <a:pt x="362903" y="-26860"/>
                      <a:pt x="292418" y="41085"/>
                    </a:cubicBezTo>
                    <a:cubicBezTo>
                      <a:pt x="221933" y="109029"/>
                      <a:pt x="4763" y="455104"/>
                      <a:pt x="4763" y="463995"/>
                    </a:cubicBezTo>
                    <a:cubicBezTo>
                      <a:pt x="4763" y="472885"/>
                      <a:pt x="42863" y="593535"/>
                      <a:pt x="42863" y="593535"/>
                    </a:cubicBezTo>
                    <a:lnTo>
                      <a:pt x="140018" y="563690"/>
                    </a:lnTo>
                    <a:close/>
                  </a:path>
                </a:pathLst>
              </a:custGeom>
              <a:solidFill>
                <a:srgbClr val="FFD2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" name="任意多边形: 形状 9846"/>
              <p:cNvSpPr/>
              <p:nvPr/>
            </p:nvSpPr>
            <p:spPr>
              <a:xfrm>
                <a:off x="5899467" y="4941888"/>
                <a:ext cx="438150" cy="495300"/>
              </a:xfrm>
              <a:custGeom>
                <a:avLst/>
                <a:gdLst>
                  <a:gd name="connsiteX0" fmla="*/ 18098 w 438150"/>
                  <a:gd name="connsiteY0" fmla="*/ 493713 h 495300"/>
                  <a:gd name="connsiteX1" fmla="*/ 4763 w 438150"/>
                  <a:gd name="connsiteY1" fmla="*/ 491808 h 495300"/>
                  <a:gd name="connsiteX2" fmla="*/ 434658 w 438150"/>
                  <a:gd name="connsiteY2" fmla="*/ 4763 h 495300"/>
                  <a:gd name="connsiteX3" fmla="*/ 436563 w 438150"/>
                  <a:gd name="connsiteY3" fmla="*/ 18097 h 495300"/>
                  <a:gd name="connsiteX4" fmla="*/ 18098 w 438150"/>
                  <a:gd name="connsiteY4" fmla="*/ 493713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8150" h="495300">
                    <a:moveTo>
                      <a:pt x="18098" y="493713"/>
                    </a:moveTo>
                    <a:lnTo>
                      <a:pt x="4763" y="491808"/>
                    </a:lnTo>
                    <a:cubicBezTo>
                      <a:pt x="5398" y="487363"/>
                      <a:pt x="84138" y="51117"/>
                      <a:pt x="434658" y="4763"/>
                    </a:cubicBezTo>
                    <a:lnTo>
                      <a:pt x="436563" y="18097"/>
                    </a:lnTo>
                    <a:cubicBezTo>
                      <a:pt x="96203" y="62547"/>
                      <a:pt x="19367" y="489267"/>
                      <a:pt x="18098" y="493713"/>
                    </a:cubicBezTo>
                    <a:close/>
                  </a:path>
                </a:pathLst>
              </a:custGeom>
              <a:solidFill>
                <a:srgbClr val="DD961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9" name="任意多边形: 形状 9847"/>
              <p:cNvSpPr/>
              <p:nvPr/>
            </p:nvSpPr>
            <p:spPr>
              <a:xfrm>
                <a:off x="5722396" y="4347505"/>
                <a:ext cx="469900" cy="1092200"/>
              </a:xfrm>
              <a:custGeom>
                <a:avLst/>
                <a:gdLst>
                  <a:gd name="connsiteX0" fmla="*/ 183104 w 469900"/>
                  <a:gd name="connsiteY0" fmla="*/ 8595 h 1092200"/>
                  <a:gd name="connsiteX1" fmla="*/ 145004 w 469900"/>
                  <a:gd name="connsiteY1" fmla="*/ 82254 h 1092200"/>
                  <a:gd name="connsiteX2" fmla="*/ 183104 w 469900"/>
                  <a:gd name="connsiteY2" fmla="*/ 405470 h 1092200"/>
                  <a:gd name="connsiteX3" fmla="*/ 38959 w 469900"/>
                  <a:gd name="connsiteY3" fmla="*/ 649310 h 1092200"/>
                  <a:gd name="connsiteX4" fmla="*/ 9749 w 469900"/>
                  <a:gd name="connsiteY4" fmla="*/ 784565 h 1092200"/>
                  <a:gd name="connsiteX5" fmla="*/ 100554 w 469900"/>
                  <a:gd name="connsiteY5" fmla="*/ 1085555 h 1092200"/>
                  <a:gd name="connsiteX6" fmla="*/ 188819 w 469900"/>
                  <a:gd name="connsiteY6" fmla="*/ 1087460 h 1092200"/>
                  <a:gd name="connsiteX7" fmla="*/ 224379 w 469900"/>
                  <a:gd name="connsiteY7" fmla="*/ 931885 h 1092200"/>
                  <a:gd name="connsiteX8" fmla="*/ 453613 w 469900"/>
                  <a:gd name="connsiteY8" fmla="*/ 602954 h 1092200"/>
                  <a:gd name="connsiteX9" fmla="*/ 406624 w 469900"/>
                  <a:gd name="connsiteY9" fmla="*/ 221320 h 1092200"/>
                  <a:gd name="connsiteX10" fmla="*/ 183104 w 469900"/>
                  <a:gd name="connsiteY10" fmla="*/ 8595 h 1092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9900" h="1092200">
                    <a:moveTo>
                      <a:pt x="183104" y="8595"/>
                    </a:moveTo>
                    <a:cubicBezTo>
                      <a:pt x="183104" y="8595"/>
                      <a:pt x="121509" y="-20615"/>
                      <a:pt x="145004" y="82254"/>
                    </a:cubicBezTo>
                    <a:cubicBezTo>
                      <a:pt x="168499" y="185125"/>
                      <a:pt x="221204" y="275929"/>
                      <a:pt x="183104" y="405470"/>
                    </a:cubicBezTo>
                    <a:cubicBezTo>
                      <a:pt x="145004" y="535010"/>
                      <a:pt x="93569" y="576285"/>
                      <a:pt x="38959" y="649310"/>
                    </a:cubicBezTo>
                    <a:cubicBezTo>
                      <a:pt x="224" y="701379"/>
                      <a:pt x="859" y="708365"/>
                      <a:pt x="9749" y="784565"/>
                    </a:cubicBezTo>
                    <a:cubicBezTo>
                      <a:pt x="18638" y="860765"/>
                      <a:pt x="100554" y="1085555"/>
                      <a:pt x="100554" y="1085555"/>
                    </a:cubicBezTo>
                    <a:lnTo>
                      <a:pt x="188819" y="1087460"/>
                    </a:lnTo>
                    <a:cubicBezTo>
                      <a:pt x="188819" y="1087460"/>
                      <a:pt x="174213" y="969985"/>
                      <a:pt x="224379" y="931885"/>
                    </a:cubicBezTo>
                    <a:cubicBezTo>
                      <a:pt x="274544" y="893785"/>
                      <a:pt x="439009" y="676615"/>
                      <a:pt x="453613" y="602954"/>
                    </a:cubicBezTo>
                    <a:cubicBezTo>
                      <a:pt x="468219" y="529295"/>
                      <a:pt x="489174" y="373720"/>
                      <a:pt x="406624" y="221320"/>
                    </a:cubicBezTo>
                    <a:cubicBezTo>
                      <a:pt x="324074" y="67650"/>
                      <a:pt x="206599" y="20660"/>
                      <a:pt x="183104" y="8595"/>
                    </a:cubicBezTo>
                    <a:close/>
                  </a:path>
                </a:pathLst>
              </a:custGeom>
              <a:solidFill>
                <a:srgbClr val="63E3A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0" name="任意多边形: 形状 9848"/>
              <p:cNvSpPr/>
              <p:nvPr/>
            </p:nvSpPr>
            <p:spPr>
              <a:xfrm>
                <a:off x="5830904" y="4534853"/>
                <a:ext cx="234950" cy="920750"/>
              </a:xfrm>
              <a:custGeom>
                <a:avLst/>
                <a:gdLst>
                  <a:gd name="connsiteX0" fmla="*/ 27606 w 234950"/>
                  <a:gd name="connsiteY0" fmla="*/ 917892 h 920750"/>
                  <a:gd name="connsiteX1" fmla="*/ 65071 w 234950"/>
                  <a:gd name="connsiteY1" fmla="*/ 545782 h 920750"/>
                  <a:gd name="connsiteX2" fmla="*/ 98092 w 234950"/>
                  <a:gd name="connsiteY2" fmla="*/ 510857 h 920750"/>
                  <a:gd name="connsiteX3" fmla="*/ 221917 w 234950"/>
                  <a:gd name="connsiteY3" fmla="*/ 271463 h 920750"/>
                  <a:gd name="connsiteX4" fmla="*/ 151431 w 234950"/>
                  <a:gd name="connsiteY4" fmla="*/ 11113 h 920750"/>
                  <a:gd name="connsiteX5" fmla="*/ 162862 w 234950"/>
                  <a:gd name="connsiteY5" fmla="*/ 4763 h 920750"/>
                  <a:gd name="connsiteX6" fmla="*/ 235251 w 234950"/>
                  <a:gd name="connsiteY6" fmla="*/ 271463 h 920750"/>
                  <a:gd name="connsiteX7" fmla="*/ 107617 w 234950"/>
                  <a:gd name="connsiteY7" fmla="*/ 519747 h 920750"/>
                  <a:gd name="connsiteX8" fmla="*/ 74596 w 234950"/>
                  <a:gd name="connsiteY8" fmla="*/ 554672 h 920750"/>
                  <a:gd name="connsiteX9" fmla="*/ 40306 w 234950"/>
                  <a:gd name="connsiteY9" fmla="*/ 914082 h 920750"/>
                  <a:gd name="connsiteX10" fmla="*/ 27606 w 234950"/>
                  <a:gd name="connsiteY10" fmla="*/ 917892 h 92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4950" h="920750">
                    <a:moveTo>
                      <a:pt x="27606" y="917892"/>
                    </a:moveTo>
                    <a:cubicBezTo>
                      <a:pt x="24431" y="907097"/>
                      <a:pt x="-40974" y="660082"/>
                      <a:pt x="65071" y="545782"/>
                    </a:cubicBezTo>
                    <a:cubicBezTo>
                      <a:pt x="76501" y="533082"/>
                      <a:pt x="87931" y="521652"/>
                      <a:pt x="98092" y="510857"/>
                    </a:cubicBezTo>
                    <a:cubicBezTo>
                      <a:pt x="181912" y="422592"/>
                      <a:pt x="220012" y="382588"/>
                      <a:pt x="221917" y="271463"/>
                    </a:cubicBezTo>
                    <a:cubicBezTo>
                      <a:pt x="224456" y="147002"/>
                      <a:pt x="152067" y="12382"/>
                      <a:pt x="151431" y="11113"/>
                    </a:cubicBezTo>
                    <a:lnTo>
                      <a:pt x="162862" y="4763"/>
                    </a:lnTo>
                    <a:cubicBezTo>
                      <a:pt x="166037" y="10477"/>
                      <a:pt x="237792" y="143192"/>
                      <a:pt x="235251" y="271463"/>
                    </a:cubicBezTo>
                    <a:cubicBezTo>
                      <a:pt x="232712" y="387667"/>
                      <a:pt x="190801" y="432117"/>
                      <a:pt x="107617" y="519747"/>
                    </a:cubicBezTo>
                    <a:cubicBezTo>
                      <a:pt x="97456" y="530542"/>
                      <a:pt x="86662" y="541972"/>
                      <a:pt x="74596" y="554672"/>
                    </a:cubicBezTo>
                    <a:cubicBezTo>
                      <a:pt x="-26369" y="663257"/>
                      <a:pt x="39671" y="911542"/>
                      <a:pt x="40306" y="914082"/>
                    </a:cubicBezTo>
                    <a:lnTo>
                      <a:pt x="27606" y="917892"/>
                    </a:lnTo>
                    <a:close/>
                  </a:path>
                </a:pathLst>
              </a:custGeom>
              <a:solidFill>
                <a:srgbClr val="25B2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1" name="任意多边形: 形状 9849"/>
              <p:cNvSpPr/>
              <p:nvPr/>
            </p:nvSpPr>
            <p:spPr>
              <a:xfrm>
                <a:off x="5484771" y="5033932"/>
                <a:ext cx="381000" cy="400050"/>
              </a:xfrm>
              <a:custGeom>
                <a:avLst/>
                <a:gdLst>
                  <a:gd name="connsiteX0" fmla="*/ 193399 w 381000"/>
                  <a:gd name="connsiteY0" fmla="*/ 20668 h 400050"/>
                  <a:gd name="connsiteX1" fmla="*/ 26394 w 381000"/>
                  <a:gd name="connsiteY1" fmla="*/ 19398 h 400050"/>
                  <a:gd name="connsiteX2" fmla="*/ 51794 w 381000"/>
                  <a:gd name="connsiteY2" fmla="*/ 169258 h 400050"/>
                  <a:gd name="connsiteX3" fmla="*/ 209274 w 381000"/>
                  <a:gd name="connsiteY3" fmla="*/ 237203 h 400050"/>
                  <a:gd name="connsiteX4" fmla="*/ 335639 w 381000"/>
                  <a:gd name="connsiteY4" fmla="*/ 397858 h 400050"/>
                  <a:gd name="connsiteX5" fmla="*/ 377549 w 381000"/>
                  <a:gd name="connsiteY5" fmla="*/ 397858 h 400050"/>
                  <a:gd name="connsiteX6" fmla="*/ 193399 w 381000"/>
                  <a:gd name="connsiteY6" fmla="*/ 20668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1000" h="400050">
                    <a:moveTo>
                      <a:pt x="193399" y="20668"/>
                    </a:moveTo>
                    <a:cubicBezTo>
                      <a:pt x="193399" y="20668"/>
                      <a:pt x="49889" y="-14257"/>
                      <a:pt x="26394" y="19398"/>
                    </a:cubicBezTo>
                    <a:cubicBezTo>
                      <a:pt x="2899" y="52418"/>
                      <a:pt x="-16151" y="117188"/>
                      <a:pt x="51794" y="169258"/>
                    </a:cubicBezTo>
                    <a:cubicBezTo>
                      <a:pt x="119739" y="221328"/>
                      <a:pt x="174984" y="213073"/>
                      <a:pt x="209274" y="237203"/>
                    </a:cubicBezTo>
                    <a:cubicBezTo>
                      <a:pt x="244199" y="260698"/>
                      <a:pt x="332464" y="350868"/>
                      <a:pt x="335639" y="397858"/>
                    </a:cubicBezTo>
                    <a:lnTo>
                      <a:pt x="377549" y="397858"/>
                    </a:lnTo>
                    <a:cubicBezTo>
                      <a:pt x="377549" y="397223"/>
                      <a:pt x="393424" y="89883"/>
                      <a:pt x="193399" y="20668"/>
                    </a:cubicBezTo>
                    <a:close/>
                  </a:path>
                </a:pathLst>
              </a:custGeom>
              <a:solidFill>
                <a:srgbClr val="25419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2" name="任意多边形: 形状 9850"/>
              <p:cNvSpPr/>
              <p:nvPr/>
            </p:nvSpPr>
            <p:spPr>
              <a:xfrm>
                <a:off x="5690553" y="5426392"/>
                <a:ext cx="419100" cy="431800"/>
              </a:xfrm>
              <a:custGeom>
                <a:avLst/>
                <a:gdLst>
                  <a:gd name="connsiteX0" fmla="*/ 4763 w 419100"/>
                  <a:gd name="connsiteY0" fmla="*/ 4763 h 431800"/>
                  <a:gd name="connsiteX1" fmla="*/ 417513 w 419100"/>
                  <a:gd name="connsiteY1" fmla="*/ 4763 h 431800"/>
                  <a:gd name="connsiteX2" fmla="*/ 373697 w 419100"/>
                  <a:gd name="connsiteY2" fmla="*/ 431483 h 431800"/>
                  <a:gd name="connsiteX3" fmla="*/ 48577 w 419100"/>
                  <a:gd name="connsiteY3" fmla="*/ 428942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9100" h="431800">
                    <a:moveTo>
                      <a:pt x="4763" y="4763"/>
                    </a:moveTo>
                    <a:lnTo>
                      <a:pt x="417513" y="4763"/>
                    </a:lnTo>
                    <a:lnTo>
                      <a:pt x="373697" y="431483"/>
                    </a:lnTo>
                    <a:lnTo>
                      <a:pt x="48577" y="428942"/>
                    </a:lnTo>
                    <a:close/>
                  </a:path>
                </a:pathLst>
              </a:custGeom>
              <a:solidFill>
                <a:srgbClr val="084C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3" name="任意多边形: 形状 9851"/>
              <p:cNvSpPr/>
              <p:nvPr/>
            </p:nvSpPr>
            <p:spPr>
              <a:xfrm>
                <a:off x="5583238" y="5124133"/>
                <a:ext cx="266700" cy="311150"/>
              </a:xfrm>
              <a:custGeom>
                <a:avLst/>
                <a:gdLst>
                  <a:gd name="connsiteX0" fmla="*/ 267653 w 266700"/>
                  <a:gd name="connsiteY0" fmla="*/ 307022 h 311150"/>
                  <a:gd name="connsiteX1" fmla="*/ 254317 w 266700"/>
                  <a:gd name="connsiteY1" fmla="*/ 307022 h 311150"/>
                  <a:gd name="connsiteX2" fmla="*/ 194628 w 266700"/>
                  <a:gd name="connsiteY2" fmla="*/ 148908 h 311150"/>
                  <a:gd name="connsiteX3" fmla="*/ 4763 w 266700"/>
                  <a:gd name="connsiteY3" fmla="*/ 18097 h 311150"/>
                  <a:gd name="connsiteX4" fmla="*/ 6667 w 266700"/>
                  <a:gd name="connsiteY4" fmla="*/ 4763 h 311150"/>
                  <a:gd name="connsiteX5" fmla="*/ 206058 w 266700"/>
                  <a:gd name="connsiteY5" fmla="*/ 141922 h 311150"/>
                  <a:gd name="connsiteX6" fmla="*/ 267653 w 266700"/>
                  <a:gd name="connsiteY6" fmla="*/ 307022 h 311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6700" h="311150">
                    <a:moveTo>
                      <a:pt x="267653" y="307022"/>
                    </a:moveTo>
                    <a:lnTo>
                      <a:pt x="254317" y="307022"/>
                    </a:lnTo>
                    <a:cubicBezTo>
                      <a:pt x="254317" y="306388"/>
                      <a:pt x="261938" y="259397"/>
                      <a:pt x="194628" y="148908"/>
                    </a:cubicBezTo>
                    <a:cubicBezTo>
                      <a:pt x="127317" y="37783"/>
                      <a:pt x="6033" y="18097"/>
                      <a:pt x="4763" y="18097"/>
                    </a:cubicBezTo>
                    <a:lnTo>
                      <a:pt x="6667" y="4763"/>
                    </a:lnTo>
                    <a:cubicBezTo>
                      <a:pt x="11747" y="5397"/>
                      <a:pt x="134938" y="25083"/>
                      <a:pt x="206058" y="141922"/>
                    </a:cubicBezTo>
                    <a:cubicBezTo>
                      <a:pt x="276542" y="258127"/>
                      <a:pt x="267653" y="305117"/>
                      <a:pt x="267653" y="307022"/>
                    </a:cubicBezTo>
                    <a:close/>
                  </a:path>
                </a:pathLst>
              </a:custGeom>
              <a:solidFill>
                <a:srgbClr val="667F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94" name="任意多边形: 形状 9852"/>
            <p:cNvSpPr/>
            <p:nvPr userDrawn="1"/>
          </p:nvSpPr>
          <p:spPr>
            <a:xfrm>
              <a:off x="717550" y="533400"/>
              <a:ext cx="3390900" cy="2317750"/>
            </a:xfrm>
            <a:custGeom>
              <a:avLst/>
              <a:gdLst>
                <a:gd name="connsiteX0" fmla="*/ 3175 w 3390900"/>
                <a:gd name="connsiteY0" fmla="*/ 2318385 h 2317750"/>
                <a:gd name="connsiteX1" fmla="*/ 1831340 w 3390900"/>
                <a:gd name="connsiteY1" fmla="*/ 929640 h 2317750"/>
                <a:gd name="connsiteX2" fmla="*/ 3354070 w 3390900"/>
                <a:gd name="connsiteY2" fmla="*/ 89535 h 2317750"/>
                <a:gd name="connsiteX3" fmla="*/ 3317875 w 3390900"/>
                <a:gd name="connsiteY3" fmla="*/ 3175 h 2317750"/>
                <a:gd name="connsiteX4" fmla="*/ 3175 w 3390900"/>
                <a:gd name="connsiteY4" fmla="*/ 3175 h 2317750"/>
                <a:gd name="connsiteX5" fmla="*/ 3175 w 3390900"/>
                <a:gd name="connsiteY5" fmla="*/ 2318385 h 231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90900" h="2317750">
                  <a:moveTo>
                    <a:pt x="3175" y="2318385"/>
                  </a:moveTo>
                  <a:cubicBezTo>
                    <a:pt x="435610" y="1430020"/>
                    <a:pt x="1181100" y="679450"/>
                    <a:pt x="1831340" y="929640"/>
                  </a:cubicBezTo>
                  <a:cubicBezTo>
                    <a:pt x="2513965" y="1192530"/>
                    <a:pt x="3616960" y="876935"/>
                    <a:pt x="3354070" y="89535"/>
                  </a:cubicBezTo>
                  <a:cubicBezTo>
                    <a:pt x="3344545" y="60325"/>
                    <a:pt x="3331845" y="31115"/>
                    <a:pt x="3317875" y="3175"/>
                  </a:cubicBezTo>
                  <a:lnTo>
                    <a:pt x="3175" y="3175"/>
                  </a:lnTo>
                  <a:lnTo>
                    <a:pt x="3175" y="2318385"/>
                  </a:ln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853"/>
            <p:cNvSpPr/>
            <p:nvPr userDrawn="1"/>
          </p:nvSpPr>
          <p:spPr>
            <a:xfrm>
              <a:off x="717550" y="533400"/>
              <a:ext cx="2736850" cy="1536700"/>
            </a:xfrm>
            <a:custGeom>
              <a:avLst/>
              <a:gdLst>
                <a:gd name="connsiteX0" fmla="*/ 3175 w 2736850"/>
                <a:gd name="connsiteY0" fmla="*/ 1534160 h 1536700"/>
                <a:gd name="connsiteX1" fmla="*/ 1402080 w 2736850"/>
                <a:gd name="connsiteY1" fmla="*/ 643255 h 1536700"/>
                <a:gd name="connsiteX2" fmla="*/ 2721610 w 2736850"/>
                <a:gd name="connsiteY2" fmla="*/ 3175 h 1536700"/>
                <a:gd name="connsiteX3" fmla="*/ 3175 w 2736850"/>
                <a:gd name="connsiteY3" fmla="*/ 3175 h 1536700"/>
                <a:gd name="connsiteX4" fmla="*/ 3175 w 2736850"/>
                <a:gd name="connsiteY4" fmla="*/ 1534160 h 153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850" h="1536700">
                  <a:moveTo>
                    <a:pt x="3175" y="1534160"/>
                  </a:moveTo>
                  <a:cubicBezTo>
                    <a:pt x="379095" y="915035"/>
                    <a:pt x="921385" y="458470"/>
                    <a:pt x="1402080" y="643255"/>
                  </a:cubicBezTo>
                  <a:cubicBezTo>
                    <a:pt x="1961515" y="858520"/>
                    <a:pt x="2852420" y="618490"/>
                    <a:pt x="2721610" y="3175"/>
                  </a:cubicBezTo>
                  <a:lnTo>
                    <a:pt x="3175" y="3175"/>
                  </a:lnTo>
                  <a:lnTo>
                    <a:pt x="3175" y="1534160"/>
                  </a:lnTo>
                  <a:close/>
                </a:path>
              </a:pathLst>
            </a:custGeom>
            <a:solidFill>
              <a:srgbClr val="ABC2FF">
                <a:alpha val="60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1584641" y="3025184"/>
            <a:ext cx="5472073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1584641" y="2008549"/>
            <a:ext cx="5472073" cy="1016636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84641" y="4356881"/>
            <a:ext cx="2390200" cy="296271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584641" y="4739735"/>
            <a:ext cx="5472073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49" y="600106"/>
            <a:ext cx="1734325" cy="48538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3"/>
          <p:cNvSpPr/>
          <p:nvPr userDrawn="1"/>
        </p:nvSpPr>
        <p:spPr>
          <a:xfrm>
            <a:off x="-3175" y="-3175"/>
            <a:ext cx="12198350" cy="6864350"/>
          </a:xfrm>
          <a:custGeom>
            <a:avLst/>
            <a:gdLst>
              <a:gd name="connsiteX0" fmla="*/ 3175 w 12198350"/>
              <a:gd name="connsiteY0" fmla="*/ 3175 h 6864350"/>
              <a:gd name="connsiteX1" fmla="*/ 12195175 w 12198350"/>
              <a:gd name="connsiteY1" fmla="*/ 3175 h 6864350"/>
              <a:gd name="connsiteX2" fmla="*/ 12195175 w 12198350"/>
              <a:gd name="connsiteY2" fmla="*/ 6861175 h 6864350"/>
              <a:gd name="connsiteX3" fmla="*/ 3175 w 12198350"/>
              <a:gd name="connsiteY3" fmla="*/ 6861175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8350" h="6864350">
                <a:moveTo>
                  <a:pt x="3175" y="3175"/>
                </a:moveTo>
                <a:lnTo>
                  <a:pt x="12195175" y="3175"/>
                </a:lnTo>
                <a:lnTo>
                  <a:pt x="12195175" y="6861175"/>
                </a:lnTo>
                <a:lnTo>
                  <a:pt x="3175" y="6861175"/>
                </a:lnTo>
                <a:close/>
              </a:path>
            </a:pathLst>
          </a:custGeom>
          <a:gradFill>
            <a:gsLst>
              <a:gs pos="6000">
                <a:schemeClr val="accent2">
                  <a:alpha val="19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16200000" scaled="0"/>
          </a:gra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9" name="任意多边形: 形状 6"/>
          <p:cNvSpPr/>
          <p:nvPr/>
        </p:nvSpPr>
        <p:spPr>
          <a:xfrm>
            <a:off x="9515793" y="4980622"/>
            <a:ext cx="260350" cy="114300"/>
          </a:xfrm>
          <a:custGeom>
            <a:avLst/>
            <a:gdLst>
              <a:gd name="connsiteX0" fmla="*/ 213042 w 260350"/>
              <a:gd name="connsiteY0" fmla="*/ 4763 h 114300"/>
              <a:gd name="connsiteX1" fmla="*/ 247967 w 260350"/>
              <a:gd name="connsiteY1" fmla="*/ 56198 h 114300"/>
              <a:gd name="connsiteX2" fmla="*/ 247967 w 260350"/>
              <a:gd name="connsiteY2" fmla="*/ 110173 h 114300"/>
              <a:gd name="connsiteX3" fmla="*/ 188913 w 260350"/>
              <a:gd name="connsiteY3" fmla="*/ 110173 h 114300"/>
              <a:gd name="connsiteX4" fmla="*/ 184467 w 260350"/>
              <a:gd name="connsiteY4" fmla="*/ 96203 h 114300"/>
              <a:gd name="connsiteX5" fmla="*/ 166688 w 260350"/>
              <a:gd name="connsiteY5" fmla="*/ 99378 h 114300"/>
              <a:gd name="connsiteX6" fmla="*/ 164782 w 260350"/>
              <a:gd name="connsiteY6" fmla="*/ 106998 h 114300"/>
              <a:gd name="connsiteX7" fmla="*/ 4763 w 260350"/>
              <a:gd name="connsiteY7" fmla="*/ 108903 h 114300"/>
              <a:gd name="connsiteX8" fmla="*/ 143192 w 260350"/>
              <a:gd name="connsiteY8" fmla="*/ 30163 h 114300"/>
              <a:gd name="connsiteX9" fmla="*/ 213042 w 260350"/>
              <a:gd name="connsiteY9" fmla="*/ 4763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0350" h="114300">
                <a:moveTo>
                  <a:pt x="213042" y="4763"/>
                </a:moveTo>
                <a:cubicBezTo>
                  <a:pt x="213042" y="4763"/>
                  <a:pt x="240347" y="24448"/>
                  <a:pt x="247967" y="56198"/>
                </a:cubicBezTo>
                <a:cubicBezTo>
                  <a:pt x="255588" y="87948"/>
                  <a:pt x="267652" y="108903"/>
                  <a:pt x="247967" y="110173"/>
                </a:cubicBezTo>
                <a:cubicBezTo>
                  <a:pt x="228282" y="111443"/>
                  <a:pt x="188913" y="110173"/>
                  <a:pt x="188913" y="110173"/>
                </a:cubicBezTo>
                <a:lnTo>
                  <a:pt x="184467" y="96203"/>
                </a:lnTo>
                <a:lnTo>
                  <a:pt x="166688" y="99378"/>
                </a:lnTo>
                <a:lnTo>
                  <a:pt x="164782" y="106998"/>
                </a:lnTo>
                <a:lnTo>
                  <a:pt x="4763" y="108903"/>
                </a:lnTo>
                <a:cubicBezTo>
                  <a:pt x="4763" y="108903"/>
                  <a:pt x="100013" y="27623"/>
                  <a:pt x="143192" y="30163"/>
                </a:cubicBezTo>
                <a:cubicBezTo>
                  <a:pt x="185102" y="32068"/>
                  <a:pt x="213042" y="4763"/>
                  <a:pt x="213042" y="4763"/>
                </a:cubicBezTo>
                <a:close/>
              </a:path>
            </a:pathLst>
          </a:custGeom>
          <a:solidFill>
            <a:srgbClr val="AA31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7"/>
          <p:cNvSpPr/>
          <p:nvPr/>
        </p:nvSpPr>
        <p:spPr>
          <a:xfrm>
            <a:off x="9638347" y="3632703"/>
            <a:ext cx="260350" cy="844550"/>
          </a:xfrm>
          <a:custGeom>
            <a:avLst/>
            <a:gdLst>
              <a:gd name="connsiteX0" fmla="*/ 4763 w 260350"/>
              <a:gd name="connsiteY0" fmla="*/ 5213 h 844550"/>
              <a:gd name="connsiteX1" fmla="*/ 19368 w 260350"/>
              <a:gd name="connsiteY1" fmla="*/ 844048 h 844550"/>
              <a:gd name="connsiteX2" fmla="*/ 186372 w 260350"/>
              <a:gd name="connsiteY2" fmla="*/ 844048 h 844550"/>
              <a:gd name="connsiteX3" fmla="*/ 214947 w 260350"/>
              <a:gd name="connsiteY3" fmla="*/ 319538 h 844550"/>
              <a:gd name="connsiteX4" fmla="*/ 260033 w 260350"/>
              <a:gd name="connsiteY4" fmla="*/ 64268 h 844550"/>
              <a:gd name="connsiteX5" fmla="*/ 4763 w 260350"/>
              <a:gd name="connsiteY5" fmla="*/ 5213 h 84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350" h="844550">
                <a:moveTo>
                  <a:pt x="4763" y="5213"/>
                </a:moveTo>
                <a:lnTo>
                  <a:pt x="19368" y="844048"/>
                </a:lnTo>
                <a:lnTo>
                  <a:pt x="186372" y="844048"/>
                </a:lnTo>
                <a:cubicBezTo>
                  <a:pt x="186372" y="844048"/>
                  <a:pt x="258763" y="584332"/>
                  <a:pt x="214947" y="319538"/>
                </a:cubicBezTo>
                <a:cubicBezTo>
                  <a:pt x="214947" y="319538"/>
                  <a:pt x="260033" y="132847"/>
                  <a:pt x="260033" y="64268"/>
                </a:cubicBezTo>
                <a:cubicBezTo>
                  <a:pt x="260033" y="-4312"/>
                  <a:pt x="4763" y="5213"/>
                  <a:pt x="4763" y="5213"/>
                </a:cubicBezTo>
                <a:close/>
              </a:path>
            </a:pathLst>
          </a:custGeom>
          <a:solidFill>
            <a:srgbClr val="FEC3B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8"/>
          <p:cNvSpPr/>
          <p:nvPr/>
        </p:nvSpPr>
        <p:spPr>
          <a:xfrm>
            <a:off x="10011093" y="3680778"/>
            <a:ext cx="247650" cy="812800"/>
          </a:xfrm>
          <a:custGeom>
            <a:avLst/>
            <a:gdLst>
              <a:gd name="connsiteX0" fmla="*/ 4763 w 247650"/>
              <a:gd name="connsiteY0" fmla="*/ 35242 h 812800"/>
              <a:gd name="connsiteX1" fmla="*/ 13652 w 247650"/>
              <a:gd name="connsiteY1" fmla="*/ 808038 h 812800"/>
              <a:gd name="connsiteX2" fmla="*/ 171132 w 247650"/>
              <a:gd name="connsiteY2" fmla="*/ 808038 h 812800"/>
              <a:gd name="connsiteX3" fmla="*/ 246063 w 247650"/>
              <a:gd name="connsiteY3" fmla="*/ 4763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" h="812800">
                <a:moveTo>
                  <a:pt x="4763" y="35242"/>
                </a:moveTo>
                <a:lnTo>
                  <a:pt x="13652" y="808038"/>
                </a:lnTo>
                <a:lnTo>
                  <a:pt x="171132" y="808038"/>
                </a:lnTo>
                <a:lnTo>
                  <a:pt x="246063" y="4763"/>
                </a:lnTo>
                <a:close/>
              </a:path>
            </a:pathLst>
          </a:custGeom>
          <a:solidFill>
            <a:srgbClr val="FEC3B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9"/>
          <p:cNvSpPr/>
          <p:nvPr/>
        </p:nvSpPr>
        <p:spPr>
          <a:xfrm>
            <a:off x="10186988" y="2201691"/>
            <a:ext cx="222250" cy="806450"/>
          </a:xfrm>
          <a:custGeom>
            <a:avLst/>
            <a:gdLst>
              <a:gd name="connsiteX0" fmla="*/ 4763 w 222250"/>
              <a:gd name="connsiteY0" fmla="*/ 67164 h 806450"/>
              <a:gd name="connsiteX1" fmla="*/ 84772 w 222250"/>
              <a:gd name="connsiteY1" fmla="*/ 317989 h 806450"/>
              <a:gd name="connsiteX2" fmla="*/ 145732 w 222250"/>
              <a:gd name="connsiteY2" fmla="*/ 702164 h 806450"/>
              <a:gd name="connsiteX3" fmla="*/ 220663 w 222250"/>
              <a:gd name="connsiteY3" fmla="*/ 803129 h 806450"/>
              <a:gd name="connsiteX4" fmla="*/ 218122 w 222250"/>
              <a:gd name="connsiteY4" fmla="*/ 460864 h 806450"/>
              <a:gd name="connsiteX5" fmla="*/ 138113 w 222250"/>
              <a:gd name="connsiteY5" fmla="*/ 22714 h 806450"/>
              <a:gd name="connsiteX6" fmla="*/ 4763 w 222250"/>
              <a:gd name="connsiteY6" fmla="*/ 6716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250" h="806450">
                <a:moveTo>
                  <a:pt x="4763" y="67164"/>
                </a:moveTo>
                <a:cubicBezTo>
                  <a:pt x="4763" y="67164"/>
                  <a:pt x="75247" y="266554"/>
                  <a:pt x="84772" y="317989"/>
                </a:cubicBezTo>
                <a:cubicBezTo>
                  <a:pt x="94297" y="369424"/>
                  <a:pt x="152718" y="599294"/>
                  <a:pt x="145732" y="702164"/>
                </a:cubicBezTo>
                <a:cubicBezTo>
                  <a:pt x="138747" y="805034"/>
                  <a:pt x="220663" y="803129"/>
                  <a:pt x="220663" y="803129"/>
                </a:cubicBezTo>
                <a:cubicBezTo>
                  <a:pt x="220663" y="803129"/>
                  <a:pt x="225107" y="542779"/>
                  <a:pt x="218122" y="460864"/>
                </a:cubicBezTo>
                <a:cubicBezTo>
                  <a:pt x="211138" y="378949"/>
                  <a:pt x="166688" y="81134"/>
                  <a:pt x="138113" y="22714"/>
                </a:cubicBezTo>
                <a:cubicBezTo>
                  <a:pt x="110172" y="-35706"/>
                  <a:pt x="4763" y="67164"/>
                  <a:pt x="4763" y="67164"/>
                </a:cubicBezTo>
                <a:close/>
              </a:path>
            </a:pathLst>
          </a:custGeom>
          <a:solidFill>
            <a:srgbClr val="FFB39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0"/>
          <p:cNvSpPr/>
          <p:nvPr/>
        </p:nvSpPr>
        <p:spPr>
          <a:xfrm>
            <a:off x="10164763" y="2192338"/>
            <a:ext cx="196850" cy="88900"/>
          </a:xfrm>
          <a:custGeom>
            <a:avLst/>
            <a:gdLst>
              <a:gd name="connsiteX0" fmla="*/ 4763 w 196850"/>
              <a:gd name="connsiteY0" fmla="*/ 35242 h 88900"/>
              <a:gd name="connsiteX1" fmla="*/ 12382 w 196850"/>
              <a:gd name="connsiteY1" fmla="*/ 77788 h 88900"/>
              <a:gd name="connsiteX2" fmla="*/ 148272 w 196850"/>
              <a:gd name="connsiteY2" fmla="*/ 72073 h 88900"/>
              <a:gd name="connsiteX3" fmla="*/ 193357 w 196850"/>
              <a:gd name="connsiteY3" fmla="*/ 41592 h 88900"/>
              <a:gd name="connsiteX4" fmla="*/ 188913 w 196850"/>
              <a:gd name="connsiteY4" fmla="*/ 4763 h 88900"/>
              <a:gd name="connsiteX5" fmla="*/ 4763 w 196850"/>
              <a:gd name="connsiteY5" fmla="*/ 35242 h 8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850" h="88900">
                <a:moveTo>
                  <a:pt x="4763" y="35242"/>
                </a:moveTo>
                <a:lnTo>
                  <a:pt x="12382" y="77788"/>
                </a:lnTo>
                <a:cubicBezTo>
                  <a:pt x="12382" y="77788"/>
                  <a:pt x="88582" y="101283"/>
                  <a:pt x="148272" y="72073"/>
                </a:cubicBezTo>
                <a:cubicBezTo>
                  <a:pt x="207963" y="42863"/>
                  <a:pt x="193357" y="41592"/>
                  <a:pt x="193357" y="41592"/>
                </a:cubicBezTo>
                <a:lnTo>
                  <a:pt x="188913" y="4763"/>
                </a:lnTo>
                <a:lnTo>
                  <a:pt x="4763" y="35242"/>
                </a:lnTo>
                <a:close/>
              </a:path>
            </a:pathLst>
          </a:custGeom>
          <a:solidFill>
            <a:srgbClr val="FC743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1"/>
          <p:cNvSpPr/>
          <p:nvPr/>
        </p:nvSpPr>
        <p:spPr>
          <a:xfrm>
            <a:off x="9724688" y="2196148"/>
            <a:ext cx="146050" cy="495300"/>
          </a:xfrm>
          <a:custGeom>
            <a:avLst/>
            <a:gdLst>
              <a:gd name="connsiteX0" fmla="*/ 9862 w 146050"/>
              <a:gd name="connsiteY0" fmla="*/ 4763 h 495300"/>
              <a:gd name="connsiteX1" fmla="*/ 7322 w 146050"/>
              <a:gd name="connsiteY1" fmla="*/ 342582 h 495300"/>
              <a:gd name="connsiteX2" fmla="*/ 14307 w 146050"/>
              <a:gd name="connsiteY2" fmla="*/ 494982 h 495300"/>
              <a:gd name="connsiteX3" fmla="*/ 105747 w 146050"/>
              <a:gd name="connsiteY3" fmla="*/ 340042 h 495300"/>
              <a:gd name="connsiteX4" fmla="*/ 141307 w 146050"/>
              <a:gd name="connsiteY4" fmla="*/ 37782 h 495300"/>
              <a:gd name="connsiteX5" fmla="*/ 9862 w 146050"/>
              <a:gd name="connsiteY5" fmla="*/ 4763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050" h="495300">
                <a:moveTo>
                  <a:pt x="9862" y="4763"/>
                </a:moveTo>
                <a:cubicBezTo>
                  <a:pt x="9862" y="4763"/>
                  <a:pt x="337" y="286067"/>
                  <a:pt x="7322" y="342582"/>
                </a:cubicBezTo>
                <a:cubicBezTo>
                  <a:pt x="14307" y="399098"/>
                  <a:pt x="14307" y="494982"/>
                  <a:pt x="14307" y="494982"/>
                </a:cubicBezTo>
                <a:lnTo>
                  <a:pt x="105747" y="340042"/>
                </a:lnTo>
                <a:lnTo>
                  <a:pt x="141307" y="37782"/>
                </a:lnTo>
                <a:lnTo>
                  <a:pt x="9862" y="4763"/>
                </a:lnTo>
                <a:close/>
              </a:path>
            </a:pathLst>
          </a:custGeom>
          <a:solidFill>
            <a:srgbClr val="FFB39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3"/>
          <p:cNvSpPr/>
          <p:nvPr/>
        </p:nvSpPr>
        <p:spPr>
          <a:xfrm>
            <a:off x="9692322" y="2166302"/>
            <a:ext cx="133350" cy="69850"/>
          </a:xfrm>
          <a:custGeom>
            <a:avLst/>
            <a:gdLst>
              <a:gd name="connsiteX0" fmla="*/ 9208 w 133350"/>
              <a:gd name="connsiteY0" fmla="*/ 36513 h 69850"/>
              <a:gd name="connsiteX1" fmla="*/ 106997 w 133350"/>
              <a:gd name="connsiteY1" fmla="*/ 64452 h 69850"/>
              <a:gd name="connsiteX2" fmla="*/ 105728 w 133350"/>
              <a:gd name="connsiteY2" fmla="*/ 20638 h 69850"/>
              <a:gd name="connsiteX3" fmla="*/ 4763 w 133350"/>
              <a:gd name="connsiteY3" fmla="*/ 4763 h 69850"/>
              <a:gd name="connsiteX4" fmla="*/ 9208 w 133350"/>
              <a:gd name="connsiteY4" fmla="*/ 36513 h 6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50" h="69850">
                <a:moveTo>
                  <a:pt x="9208" y="36513"/>
                </a:moveTo>
                <a:cubicBezTo>
                  <a:pt x="9208" y="36513"/>
                  <a:pt x="57468" y="83502"/>
                  <a:pt x="106997" y="64452"/>
                </a:cubicBezTo>
                <a:cubicBezTo>
                  <a:pt x="156528" y="45402"/>
                  <a:pt x="105728" y="20638"/>
                  <a:pt x="105728" y="20638"/>
                </a:cubicBezTo>
                <a:lnTo>
                  <a:pt x="4763" y="4763"/>
                </a:lnTo>
                <a:lnTo>
                  <a:pt x="9208" y="36513"/>
                </a:lnTo>
                <a:close/>
              </a:path>
            </a:pathLst>
          </a:custGeom>
          <a:solidFill>
            <a:srgbClr val="FC743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5"/>
          <p:cNvSpPr/>
          <p:nvPr/>
        </p:nvSpPr>
        <p:spPr>
          <a:xfrm>
            <a:off x="9692322" y="1867217"/>
            <a:ext cx="234950" cy="342900"/>
          </a:xfrm>
          <a:custGeom>
            <a:avLst/>
            <a:gdLst>
              <a:gd name="connsiteX0" fmla="*/ 4763 w 234950"/>
              <a:gd name="connsiteY0" fmla="*/ 303213 h 342900"/>
              <a:gd name="connsiteX1" fmla="*/ 73343 w 234950"/>
              <a:gd name="connsiteY1" fmla="*/ 342583 h 342900"/>
              <a:gd name="connsiteX2" fmla="*/ 114618 w 234950"/>
              <a:gd name="connsiteY2" fmla="*/ 333693 h 342900"/>
              <a:gd name="connsiteX3" fmla="*/ 233997 w 234950"/>
              <a:gd name="connsiteY3" fmla="*/ 4763 h 342900"/>
              <a:gd name="connsiteX4" fmla="*/ 4763 w 234950"/>
              <a:gd name="connsiteY4" fmla="*/ 303213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950" h="342900">
                <a:moveTo>
                  <a:pt x="4763" y="303213"/>
                </a:moveTo>
                <a:cubicBezTo>
                  <a:pt x="4763" y="303213"/>
                  <a:pt x="53022" y="342583"/>
                  <a:pt x="73343" y="342583"/>
                </a:cubicBezTo>
                <a:cubicBezTo>
                  <a:pt x="93663" y="342583"/>
                  <a:pt x="114618" y="333693"/>
                  <a:pt x="114618" y="333693"/>
                </a:cubicBezTo>
                <a:lnTo>
                  <a:pt x="233997" y="4763"/>
                </a:lnTo>
                <a:cubicBezTo>
                  <a:pt x="233997" y="5398"/>
                  <a:pt x="48578" y="174943"/>
                  <a:pt x="4763" y="303213"/>
                </a:cubicBezTo>
                <a:close/>
              </a:path>
            </a:pathLst>
          </a:custGeom>
          <a:solidFill>
            <a:srgbClr val="F4EEE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任意多边形: 形状 16"/>
          <p:cNvSpPr/>
          <p:nvPr/>
        </p:nvSpPr>
        <p:spPr>
          <a:xfrm>
            <a:off x="9885363" y="1804352"/>
            <a:ext cx="215900" cy="165100"/>
          </a:xfrm>
          <a:custGeom>
            <a:avLst/>
            <a:gdLst>
              <a:gd name="connsiteX0" fmla="*/ 176847 w 215900"/>
              <a:gd name="connsiteY0" fmla="*/ 4763 h 165100"/>
              <a:gd name="connsiteX1" fmla="*/ 212407 w 215900"/>
              <a:gd name="connsiteY1" fmla="*/ 87948 h 165100"/>
              <a:gd name="connsiteX2" fmla="*/ 186372 w 215900"/>
              <a:gd name="connsiteY2" fmla="*/ 127318 h 165100"/>
              <a:gd name="connsiteX3" fmla="*/ 57468 w 215900"/>
              <a:gd name="connsiteY3" fmla="*/ 153352 h 165100"/>
              <a:gd name="connsiteX4" fmla="*/ 4763 w 215900"/>
              <a:gd name="connsiteY4" fmla="*/ 115888 h 165100"/>
              <a:gd name="connsiteX5" fmla="*/ 40957 w 215900"/>
              <a:gd name="connsiteY5" fmla="*/ 68263 h 165100"/>
              <a:gd name="connsiteX6" fmla="*/ 176847 w 215900"/>
              <a:gd name="connsiteY6" fmla="*/ 4763 h 16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900" h="165100">
                <a:moveTo>
                  <a:pt x="176847" y="4763"/>
                </a:moveTo>
                <a:cubicBezTo>
                  <a:pt x="176847" y="4763"/>
                  <a:pt x="204153" y="80327"/>
                  <a:pt x="212407" y="87948"/>
                </a:cubicBezTo>
                <a:cubicBezTo>
                  <a:pt x="220663" y="95568"/>
                  <a:pt x="222568" y="99377"/>
                  <a:pt x="186372" y="127318"/>
                </a:cubicBezTo>
                <a:cubicBezTo>
                  <a:pt x="150178" y="155258"/>
                  <a:pt x="103822" y="174308"/>
                  <a:pt x="57468" y="153352"/>
                </a:cubicBezTo>
                <a:cubicBezTo>
                  <a:pt x="10478" y="133033"/>
                  <a:pt x="4763" y="115888"/>
                  <a:pt x="4763" y="115888"/>
                </a:cubicBezTo>
                <a:cubicBezTo>
                  <a:pt x="4763" y="115888"/>
                  <a:pt x="34607" y="79693"/>
                  <a:pt x="40957" y="68263"/>
                </a:cubicBezTo>
                <a:cubicBezTo>
                  <a:pt x="47307" y="56833"/>
                  <a:pt x="176847" y="4763"/>
                  <a:pt x="176847" y="4763"/>
                </a:cubicBezTo>
                <a:close/>
              </a:path>
            </a:pathLst>
          </a:custGeom>
          <a:solidFill>
            <a:srgbClr val="FFC4B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" name="任意多边形: 形状 17"/>
          <p:cNvSpPr/>
          <p:nvPr/>
        </p:nvSpPr>
        <p:spPr>
          <a:xfrm>
            <a:off x="9919018" y="1779588"/>
            <a:ext cx="146050" cy="95250"/>
          </a:xfrm>
          <a:custGeom>
            <a:avLst/>
            <a:gdLst>
              <a:gd name="connsiteX0" fmla="*/ 137477 w 146050"/>
              <a:gd name="connsiteY0" fmla="*/ 4763 h 95250"/>
              <a:gd name="connsiteX1" fmla="*/ 143192 w 146050"/>
              <a:gd name="connsiteY1" fmla="*/ 28892 h 95250"/>
              <a:gd name="connsiteX2" fmla="*/ 7302 w 146050"/>
              <a:gd name="connsiteY2" fmla="*/ 92392 h 95250"/>
              <a:gd name="connsiteX3" fmla="*/ 4763 w 146050"/>
              <a:gd name="connsiteY3" fmla="*/ 46673 h 95250"/>
              <a:gd name="connsiteX4" fmla="*/ 137477 w 146050"/>
              <a:gd name="connsiteY4" fmla="*/ 4763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50" h="95250">
                <a:moveTo>
                  <a:pt x="137477" y="4763"/>
                </a:moveTo>
                <a:lnTo>
                  <a:pt x="143192" y="28892"/>
                </a:lnTo>
                <a:cubicBezTo>
                  <a:pt x="143192" y="28892"/>
                  <a:pt x="46038" y="108267"/>
                  <a:pt x="7302" y="92392"/>
                </a:cubicBezTo>
                <a:lnTo>
                  <a:pt x="4763" y="46673"/>
                </a:lnTo>
                <a:lnTo>
                  <a:pt x="137477" y="4763"/>
                </a:lnTo>
                <a:close/>
              </a:path>
            </a:pathLst>
          </a:custGeom>
          <a:solidFill>
            <a:srgbClr val="FFA28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" name="任意多边形: 形状 18"/>
          <p:cNvSpPr/>
          <p:nvPr/>
        </p:nvSpPr>
        <p:spPr>
          <a:xfrm>
            <a:off x="9830118" y="1439863"/>
            <a:ext cx="317500" cy="400050"/>
          </a:xfrm>
          <a:custGeom>
            <a:avLst/>
            <a:gdLst>
              <a:gd name="connsiteX0" fmla="*/ 4763 w 317500"/>
              <a:gd name="connsiteY0" fmla="*/ 155893 h 400050"/>
              <a:gd name="connsiteX1" fmla="*/ 16827 w 317500"/>
              <a:gd name="connsiteY1" fmla="*/ 206058 h 400050"/>
              <a:gd name="connsiteX2" fmla="*/ 26988 w 317500"/>
              <a:gd name="connsiteY2" fmla="*/ 242252 h 400050"/>
              <a:gd name="connsiteX3" fmla="*/ 49213 w 317500"/>
              <a:gd name="connsiteY3" fmla="*/ 319723 h 400050"/>
              <a:gd name="connsiteX4" fmla="*/ 104457 w 317500"/>
              <a:gd name="connsiteY4" fmla="*/ 395288 h 400050"/>
              <a:gd name="connsiteX5" fmla="*/ 228282 w 317500"/>
              <a:gd name="connsiteY5" fmla="*/ 354013 h 400050"/>
              <a:gd name="connsiteX6" fmla="*/ 291782 w 317500"/>
              <a:gd name="connsiteY6" fmla="*/ 331788 h 400050"/>
              <a:gd name="connsiteX7" fmla="*/ 317817 w 317500"/>
              <a:gd name="connsiteY7" fmla="*/ 157798 h 400050"/>
              <a:gd name="connsiteX8" fmla="*/ 250507 w 317500"/>
              <a:gd name="connsiteY8" fmla="*/ 28893 h 400050"/>
              <a:gd name="connsiteX9" fmla="*/ 192088 w 317500"/>
              <a:gd name="connsiteY9" fmla="*/ 4763 h 400050"/>
              <a:gd name="connsiteX10" fmla="*/ 4763 w 317500"/>
              <a:gd name="connsiteY10" fmla="*/ 155893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7500" h="400050">
                <a:moveTo>
                  <a:pt x="4763" y="155893"/>
                </a:moveTo>
                <a:lnTo>
                  <a:pt x="16827" y="206058"/>
                </a:lnTo>
                <a:cubicBezTo>
                  <a:pt x="16827" y="206058"/>
                  <a:pt x="23813" y="207963"/>
                  <a:pt x="26988" y="242252"/>
                </a:cubicBezTo>
                <a:cubicBezTo>
                  <a:pt x="30163" y="276542"/>
                  <a:pt x="26988" y="269558"/>
                  <a:pt x="49213" y="319723"/>
                </a:cubicBezTo>
                <a:cubicBezTo>
                  <a:pt x="71438" y="369888"/>
                  <a:pt x="85407" y="392113"/>
                  <a:pt x="104457" y="395288"/>
                </a:cubicBezTo>
                <a:cubicBezTo>
                  <a:pt x="123507" y="398463"/>
                  <a:pt x="164782" y="407352"/>
                  <a:pt x="228282" y="354013"/>
                </a:cubicBezTo>
                <a:cubicBezTo>
                  <a:pt x="291782" y="300673"/>
                  <a:pt x="291782" y="331788"/>
                  <a:pt x="291782" y="331788"/>
                </a:cubicBezTo>
                <a:lnTo>
                  <a:pt x="317817" y="157798"/>
                </a:lnTo>
                <a:lnTo>
                  <a:pt x="250507" y="28893"/>
                </a:lnTo>
                <a:lnTo>
                  <a:pt x="192088" y="4763"/>
                </a:lnTo>
                <a:lnTo>
                  <a:pt x="4763" y="155893"/>
                </a:lnTo>
                <a:close/>
              </a:path>
            </a:pathLst>
          </a:custGeom>
          <a:solidFill>
            <a:srgbClr val="FFC4B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任意多边形: 形状 19"/>
          <p:cNvSpPr/>
          <p:nvPr/>
        </p:nvSpPr>
        <p:spPr>
          <a:xfrm>
            <a:off x="9805223" y="1379881"/>
            <a:ext cx="438150" cy="444500"/>
          </a:xfrm>
          <a:custGeom>
            <a:avLst/>
            <a:gdLst>
              <a:gd name="connsiteX0" fmla="*/ 232857 w 438150"/>
              <a:gd name="connsiteY0" fmla="*/ 86969 h 444500"/>
              <a:gd name="connsiteX1" fmla="*/ 138242 w 438150"/>
              <a:gd name="connsiteY1" fmla="*/ 181584 h 444500"/>
              <a:gd name="connsiteX2" fmla="*/ 41722 w 438150"/>
              <a:gd name="connsiteY2" fmla="*/ 266039 h 444500"/>
              <a:gd name="connsiteX3" fmla="*/ 5527 w 438150"/>
              <a:gd name="connsiteY3" fmla="*/ 183489 h 444500"/>
              <a:gd name="connsiteX4" fmla="*/ 141417 w 438150"/>
              <a:gd name="connsiteY4" fmla="*/ 18389 h 444500"/>
              <a:gd name="connsiteX5" fmla="*/ 298262 w 438150"/>
              <a:gd name="connsiteY5" fmla="*/ 33629 h 444500"/>
              <a:gd name="connsiteX6" fmla="*/ 382717 w 438150"/>
              <a:gd name="connsiteY6" fmla="*/ 193649 h 444500"/>
              <a:gd name="connsiteX7" fmla="*/ 380812 w 438150"/>
              <a:gd name="connsiteY7" fmla="*/ 382879 h 444500"/>
              <a:gd name="connsiteX8" fmla="*/ 436057 w 438150"/>
              <a:gd name="connsiteY8" fmla="*/ 382879 h 444500"/>
              <a:gd name="connsiteX9" fmla="*/ 377637 w 438150"/>
              <a:gd name="connsiteY9" fmla="*/ 438124 h 444500"/>
              <a:gd name="connsiteX10" fmla="*/ 284927 w 438150"/>
              <a:gd name="connsiteY10" fmla="*/ 382879 h 444500"/>
              <a:gd name="connsiteX11" fmla="*/ 312232 w 438150"/>
              <a:gd name="connsiteY11" fmla="*/ 293344 h 444500"/>
              <a:gd name="connsiteX12" fmla="*/ 250002 w 438150"/>
              <a:gd name="connsiteY12" fmla="*/ 203809 h 444500"/>
              <a:gd name="connsiteX13" fmla="*/ 232857 w 438150"/>
              <a:gd name="connsiteY13" fmla="*/ 86969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8150" h="444500">
                <a:moveTo>
                  <a:pt x="232857" y="86969"/>
                </a:moveTo>
                <a:cubicBezTo>
                  <a:pt x="232857" y="86969"/>
                  <a:pt x="196662" y="155549"/>
                  <a:pt x="138242" y="181584"/>
                </a:cubicBezTo>
                <a:cubicBezTo>
                  <a:pt x="79822" y="207619"/>
                  <a:pt x="22672" y="219684"/>
                  <a:pt x="41722" y="266039"/>
                </a:cubicBezTo>
                <a:cubicBezTo>
                  <a:pt x="41722" y="266039"/>
                  <a:pt x="-1458" y="276199"/>
                  <a:pt x="5527" y="183489"/>
                </a:cubicBezTo>
                <a:cubicBezTo>
                  <a:pt x="12512" y="90779"/>
                  <a:pt x="95062" y="28549"/>
                  <a:pt x="141417" y="18389"/>
                </a:cubicBezTo>
                <a:cubicBezTo>
                  <a:pt x="187772" y="8229"/>
                  <a:pt x="255082" y="-12726"/>
                  <a:pt x="298262" y="33629"/>
                </a:cubicBezTo>
                <a:cubicBezTo>
                  <a:pt x="341442" y="79984"/>
                  <a:pt x="385892" y="104114"/>
                  <a:pt x="382717" y="193649"/>
                </a:cubicBezTo>
                <a:cubicBezTo>
                  <a:pt x="379542" y="283184"/>
                  <a:pt x="351602" y="379704"/>
                  <a:pt x="380812" y="382879"/>
                </a:cubicBezTo>
                <a:cubicBezTo>
                  <a:pt x="410022" y="386054"/>
                  <a:pt x="436057" y="382879"/>
                  <a:pt x="436057" y="382879"/>
                </a:cubicBezTo>
                <a:cubicBezTo>
                  <a:pt x="436057" y="382879"/>
                  <a:pt x="427167" y="431139"/>
                  <a:pt x="377637" y="438124"/>
                </a:cubicBezTo>
                <a:cubicBezTo>
                  <a:pt x="327472" y="445109"/>
                  <a:pt x="283022" y="445109"/>
                  <a:pt x="284927" y="382879"/>
                </a:cubicBezTo>
                <a:cubicBezTo>
                  <a:pt x="286832" y="320649"/>
                  <a:pt x="319217" y="317474"/>
                  <a:pt x="312232" y="293344"/>
                </a:cubicBezTo>
                <a:cubicBezTo>
                  <a:pt x="305247" y="269214"/>
                  <a:pt x="253812" y="243179"/>
                  <a:pt x="250002" y="203809"/>
                </a:cubicBezTo>
                <a:cubicBezTo>
                  <a:pt x="246192" y="164439"/>
                  <a:pt x="260162" y="90144"/>
                  <a:pt x="232857" y="86969"/>
                </a:cubicBezTo>
                <a:close/>
              </a:path>
            </a:pathLst>
          </a:custGeom>
          <a:solidFill>
            <a:srgbClr val="003E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任意多边形: 形状 20"/>
          <p:cNvSpPr/>
          <p:nvPr/>
        </p:nvSpPr>
        <p:spPr>
          <a:xfrm>
            <a:off x="9773538" y="1886690"/>
            <a:ext cx="603250" cy="546100"/>
          </a:xfrm>
          <a:custGeom>
            <a:avLst/>
            <a:gdLst>
              <a:gd name="connsiteX0" fmla="*/ 62612 w 603250"/>
              <a:gd name="connsiteY0" fmla="*/ 538375 h 546100"/>
              <a:gd name="connsiteX1" fmla="*/ 378842 w 603250"/>
              <a:gd name="connsiteY1" fmla="*/ 541550 h 546100"/>
              <a:gd name="connsiteX2" fmla="*/ 396621 w 603250"/>
              <a:gd name="connsiteY2" fmla="*/ 340890 h 546100"/>
              <a:gd name="connsiteX3" fmla="*/ 489967 w 603250"/>
              <a:gd name="connsiteY3" fmla="*/ 355495 h 546100"/>
              <a:gd name="connsiteX4" fmla="*/ 599821 w 603250"/>
              <a:gd name="connsiteY4" fmla="*/ 302790 h 546100"/>
              <a:gd name="connsiteX5" fmla="*/ 390906 w 603250"/>
              <a:gd name="connsiteY5" fmla="*/ 67205 h 546100"/>
              <a:gd name="connsiteX6" fmla="*/ 324867 w 603250"/>
              <a:gd name="connsiteY6" fmla="*/ 4975 h 546100"/>
              <a:gd name="connsiteX7" fmla="*/ 117221 w 603250"/>
              <a:gd name="connsiteY7" fmla="*/ 32915 h 546100"/>
              <a:gd name="connsiteX8" fmla="*/ 4827 w 603250"/>
              <a:gd name="connsiteY8" fmla="*/ 241195 h 546100"/>
              <a:gd name="connsiteX9" fmla="*/ 37212 w 603250"/>
              <a:gd name="connsiteY9" fmla="*/ 377085 h 546100"/>
              <a:gd name="connsiteX10" fmla="*/ 62612 w 603250"/>
              <a:gd name="connsiteY10" fmla="*/ 538375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3250" h="546100">
                <a:moveTo>
                  <a:pt x="62612" y="538375"/>
                </a:moveTo>
                <a:lnTo>
                  <a:pt x="378842" y="541550"/>
                </a:lnTo>
                <a:lnTo>
                  <a:pt x="396621" y="340890"/>
                </a:lnTo>
                <a:cubicBezTo>
                  <a:pt x="396621" y="340890"/>
                  <a:pt x="437896" y="358670"/>
                  <a:pt x="489967" y="355495"/>
                </a:cubicBezTo>
                <a:cubicBezTo>
                  <a:pt x="542037" y="352320"/>
                  <a:pt x="602362" y="325015"/>
                  <a:pt x="599821" y="302790"/>
                </a:cubicBezTo>
                <a:cubicBezTo>
                  <a:pt x="597281" y="280565"/>
                  <a:pt x="529337" y="108480"/>
                  <a:pt x="390906" y="67205"/>
                </a:cubicBezTo>
                <a:cubicBezTo>
                  <a:pt x="390906" y="67205"/>
                  <a:pt x="363602" y="530"/>
                  <a:pt x="324867" y="4975"/>
                </a:cubicBezTo>
                <a:cubicBezTo>
                  <a:pt x="285496" y="10055"/>
                  <a:pt x="117221" y="32915"/>
                  <a:pt x="117221" y="32915"/>
                </a:cubicBezTo>
                <a:cubicBezTo>
                  <a:pt x="117221" y="32915"/>
                  <a:pt x="1652" y="186585"/>
                  <a:pt x="4827" y="241195"/>
                </a:cubicBezTo>
                <a:cubicBezTo>
                  <a:pt x="8002" y="295170"/>
                  <a:pt x="381" y="308505"/>
                  <a:pt x="37212" y="377085"/>
                </a:cubicBezTo>
                <a:cubicBezTo>
                  <a:pt x="72771" y="446300"/>
                  <a:pt x="62612" y="538375"/>
                  <a:pt x="62612" y="538375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任意多边形: 形状 21"/>
          <p:cNvSpPr/>
          <p:nvPr/>
        </p:nvSpPr>
        <p:spPr>
          <a:xfrm>
            <a:off x="9336496" y="2363152"/>
            <a:ext cx="1390650" cy="1409700"/>
          </a:xfrm>
          <a:custGeom>
            <a:avLst/>
            <a:gdLst>
              <a:gd name="connsiteX0" fmla="*/ 483145 w 1390650"/>
              <a:gd name="connsiteY0" fmla="*/ 4763 h 1409700"/>
              <a:gd name="connsiteX1" fmla="*/ 355510 w 1390650"/>
              <a:gd name="connsiteY1" fmla="*/ 392113 h 1409700"/>
              <a:gd name="connsiteX2" fmla="*/ 51345 w 1390650"/>
              <a:gd name="connsiteY2" fmla="*/ 1034732 h 1409700"/>
              <a:gd name="connsiteX3" fmla="*/ 71029 w 1390650"/>
              <a:gd name="connsiteY3" fmla="*/ 1309688 h 1409700"/>
              <a:gd name="connsiteX4" fmla="*/ 335824 w 1390650"/>
              <a:gd name="connsiteY4" fmla="*/ 1329373 h 1409700"/>
              <a:gd name="connsiteX5" fmla="*/ 649514 w 1390650"/>
              <a:gd name="connsiteY5" fmla="*/ 1397953 h 1409700"/>
              <a:gd name="connsiteX6" fmla="*/ 1233079 w 1390650"/>
              <a:gd name="connsiteY6" fmla="*/ 1358582 h 1409700"/>
              <a:gd name="connsiteX7" fmla="*/ 1330870 w 1390650"/>
              <a:gd name="connsiteY7" fmla="*/ 1015048 h 1409700"/>
              <a:gd name="connsiteX8" fmla="*/ 958124 w 1390650"/>
              <a:gd name="connsiteY8" fmla="*/ 372427 h 1409700"/>
              <a:gd name="connsiteX9" fmla="*/ 814614 w 1390650"/>
              <a:gd name="connsiteY9" fmla="*/ 65088 h 1409700"/>
              <a:gd name="connsiteX10" fmla="*/ 483145 w 1390650"/>
              <a:gd name="connsiteY10" fmla="*/ 4763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90650" h="1409700">
                <a:moveTo>
                  <a:pt x="483145" y="4763"/>
                </a:moveTo>
                <a:cubicBezTo>
                  <a:pt x="483145" y="4763"/>
                  <a:pt x="380274" y="343218"/>
                  <a:pt x="355510" y="392113"/>
                </a:cubicBezTo>
                <a:cubicBezTo>
                  <a:pt x="330745" y="441008"/>
                  <a:pt x="80554" y="955993"/>
                  <a:pt x="51345" y="1034732"/>
                </a:cubicBezTo>
                <a:cubicBezTo>
                  <a:pt x="22135" y="1113473"/>
                  <a:pt x="-46446" y="1236028"/>
                  <a:pt x="71029" y="1309688"/>
                </a:cubicBezTo>
                <a:cubicBezTo>
                  <a:pt x="188504" y="1383348"/>
                  <a:pt x="222795" y="1329373"/>
                  <a:pt x="335824" y="1329373"/>
                </a:cubicBezTo>
                <a:cubicBezTo>
                  <a:pt x="448854" y="1329373"/>
                  <a:pt x="517435" y="1373823"/>
                  <a:pt x="649514" y="1397953"/>
                </a:cubicBezTo>
                <a:cubicBezTo>
                  <a:pt x="782229" y="1422718"/>
                  <a:pt x="1154974" y="1412557"/>
                  <a:pt x="1233079" y="1358582"/>
                </a:cubicBezTo>
                <a:cubicBezTo>
                  <a:pt x="1311820" y="1304607"/>
                  <a:pt x="1473110" y="1201738"/>
                  <a:pt x="1330870" y="1015048"/>
                </a:cubicBezTo>
                <a:cubicBezTo>
                  <a:pt x="1188629" y="828358"/>
                  <a:pt x="997495" y="436563"/>
                  <a:pt x="958124" y="372427"/>
                </a:cubicBezTo>
                <a:cubicBezTo>
                  <a:pt x="918754" y="308927"/>
                  <a:pt x="848270" y="95568"/>
                  <a:pt x="814614" y="65088"/>
                </a:cubicBezTo>
                <a:cubicBezTo>
                  <a:pt x="782229" y="33973"/>
                  <a:pt x="483145" y="4763"/>
                  <a:pt x="483145" y="4763"/>
                </a:cubicBezTo>
                <a:close/>
              </a:path>
            </a:pathLst>
          </a:custGeom>
          <a:solidFill>
            <a:srgbClr val="FC743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" name="任意多边形: 形状 22"/>
          <p:cNvSpPr/>
          <p:nvPr/>
        </p:nvSpPr>
        <p:spPr>
          <a:xfrm>
            <a:off x="9626282" y="4471353"/>
            <a:ext cx="196850" cy="590550"/>
          </a:xfrm>
          <a:custGeom>
            <a:avLst/>
            <a:gdLst>
              <a:gd name="connsiteX0" fmla="*/ 110173 w 196850"/>
              <a:gd name="connsiteY0" fmla="*/ 535622 h 590550"/>
              <a:gd name="connsiteX1" fmla="*/ 72708 w 196850"/>
              <a:gd name="connsiteY1" fmla="*/ 586422 h 590550"/>
              <a:gd name="connsiteX2" fmla="*/ 4763 w 196850"/>
              <a:gd name="connsiteY2" fmla="*/ 566102 h 590550"/>
              <a:gd name="connsiteX3" fmla="*/ 28258 w 196850"/>
              <a:gd name="connsiteY3" fmla="*/ 545782 h 590550"/>
              <a:gd name="connsiteX4" fmla="*/ 30798 w 196850"/>
              <a:gd name="connsiteY4" fmla="*/ 4763 h 590550"/>
              <a:gd name="connsiteX5" fmla="*/ 197803 w 196850"/>
              <a:gd name="connsiteY5" fmla="*/ 4763 h 590550"/>
              <a:gd name="connsiteX6" fmla="*/ 110173 w 196850"/>
              <a:gd name="connsiteY6" fmla="*/ 535622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850" h="590550">
                <a:moveTo>
                  <a:pt x="110173" y="535622"/>
                </a:moveTo>
                <a:cubicBezTo>
                  <a:pt x="110173" y="535622"/>
                  <a:pt x="117158" y="579438"/>
                  <a:pt x="72708" y="586422"/>
                </a:cubicBezTo>
                <a:cubicBezTo>
                  <a:pt x="28893" y="593407"/>
                  <a:pt x="4763" y="566102"/>
                  <a:pt x="4763" y="566102"/>
                </a:cubicBezTo>
                <a:lnTo>
                  <a:pt x="28258" y="545782"/>
                </a:lnTo>
                <a:lnTo>
                  <a:pt x="30798" y="4763"/>
                </a:lnTo>
                <a:lnTo>
                  <a:pt x="197803" y="4763"/>
                </a:lnTo>
                <a:lnTo>
                  <a:pt x="110173" y="535622"/>
                </a:lnTo>
                <a:close/>
              </a:path>
            </a:pathLst>
          </a:custGeom>
          <a:solidFill>
            <a:srgbClr val="F8F8F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任意多边形: 形状 23"/>
          <p:cNvSpPr/>
          <p:nvPr/>
        </p:nvSpPr>
        <p:spPr>
          <a:xfrm>
            <a:off x="9984422" y="4484053"/>
            <a:ext cx="203200" cy="596900"/>
          </a:xfrm>
          <a:custGeom>
            <a:avLst/>
            <a:gdLst>
              <a:gd name="connsiteX0" fmla="*/ 130493 w 203200"/>
              <a:gd name="connsiteY0" fmla="*/ 522288 h 596900"/>
              <a:gd name="connsiteX1" fmla="*/ 91122 w 203200"/>
              <a:gd name="connsiteY1" fmla="*/ 595947 h 596900"/>
              <a:gd name="connsiteX2" fmla="*/ 4763 w 203200"/>
              <a:gd name="connsiteY2" fmla="*/ 568642 h 596900"/>
              <a:gd name="connsiteX3" fmla="*/ 13653 w 203200"/>
              <a:gd name="connsiteY3" fmla="*/ 540702 h 596900"/>
              <a:gd name="connsiteX4" fmla="*/ 38418 w 203200"/>
              <a:gd name="connsiteY4" fmla="*/ 528002 h 596900"/>
              <a:gd name="connsiteX5" fmla="*/ 40322 w 203200"/>
              <a:gd name="connsiteY5" fmla="*/ 4763 h 596900"/>
              <a:gd name="connsiteX6" fmla="*/ 198438 w 203200"/>
              <a:gd name="connsiteY6" fmla="*/ 4763 h 596900"/>
              <a:gd name="connsiteX7" fmla="*/ 130493 w 203200"/>
              <a:gd name="connsiteY7" fmla="*/ 522288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200" h="596900">
                <a:moveTo>
                  <a:pt x="130493" y="522288"/>
                </a:moveTo>
                <a:lnTo>
                  <a:pt x="91122" y="595947"/>
                </a:lnTo>
                <a:lnTo>
                  <a:pt x="4763" y="568642"/>
                </a:lnTo>
                <a:lnTo>
                  <a:pt x="13653" y="540702"/>
                </a:lnTo>
                <a:cubicBezTo>
                  <a:pt x="13653" y="540702"/>
                  <a:pt x="28893" y="544513"/>
                  <a:pt x="38418" y="528002"/>
                </a:cubicBezTo>
                <a:cubicBezTo>
                  <a:pt x="47943" y="511492"/>
                  <a:pt x="40322" y="4763"/>
                  <a:pt x="40322" y="4763"/>
                </a:cubicBezTo>
                <a:lnTo>
                  <a:pt x="198438" y="4763"/>
                </a:lnTo>
                <a:cubicBezTo>
                  <a:pt x="197803" y="4763"/>
                  <a:pt x="147003" y="475932"/>
                  <a:pt x="130493" y="522288"/>
                </a:cubicBezTo>
                <a:close/>
              </a:path>
            </a:pathLst>
          </a:custGeom>
          <a:solidFill>
            <a:srgbClr val="F8F8F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任意多边形: 形状 24"/>
          <p:cNvSpPr/>
          <p:nvPr/>
        </p:nvSpPr>
        <p:spPr>
          <a:xfrm>
            <a:off x="9775431" y="2133283"/>
            <a:ext cx="298450" cy="165100"/>
          </a:xfrm>
          <a:custGeom>
            <a:avLst/>
            <a:gdLst>
              <a:gd name="connsiteX0" fmla="*/ 8013 w 298450"/>
              <a:gd name="connsiteY0" fmla="*/ 4763 h 165100"/>
              <a:gd name="connsiteX1" fmla="*/ 114059 w 298450"/>
              <a:gd name="connsiteY1" fmla="*/ 84138 h 165100"/>
              <a:gd name="connsiteX2" fmla="*/ 293763 w 298450"/>
              <a:gd name="connsiteY2" fmla="*/ 134302 h 165100"/>
              <a:gd name="connsiteX3" fmla="*/ 103263 w 298450"/>
              <a:gd name="connsiteY3" fmla="*/ 155257 h 165100"/>
              <a:gd name="connsiteX4" fmla="*/ 5474 w 298450"/>
              <a:gd name="connsiteY4" fmla="*/ 52388 h 165100"/>
              <a:gd name="connsiteX5" fmla="*/ 8013 w 298450"/>
              <a:gd name="connsiteY5" fmla="*/ 4763 h 16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165100">
                <a:moveTo>
                  <a:pt x="8013" y="4763"/>
                </a:moveTo>
                <a:cubicBezTo>
                  <a:pt x="8013" y="4763"/>
                  <a:pt x="55638" y="73342"/>
                  <a:pt x="114059" y="84138"/>
                </a:cubicBezTo>
                <a:cubicBezTo>
                  <a:pt x="172478" y="94932"/>
                  <a:pt x="293763" y="105092"/>
                  <a:pt x="293763" y="134302"/>
                </a:cubicBezTo>
                <a:cubicBezTo>
                  <a:pt x="293763" y="163513"/>
                  <a:pt x="135013" y="173672"/>
                  <a:pt x="103263" y="155257"/>
                </a:cubicBezTo>
                <a:cubicBezTo>
                  <a:pt x="71513" y="136842"/>
                  <a:pt x="8013" y="78422"/>
                  <a:pt x="5474" y="52388"/>
                </a:cubicBezTo>
                <a:cubicBezTo>
                  <a:pt x="2934" y="26352"/>
                  <a:pt x="8013" y="4763"/>
                  <a:pt x="8013" y="4763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任意多边形: 形状 25"/>
          <p:cNvSpPr/>
          <p:nvPr/>
        </p:nvSpPr>
        <p:spPr>
          <a:xfrm>
            <a:off x="9897640" y="4999048"/>
            <a:ext cx="247650" cy="88900"/>
          </a:xfrm>
          <a:custGeom>
            <a:avLst/>
            <a:gdLst>
              <a:gd name="connsiteX0" fmla="*/ 99800 w 247650"/>
              <a:gd name="connsiteY0" fmla="*/ 25707 h 88900"/>
              <a:gd name="connsiteX1" fmla="*/ 6455 w 247650"/>
              <a:gd name="connsiteY1" fmla="*/ 80318 h 88900"/>
              <a:gd name="connsiteX2" fmla="*/ 7725 w 247650"/>
              <a:gd name="connsiteY2" fmla="*/ 90477 h 88900"/>
              <a:gd name="connsiteX3" fmla="*/ 153775 w 247650"/>
              <a:gd name="connsiteY3" fmla="*/ 89207 h 88900"/>
              <a:gd name="connsiteX4" fmla="*/ 155045 w 247650"/>
              <a:gd name="connsiteY4" fmla="*/ 79047 h 88900"/>
              <a:gd name="connsiteX5" fmla="*/ 177905 w 247650"/>
              <a:gd name="connsiteY5" fmla="*/ 80318 h 88900"/>
              <a:gd name="connsiteX6" fmla="*/ 176635 w 247650"/>
              <a:gd name="connsiteY6" fmla="*/ 89207 h 88900"/>
              <a:gd name="connsiteX7" fmla="*/ 241405 w 247650"/>
              <a:gd name="connsiteY7" fmla="*/ 87937 h 88900"/>
              <a:gd name="connsiteX8" fmla="*/ 217275 w 247650"/>
              <a:gd name="connsiteY8" fmla="*/ 6657 h 88900"/>
              <a:gd name="connsiteX9" fmla="*/ 162666 w 247650"/>
              <a:gd name="connsiteY9" fmla="*/ 58093 h 88900"/>
              <a:gd name="connsiteX10" fmla="*/ 99800 w 247650"/>
              <a:gd name="connsiteY10" fmla="*/ 25707 h 8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7650" h="88900">
                <a:moveTo>
                  <a:pt x="99800" y="25707"/>
                </a:moveTo>
                <a:cubicBezTo>
                  <a:pt x="99800" y="22532"/>
                  <a:pt x="10900" y="69522"/>
                  <a:pt x="6455" y="80318"/>
                </a:cubicBezTo>
                <a:cubicBezTo>
                  <a:pt x="2010" y="91112"/>
                  <a:pt x="7725" y="90477"/>
                  <a:pt x="7725" y="90477"/>
                </a:cubicBezTo>
                <a:lnTo>
                  <a:pt x="153775" y="89207"/>
                </a:lnTo>
                <a:lnTo>
                  <a:pt x="155045" y="79047"/>
                </a:lnTo>
                <a:lnTo>
                  <a:pt x="177905" y="80318"/>
                </a:lnTo>
                <a:lnTo>
                  <a:pt x="176635" y="89207"/>
                </a:lnTo>
                <a:lnTo>
                  <a:pt x="241405" y="87937"/>
                </a:lnTo>
                <a:cubicBezTo>
                  <a:pt x="241405" y="87937"/>
                  <a:pt x="252200" y="21262"/>
                  <a:pt x="217275" y="6657"/>
                </a:cubicBezTo>
                <a:cubicBezTo>
                  <a:pt x="182350" y="-7313"/>
                  <a:pt x="186795" y="60632"/>
                  <a:pt x="162666" y="58093"/>
                </a:cubicBezTo>
                <a:cubicBezTo>
                  <a:pt x="137900" y="56822"/>
                  <a:pt x="101070" y="46662"/>
                  <a:pt x="99800" y="25707"/>
                </a:cubicBezTo>
                <a:close/>
              </a:path>
            </a:pathLst>
          </a:custGeom>
          <a:solidFill>
            <a:srgbClr val="AA31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4" name="任意多边形: 形状 61"/>
          <p:cNvSpPr/>
          <p:nvPr/>
        </p:nvSpPr>
        <p:spPr>
          <a:xfrm>
            <a:off x="9921359" y="4455879"/>
            <a:ext cx="565150" cy="527050"/>
          </a:xfrm>
          <a:custGeom>
            <a:avLst/>
            <a:gdLst>
              <a:gd name="connsiteX0" fmla="*/ 445651 w 565150"/>
              <a:gd name="connsiteY0" fmla="*/ 500296 h 527050"/>
              <a:gd name="connsiteX1" fmla="*/ 341511 w 565150"/>
              <a:gd name="connsiteY1" fmla="*/ 312971 h 527050"/>
              <a:gd name="connsiteX2" fmla="*/ 65921 w 565150"/>
              <a:gd name="connsiteY2" fmla="*/ 138346 h 527050"/>
              <a:gd name="connsiteX3" fmla="*/ 53221 w 565150"/>
              <a:gd name="connsiteY3" fmla="*/ 34206 h 527050"/>
              <a:gd name="connsiteX4" fmla="*/ 311031 w 565150"/>
              <a:gd name="connsiteY4" fmla="*/ 36746 h 527050"/>
              <a:gd name="connsiteX5" fmla="*/ 566301 w 565150"/>
              <a:gd name="connsiteY5" fmla="*/ 411396 h 527050"/>
              <a:gd name="connsiteX6" fmla="*/ 532647 w 565150"/>
              <a:gd name="connsiteY6" fmla="*/ 525696 h 527050"/>
              <a:gd name="connsiteX7" fmla="*/ 445651 w 565150"/>
              <a:gd name="connsiteY7" fmla="*/ 500296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150" h="527050">
                <a:moveTo>
                  <a:pt x="445651" y="500296"/>
                </a:moveTo>
                <a:cubicBezTo>
                  <a:pt x="445651" y="500296"/>
                  <a:pt x="401201" y="357421"/>
                  <a:pt x="341511" y="312971"/>
                </a:cubicBezTo>
                <a:cubicBezTo>
                  <a:pt x="281821" y="268521"/>
                  <a:pt x="161806" y="149141"/>
                  <a:pt x="65921" y="138346"/>
                </a:cubicBezTo>
                <a:cubicBezTo>
                  <a:pt x="-29964" y="127551"/>
                  <a:pt x="3691" y="52621"/>
                  <a:pt x="53221" y="34206"/>
                </a:cubicBezTo>
                <a:cubicBezTo>
                  <a:pt x="102751" y="15791"/>
                  <a:pt x="248166" y="-22944"/>
                  <a:pt x="311031" y="36746"/>
                </a:cubicBezTo>
                <a:cubicBezTo>
                  <a:pt x="373261" y="96436"/>
                  <a:pt x="566301" y="403776"/>
                  <a:pt x="566301" y="411396"/>
                </a:cubicBezTo>
                <a:cubicBezTo>
                  <a:pt x="566301" y="419016"/>
                  <a:pt x="532647" y="525696"/>
                  <a:pt x="532647" y="525696"/>
                </a:cubicBezTo>
                <a:lnTo>
                  <a:pt x="445651" y="500296"/>
                </a:lnTo>
                <a:close/>
              </a:path>
            </a:pathLst>
          </a:custGeom>
          <a:solidFill>
            <a:srgbClr val="FFD25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5" name="任意多边形: 形状 62"/>
          <p:cNvSpPr/>
          <p:nvPr/>
        </p:nvSpPr>
        <p:spPr>
          <a:xfrm>
            <a:off x="10056178" y="4513897"/>
            <a:ext cx="387350" cy="438150"/>
          </a:xfrm>
          <a:custGeom>
            <a:avLst/>
            <a:gdLst>
              <a:gd name="connsiteX0" fmla="*/ 375603 w 387350"/>
              <a:gd name="connsiteY0" fmla="*/ 437833 h 438150"/>
              <a:gd name="connsiteX1" fmla="*/ 387032 w 387350"/>
              <a:gd name="connsiteY1" fmla="*/ 435928 h 438150"/>
              <a:gd name="connsiteX2" fmla="*/ 6032 w 387350"/>
              <a:gd name="connsiteY2" fmla="*/ 4763 h 438150"/>
              <a:gd name="connsiteX3" fmla="*/ 4763 w 387350"/>
              <a:gd name="connsiteY3" fmla="*/ 16193 h 438150"/>
              <a:gd name="connsiteX4" fmla="*/ 375603 w 387350"/>
              <a:gd name="connsiteY4" fmla="*/ 437833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350" h="438150">
                <a:moveTo>
                  <a:pt x="375603" y="437833"/>
                </a:moveTo>
                <a:lnTo>
                  <a:pt x="387032" y="435928"/>
                </a:lnTo>
                <a:cubicBezTo>
                  <a:pt x="386397" y="432118"/>
                  <a:pt x="316547" y="45403"/>
                  <a:pt x="6032" y="4763"/>
                </a:cubicBezTo>
                <a:lnTo>
                  <a:pt x="4763" y="16193"/>
                </a:lnTo>
                <a:cubicBezTo>
                  <a:pt x="306388" y="56198"/>
                  <a:pt x="374967" y="434023"/>
                  <a:pt x="375603" y="437833"/>
                </a:cubicBezTo>
                <a:close/>
              </a:path>
            </a:pathLst>
          </a:custGeom>
          <a:solidFill>
            <a:srgbClr val="DD961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6" name="任意多边形: 形状 63"/>
          <p:cNvSpPr/>
          <p:nvPr/>
        </p:nvSpPr>
        <p:spPr>
          <a:xfrm>
            <a:off x="10186318" y="3987200"/>
            <a:ext cx="412750" cy="965200"/>
          </a:xfrm>
          <a:custGeom>
            <a:avLst/>
            <a:gdLst>
              <a:gd name="connsiteX0" fmla="*/ 256257 w 412750"/>
              <a:gd name="connsiteY0" fmla="*/ 8221 h 965200"/>
              <a:gd name="connsiteX1" fmla="*/ 289912 w 412750"/>
              <a:gd name="connsiteY1" fmla="*/ 72991 h 965200"/>
              <a:gd name="connsiteX2" fmla="*/ 256257 w 412750"/>
              <a:gd name="connsiteY2" fmla="*/ 359375 h 965200"/>
              <a:gd name="connsiteX3" fmla="*/ 383891 w 412750"/>
              <a:gd name="connsiteY3" fmla="*/ 575275 h 965200"/>
              <a:gd name="connsiteX4" fmla="*/ 409926 w 412750"/>
              <a:gd name="connsiteY4" fmla="*/ 695291 h 965200"/>
              <a:gd name="connsiteX5" fmla="*/ 329282 w 412750"/>
              <a:gd name="connsiteY5" fmla="*/ 961991 h 965200"/>
              <a:gd name="connsiteX6" fmla="*/ 251176 w 412750"/>
              <a:gd name="connsiteY6" fmla="*/ 963260 h 965200"/>
              <a:gd name="connsiteX7" fmla="*/ 220062 w 412750"/>
              <a:gd name="connsiteY7" fmla="*/ 825466 h 965200"/>
              <a:gd name="connsiteX8" fmla="*/ 16862 w 412750"/>
              <a:gd name="connsiteY8" fmla="*/ 534000 h 965200"/>
              <a:gd name="connsiteX9" fmla="*/ 58772 w 412750"/>
              <a:gd name="connsiteY9" fmla="*/ 195546 h 965200"/>
              <a:gd name="connsiteX10" fmla="*/ 256257 w 412750"/>
              <a:gd name="connsiteY10" fmla="*/ 8221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2750" h="965200">
                <a:moveTo>
                  <a:pt x="256257" y="8221"/>
                </a:moveTo>
                <a:cubicBezTo>
                  <a:pt x="256257" y="8221"/>
                  <a:pt x="310866" y="-17815"/>
                  <a:pt x="289912" y="72991"/>
                </a:cubicBezTo>
                <a:cubicBezTo>
                  <a:pt x="268957" y="163796"/>
                  <a:pt x="221966" y="244441"/>
                  <a:pt x="256257" y="359375"/>
                </a:cubicBezTo>
                <a:cubicBezTo>
                  <a:pt x="289912" y="473675"/>
                  <a:pt x="335632" y="510505"/>
                  <a:pt x="383891" y="575275"/>
                </a:cubicBezTo>
                <a:cubicBezTo>
                  <a:pt x="418182" y="621630"/>
                  <a:pt x="417547" y="627346"/>
                  <a:pt x="409926" y="695291"/>
                </a:cubicBezTo>
                <a:cubicBezTo>
                  <a:pt x="402307" y="763235"/>
                  <a:pt x="329282" y="961991"/>
                  <a:pt x="329282" y="961991"/>
                </a:cubicBezTo>
                <a:lnTo>
                  <a:pt x="251176" y="963260"/>
                </a:lnTo>
                <a:cubicBezTo>
                  <a:pt x="251176" y="963260"/>
                  <a:pt x="263876" y="859121"/>
                  <a:pt x="220062" y="825466"/>
                </a:cubicBezTo>
                <a:cubicBezTo>
                  <a:pt x="175612" y="791810"/>
                  <a:pt x="30197" y="598771"/>
                  <a:pt x="16862" y="534000"/>
                </a:cubicBezTo>
                <a:cubicBezTo>
                  <a:pt x="3526" y="469230"/>
                  <a:pt x="-14253" y="330800"/>
                  <a:pt x="58772" y="195546"/>
                </a:cubicBezTo>
                <a:cubicBezTo>
                  <a:pt x="131797" y="60291"/>
                  <a:pt x="235301" y="19016"/>
                  <a:pt x="256257" y="8221"/>
                </a:cubicBezTo>
                <a:close/>
              </a:path>
            </a:pathLst>
          </a:custGeom>
          <a:solidFill>
            <a:srgbClr val="63E3A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7" name="任意多边形: 形状 64"/>
          <p:cNvSpPr/>
          <p:nvPr/>
        </p:nvSpPr>
        <p:spPr>
          <a:xfrm>
            <a:off x="10295499" y="4153217"/>
            <a:ext cx="209550" cy="812800"/>
          </a:xfrm>
          <a:custGeom>
            <a:avLst/>
            <a:gdLst>
              <a:gd name="connsiteX0" fmla="*/ 188351 w 209550"/>
              <a:gd name="connsiteY0" fmla="*/ 813753 h 812800"/>
              <a:gd name="connsiteX1" fmla="*/ 155331 w 209550"/>
              <a:gd name="connsiteY1" fmla="*/ 484188 h 812800"/>
              <a:gd name="connsiteX2" fmla="*/ 126121 w 209550"/>
              <a:gd name="connsiteY2" fmla="*/ 453073 h 812800"/>
              <a:gd name="connsiteX3" fmla="*/ 16266 w 209550"/>
              <a:gd name="connsiteY3" fmla="*/ 240983 h 812800"/>
              <a:gd name="connsiteX4" fmla="*/ 79131 w 209550"/>
              <a:gd name="connsiteY4" fmla="*/ 10478 h 812800"/>
              <a:gd name="connsiteX5" fmla="*/ 68971 w 209550"/>
              <a:gd name="connsiteY5" fmla="*/ 4763 h 812800"/>
              <a:gd name="connsiteX6" fmla="*/ 4836 w 209550"/>
              <a:gd name="connsiteY6" fmla="*/ 240983 h 812800"/>
              <a:gd name="connsiteX7" fmla="*/ 117866 w 209550"/>
              <a:gd name="connsiteY7" fmla="*/ 460692 h 812800"/>
              <a:gd name="connsiteX8" fmla="*/ 147076 w 209550"/>
              <a:gd name="connsiteY8" fmla="*/ 491808 h 812800"/>
              <a:gd name="connsiteX9" fmla="*/ 177556 w 209550"/>
              <a:gd name="connsiteY9" fmla="*/ 809942 h 812800"/>
              <a:gd name="connsiteX10" fmla="*/ 188351 w 209550"/>
              <a:gd name="connsiteY10" fmla="*/ 813753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9550" h="812800">
                <a:moveTo>
                  <a:pt x="188351" y="813753"/>
                </a:moveTo>
                <a:cubicBezTo>
                  <a:pt x="190891" y="804228"/>
                  <a:pt x="249311" y="585153"/>
                  <a:pt x="155331" y="484188"/>
                </a:cubicBezTo>
                <a:cubicBezTo>
                  <a:pt x="145171" y="473392"/>
                  <a:pt x="135646" y="462598"/>
                  <a:pt x="126121" y="453073"/>
                </a:cubicBezTo>
                <a:cubicBezTo>
                  <a:pt x="51826" y="374967"/>
                  <a:pt x="18171" y="339408"/>
                  <a:pt x="16266" y="240983"/>
                </a:cubicBezTo>
                <a:cubicBezTo>
                  <a:pt x="14361" y="130492"/>
                  <a:pt x="78496" y="11748"/>
                  <a:pt x="79131" y="10478"/>
                </a:cubicBezTo>
                <a:lnTo>
                  <a:pt x="68971" y="4763"/>
                </a:lnTo>
                <a:cubicBezTo>
                  <a:pt x="66431" y="9842"/>
                  <a:pt x="2296" y="127317"/>
                  <a:pt x="4836" y="240983"/>
                </a:cubicBezTo>
                <a:cubicBezTo>
                  <a:pt x="6741" y="343853"/>
                  <a:pt x="44206" y="383223"/>
                  <a:pt x="117866" y="460692"/>
                </a:cubicBezTo>
                <a:cubicBezTo>
                  <a:pt x="126756" y="470217"/>
                  <a:pt x="136916" y="480378"/>
                  <a:pt x="147076" y="491808"/>
                </a:cubicBezTo>
                <a:cubicBezTo>
                  <a:pt x="236611" y="587692"/>
                  <a:pt x="178191" y="808038"/>
                  <a:pt x="177556" y="809942"/>
                </a:cubicBezTo>
                <a:lnTo>
                  <a:pt x="188351" y="813753"/>
                </a:lnTo>
                <a:close/>
              </a:path>
            </a:pathLst>
          </a:custGeom>
          <a:solidFill>
            <a:srgbClr val="25B26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8" name="任意多边形: 形状 65"/>
          <p:cNvSpPr/>
          <p:nvPr/>
        </p:nvSpPr>
        <p:spPr>
          <a:xfrm>
            <a:off x="10475653" y="4595852"/>
            <a:ext cx="336550" cy="355600"/>
          </a:xfrm>
          <a:custGeom>
            <a:avLst/>
            <a:gdLst>
              <a:gd name="connsiteX0" fmla="*/ 168216 w 336550"/>
              <a:gd name="connsiteY0" fmla="*/ 18693 h 355600"/>
              <a:gd name="connsiteX1" fmla="*/ 316172 w 336550"/>
              <a:gd name="connsiteY1" fmla="*/ 17423 h 355600"/>
              <a:gd name="connsiteX2" fmla="*/ 293947 w 336550"/>
              <a:gd name="connsiteY2" fmla="*/ 150139 h 355600"/>
              <a:gd name="connsiteX3" fmla="*/ 154247 w 336550"/>
              <a:gd name="connsiteY3" fmla="*/ 210464 h 355600"/>
              <a:gd name="connsiteX4" fmla="*/ 42487 w 336550"/>
              <a:gd name="connsiteY4" fmla="*/ 352703 h 355600"/>
              <a:gd name="connsiteX5" fmla="*/ 5022 w 336550"/>
              <a:gd name="connsiteY5" fmla="*/ 352703 h 355600"/>
              <a:gd name="connsiteX6" fmla="*/ 168216 w 336550"/>
              <a:gd name="connsiteY6" fmla="*/ 18693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6550" h="355600">
                <a:moveTo>
                  <a:pt x="168216" y="18693"/>
                </a:moveTo>
                <a:cubicBezTo>
                  <a:pt x="168216" y="18693"/>
                  <a:pt x="295216" y="-11786"/>
                  <a:pt x="316172" y="17423"/>
                </a:cubicBezTo>
                <a:cubicBezTo>
                  <a:pt x="337127" y="46633"/>
                  <a:pt x="353637" y="103783"/>
                  <a:pt x="293947" y="150139"/>
                </a:cubicBezTo>
                <a:cubicBezTo>
                  <a:pt x="233622" y="196493"/>
                  <a:pt x="185362" y="189508"/>
                  <a:pt x="154247" y="210464"/>
                </a:cubicBezTo>
                <a:cubicBezTo>
                  <a:pt x="123132" y="231418"/>
                  <a:pt x="45027" y="310793"/>
                  <a:pt x="42487" y="352703"/>
                </a:cubicBezTo>
                <a:lnTo>
                  <a:pt x="5022" y="352703"/>
                </a:lnTo>
                <a:cubicBezTo>
                  <a:pt x="5022" y="352068"/>
                  <a:pt x="-8948" y="80289"/>
                  <a:pt x="168216" y="18693"/>
                </a:cubicBezTo>
                <a:close/>
              </a:path>
            </a:pathLst>
          </a:custGeom>
          <a:solidFill>
            <a:srgbClr val="25419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9" name="任意多边形: 形状 66"/>
          <p:cNvSpPr/>
          <p:nvPr/>
        </p:nvSpPr>
        <p:spPr>
          <a:xfrm>
            <a:off x="10258107" y="4943158"/>
            <a:ext cx="374650" cy="387350"/>
          </a:xfrm>
          <a:custGeom>
            <a:avLst/>
            <a:gdLst>
              <a:gd name="connsiteX0" fmla="*/ 370523 w 374650"/>
              <a:gd name="connsiteY0" fmla="*/ 4763 h 387350"/>
              <a:gd name="connsiteX1" fmla="*/ 4763 w 374650"/>
              <a:gd name="connsiteY1" fmla="*/ 4763 h 387350"/>
              <a:gd name="connsiteX2" fmla="*/ 44133 w 374650"/>
              <a:gd name="connsiteY2" fmla="*/ 383222 h 387350"/>
              <a:gd name="connsiteX3" fmla="*/ 331788 w 374650"/>
              <a:gd name="connsiteY3" fmla="*/ 380047 h 38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650" h="387350">
                <a:moveTo>
                  <a:pt x="370523" y="4763"/>
                </a:moveTo>
                <a:lnTo>
                  <a:pt x="4763" y="4763"/>
                </a:lnTo>
                <a:lnTo>
                  <a:pt x="44133" y="383222"/>
                </a:lnTo>
                <a:lnTo>
                  <a:pt x="331788" y="380047"/>
                </a:lnTo>
                <a:close/>
              </a:path>
            </a:pathLst>
          </a:custGeom>
          <a:solidFill>
            <a:srgbClr val="084CD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0" name="任意多边形: 形状 67"/>
          <p:cNvSpPr/>
          <p:nvPr/>
        </p:nvSpPr>
        <p:spPr>
          <a:xfrm>
            <a:off x="10485777" y="4675188"/>
            <a:ext cx="241300" cy="273050"/>
          </a:xfrm>
          <a:custGeom>
            <a:avLst/>
            <a:gdLst>
              <a:gd name="connsiteX0" fmla="*/ 5057 w 241300"/>
              <a:gd name="connsiteY0" fmla="*/ 272733 h 273050"/>
              <a:gd name="connsiteX1" fmla="*/ 17123 w 241300"/>
              <a:gd name="connsiteY1" fmla="*/ 272733 h 273050"/>
              <a:gd name="connsiteX2" fmla="*/ 69828 w 241300"/>
              <a:gd name="connsiteY2" fmla="*/ 132397 h 273050"/>
              <a:gd name="connsiteX3" fmla="*/ 238103 w 241300"/>
              <a:gd name="connsiteY3" fmla="*/ 16192 h 273050"/>
              <a:gd name="connsiteX4" fmla="*/ 236198 w 241300"/>
              <a:gd name="connsiteY4" fmla="*/ 4763 h 273050"/>
              <a:gd name="connsiteX5" fmla="*/ 59667 w 241300"/>
              <a:gd name="connsiteY5" fmla="*/ 126047 h 273050"/>
              <a:gd name="connsiteX6" fmla="*/ 5057 w 241300"/>
              <a:gd name="connsiteY6" fmla="*/ 272733 h 2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00" h="273050">
                <a:moveTo>
                  <a:pt x="5057" y="272733"/>
                </a:moveTo>
                <a:lnTo>
                  <a:pt x="17123" y="272733"/>
                </a:lnTo>
                <a:cubicBezTo>
                  <a:pt x="17123" y="272097"/>
                  <a:pt x="10138" y="230822"/>
                  <a:pt x="69828" y="132397"/>
                </a:cubicBezTo>
                <a:cubicBezTo>
                  <a:pt x="129517" y="33972"/>
                  <a:pt x="237467" y="16828"/>
                  <a:pt x="238103" y="16192"/>
                </a:cubicBezTo>
                <a:lnTo>
                  <a:pt x="236198" y="4763"/>
                </a:lnTo>
                <a:cubicBezTo>
                  <a:pt x="231753" y="5397"/>
                  <a:pt x="122532" y="23178"/>
                  <a:pt x="59667" y="126047"/>
                </a:cubicBezTo>
                <a:cubicBezTo>
                  <a:pt x="-2562" y="229553"/>
                  <a:pt x="5057" y="270828"/>
                  <a:pt x="5057" y="272733"/>
                </a:cubicBezTo>
                <a:close/>
              </a:path>
            </a:pathLst>
          </a:custGeom>
          <a:solidFill>
            <a:srgbClr val="667FD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1" name="任意多边形: 形状 68"/>
          <p:cNvSpPr/>
          <p:nvPr/>
        </p:nvSpPr>
        <p:spPr>
          <a:xfrm>
            <a:off x="8688885" y="4609401"/>
            <a:ext cx="488950" cy="457200"/>
          </a:xfrm>
          <a:custGeom>
            <a:avLst/>
            <a:gdLst>
              <a:gd name="connsiteX0" fmla="*/ 383995 w 488950"/>
              <a:gd name="connsiteY0" fmla="*/ 430594 h 457200"/>
              <a:gd name="connsiteX1" fmla="*/ 294459 w 488950"/>
              <a:gd name="connsiteY1" fmla="*/ 269304 h 457200"/>
              <a:gd name="connsiteX2" fmla="*/ 57605 w 488950"/>
              <a:gd name="connsiteY2" fmla="*/ 119444 h 457200"/>
              <a:gd name="connsiteX3" fmla="*/ 46174 w 488950"/>
              <a:gd name="connsiteY3" fmla="*/ 29909 h 457200"/>
              <a:gd name="connsiteX4" fmla="*/ 267790 w 488950"/>
              <a:gd name="connsiteY4" fmla="*/ 32449 h 457200"/>
              <a:gd name="connsiteX5" fmla="*/ 486865 w 488950"/>
              <a:gd name="connsiteY5" fmla="*/ 354394 h 457200"/>
              <a:gd name="connsiteX6" fmla="*/ 457655 w 488950"/>
              <a:gd name="connsiteY6" fmla="*/ 452819 h 457200"/>
              <a:gd name="connsiteX7" fmla="*/ 383995 w 488950"/>
              <a:gd name="connsiteY7" fmla="*/ 430594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8950" h="457200">
                <a:moveTo>
                  <a:pt x="383995" y="430594"/>
                </a:moveTo>
                <a:cubicBezTo>
                  <a:pt x="383995" y="430594"/>
                  <a:pt x="345895" y="307404"/>
                  <a:pt x="294459" y="269304"/>
                </a:cubicBezTo>
                <a:cubicBezTo>
                  <a:pt x="243024" y="231204"/>
                  <a:pt x="140155" y="128334"/>
                  <a:pt x="57605" y="119444"/>
                </a:cubicBezTo>
                <a:cubicBezTo>
                  <a:pt x="-24945" y="110554"/>
                  <a:pt x="3630" y="45784"/>
                  <a:pt x="46174" y="29909"/>
                </a:cubicBezTo>
                <a:cubicBezTo>
                  <a:pt x="88720" y="14034"/>
                  <a:pt x="213815" y="-18986"/>
                  <a:pt x="267790" y="32449"/>
                </a:cubicBezTo>
                <a:cubicBezTo>
                  <a:pt x="321765" y="83884"/>
                  <a:pt x="486865" y="348044"/>
                  <a:pt x="486865" y="354394"/>
                </a:cubicBezTo>
                <a:cubicBezTo>
                  <a:pt x="486865" y="361379"/>
                  <a:pt x="457655" y="452819"/>
                  <a:pt x="457655" y="452819"/>
                </a:cubicBezTo>
                <a:lnTo>
                  <a:pt x="383995" y="430594"/>
                </a:lnTo>
                <a:close/>
              </a:path>
            </a:pathLst>
          </a:custGeom>
          <a:solidFill>
            <a:srgbClr val="FFD25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2" name="任意多边形: 形状 69"/>
          <p:cNvSpPr/>
          <p:nvPr/>
        </p:nvSpPr>
        <p:spPr>
          <a:xfrm>
            <a:off x="8804593" y="4659313"/>
            <a:ext cx="336550" cy="381000"/>
          </a:xfrm>
          <a:custGeom>
            <a:avLst/>
            <a:gdLst>
              <a:gd name="connsiteX0" fmla="*/ 323532 w 336550"/>
              <a:gd name="connsiteY0" fmla="*/ 377508 h 381000"/>
              <a:gd name="connsiteX1" fmla="*/ 333692 w 336550"/>
              <a:gd name="connsiteY1" fmla="*/ 375603 h 381000"/>
              <a:gd name="connsiteX2" fmla="*/ 6032 w 336550"/>
              <a:gd name="connsiteY2" fmla="*/ 4763 h 381000"/>
              <a:gd name="connsiteX3" fmla="*/ 4763 w 336550"/>
              <a:gd name="connsiteY3" fmla="*/ 14922 h 381000"/>
              <a:gd name="connsiteX4" fmla="*/ 323532 w 336550"/>
              <a:gd name="connsiteY4" fmla="*/ 377508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550" h="381000">
                <a:moveTo>
                  <a:pt x="323532" y="377508"/>
                </a:moveTo>
                <a:lnTo>
                  <a:pt x="333692" y="375603"/>
                </a:lnTo>
                <a:cubicBezTo>
                  <a:pt x="333057" y="372428"/>
                  <a:pt x="273367" y="40322"/>
                  <a:pt x="6032" y="4763"/>
                </a:cubicBezTo>
                <a:lnTo>
                  <a:pt x="4763" y="14922"/>
                </a:lnTo>
                <a:cubicBezTo>
                  <a:pt x="264477" y="49213"/>
                  <a:pt x="322897" y="374333"/>
                  <a:pt x="323532" y="377508"/>
                </a:cubicBezTo>
                <a:close/>
              </a:path>
            </a:pathLst>
          </a:custGeom>
          <a:solidFill>
            <a:srgbClr val="DD961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3" name="任意多边形: 形状 70"/>
          <p:cNvSpPr/>
          <p:nvPr/>
        </p:nvSpPr>
        <p:spPr>
          <a:xfrm>
            <a:off x="8916749" y="4207444"/>
            <a:ext cx="355600" cy="831850"/>
          </a:xfrm>
          <a:custGeom>
            <a:avLst/>
            <a:gdLst>
              <a:gd name="connsiteX0" fmla="*/ 220901 w 355600"/>
              <a:gd name="connsiteY0" fmla="*/ 7686 h 831850"/>
              <a:gd name="connsiteX1" fmla="*/ 250111 w 355600"/>
              <a:gd name="connsiteY1" fmla="*/ 63566 h 831850"/>
              <a:gd name="connsiteX2" fmla="*/ 220901 w 355600"/>
              <a:gd name="connsiteY2" fmla="*/ 309311 h 831850"/>
              <a:gd name="connsiteX3" fmla="*/ 330756 w 355600"/>
              <a:gd name="connsiteY3" fmla="*/ 494731 h 831850"/>
              <a:gd name="connsiteX4" fmla="*/ 352981 w 355600"/>
              <a:gd name="connsiteY4" fmla="*/ 597601 h 831850"/>
              <a:gd name="connsiteX5" fmla="*/ 283766 w 355600"/>
              <a:gd name="connsiteY5" fmla="*/ 826836 h 831850"/>
              <a:gd name="connsiteX6" fmla="*/ 216456 w 355600"/>
              <a:gd name="connsiteY6" fmla="*/ 828106 h 831850"/>
              <a:gd name="connsiteX7" fmla="*/ 189786 w 355600"/>
              <a:gd name="connsiteY7" fmla="*/ 709361 h 831850"/>
              <a:gd name="connsiteX8" fmla="*/ 15161 w 355600"/>
              <a:gd name="connsiteY8" fmla="*/ 459171 h 831850"/>
              <a:gd name="connsiteX9" fmla="*/ 50720 w 355600"/>
              <a:gd name="connsiteY9" fmla="*/ 168341 h 831850"/>
              <a:gd name="connsiteX10" fmla="*/ 220901 w 355600"/>
              <a:gd name="connsiteY10" fmla="*/ 7686 h 83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5600" h="831850">
                <a:moveTo>
                  <a:pt x="220901" y="7686"/>
                </a:moveTo>
                <a:cubicBezTo>
                  <a:pt x="220901" y="7686"/>
                  <a:pt x="267891" y="-14539"/>
                  <a:pt x="250111" y="63566"/>
                </a:cubicBezTo>
                <a:cubicBezTo>
                  <a:pt x="232331" y="141671"/>
                  <a:pt x="191691" y="210886"/>
                  <a:pt x="220901" y="309311"/>
                </a:cubicBezTo>
                <a:cubicBezTo>
                  <a:pt x="250111" y="407736"/>
                  <a:pt x="288845" y="439486"/>
                  <a:pt x="330756" y="494731"/>
                </a:cubicBezTo>
                <a:cubicBezTo>
                  <a:pt x="360601" y="534101"/>
                  <a:pt x="359966" y="539181"/>
                  <a:pt x="352981" y="597601"/>
                </a:cubicBezTo>
                <a:cubicBezTo>
                  <a:pt x="345995" y="656021"/>
                  <a:pt x="283766" y="826836"/>
                  <a:pt x="283766" y="826836"/>
                </a:cubicBezTo>
                <a:lnTo>
                  <a:pt x="216456" y="828106"/>
                </a:lnTo>
                <a:cubicBezTo>
                  <a:pt x="216456" y="828106"/>
                  <a:pt x="227886" y="738571"/>
                  <a:pt x="189786" y="709361"/>
                </a:cubicBezTo>
                <a:cubicBezTo>
                  <a:pt x="151686" y="680151"/>
                  <a:pt x="26591" y="515051"/>
                  <a:pt x="15161" y="459171"/>
                </a:cubicBezTo>
                <a:cubicBezTo>
                  <a:pt x="3731" y="403291"/>
                  <a:pt x="-11509" y="284546"/>
                  <a:pt x="50720" y="168341"/>
                </a:cubicBezTo>
                <a:cubicBezTo>
                  <a:pt x="112951" y="52136"/>
                  <a:pt x="203120" y="16576"/>
                  <a:pt x="220901" y="7686"/>
                </a:cubicBezTo>
                <a:close/>
              </a:path>
            </a:pathLst>
          </a:custGeom>
          <a:solidFill>
            <a:srgbClr val="63E3A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4" name="任意多边形: 形状 71"/>
          <p:cNvSpPr/>
          <p:nvPr/>
        </p:nvSpPr>
        <p:spPr>
          <a:xfrm>
            <a:off x="9010284" y="4349433"/>
            <a:ext cx="184150" cy="704850"/>
          </a:xfrm>
          <a:custGeom>
            <a:avLst/>
            <a:gdLst>
              <a:gd name="connsiteX0" fmla="*/ 162926 w 184150"/>
              <a:gd name="connsiteY0" fmla="*/ 700088 h 704850"/>
              <a:gd name="connsiteX1" fmla="*/ 134351 w 184150"/>
              <a:gd name="connsiteY1" fmla="*/ 416877 h 704850"/>
              <a:gd name="connsiteX2" fmla="*/ 109586 w 184150"/>
              <a:gd name="connsiteY2" fmla="*/ 390208 h 704850"/>
              <a:gd name="connsiteX3" fmla="*/ 14972 w 184150"/>
              <a:gd name="connsiteY3" fmla="*/ 207963 h 704850"/>
              <a:gd name="connsiteX4" fmla="*/ 68947 w 184150"/>
              <a:gd name="connsiteY4" fmla="*/ 9842 h 704850"/>
              <a:gd name="connsiteX5" fmla="*/ 60057 w 184150"/>
              <a:gd name="connsiteY5" fmla="*/ 4763 h 704850"/>
              <a:gd name="connsiteX6" fmla="*/ 4811 w 184150"/>
              <a:gd name="connsiteY6" fmla="*/ 207963 h 704850"/>
              <a:gd name="connsiteX7" fmla="*/ 101966 w 184150"/>
              <a:gd name="connsiteY7" fmla="*/ 397192 h 704850"/>
              <a:gd name="connsiteX8" fmla="*/ 126732 w 184150"/>
              <a:gd name="connsiteY8" fmla="*/ 423863 h 704850"/>
              <a:gd name="connsiteX9" fmla="*/ 152766 w 184150"/>
              <a:gd name="connsiteY9" fmla="*/ 697547 h 704850"/>
              <a:gd name="connsiteX10" fmla="*/ 162926 w 184150"/>
              <a:gd name="connsiteY10" fmla="*/ 700088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4150" h="704850">
                <a:moveTo>
                  <a:pt x="162926" y="700088"/>
                </a:moveTo>
                <a:cubicBezTo>
                  <a:pt x="164832" y="691833"/>
                  <a:pt x="214997" y="503872"/>
                  <a:pt x="134351" y="416877"/>
                </a:cubicBezTo>
                <a:cubicBezTo>
                  <a:pt x="125461" y="407352"/>
                  <a:pt x="117207" y="398463"/>
                  <a:pt x="109586" y="390208"/>
                </a:cubicBezTo>
                <a:cubicBezTo>
                  <a:pt x="46086" y="322897"/>
                  <a:pt x="16876" y="292417"/>
                  <a:pt x="14972" y="207963"/>
                </a:cubicBezTo>
                <a:cubicBezTo>
                  <a:pt x="13066" y="113347"/>
                  <a:pt x="68311" y="11113"/>
                  <a:pt x="68947" y="9842"/>
                </a:cubicBezTo>
                <a:lnTo>
                  <a:pt x="60057" y="4763"/>
                </a:lnTo>
                <a:cubicBezTo>
                  <a:pt x="57516" y="9208"/>
                  <a:pt x="2907" y="110172"/>
                  <a:pt x="4811" y="207963"/>
                </a:cubicBezTo>
                <a:cubicBezTo>
                  <a:pt x="6716" y="296227"/>
                  <a:pt x="38466" y="329883"/>
                  <a:pt x="101966" y="397192"/>
                </a:cubicBezTo>
                <a:cubicBezTo>
                  <a:pt x="109586" y="405447"/>
                  <a:pt x="117841" y="414338"/>
                  <a:pt x="126732" y="423863"/>
                </a:cubicBezTo>
                <a:cubicBezTo>
                  <a:pt x="203566" y="506413"/>
                  <a:pt x="153401" y="695642"/>
                  <a:pt x="152766" y="697547"/>
                </a:cubicBezTo>
                <a:lnTo>
                  <a:pt x="162926" y="700088"/>
                </a:lnTo>
                <a:close/>
              </a:path>
            </a:pathLst>
          </a:custGeom>
          <a:solidFill>
            <a:srgbClr val="25B26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5" name="任意多边形: 形状 72"/>
          <p:cNvSpPr/>
          <p:nvPr/>
        </p:nvSpPr>
        <p:spPr>
          <a:xfrm>
            <a:off x="9165257" y="4729624"/>
            <a:ext cx="292100" cy="304800"/>
          </a:xfrm>
          <a:custGeom>
            <a:avLst/>
            <a:gdLst>
              <a:gd name="connsiteX0" fmla="*/ 145749 w 292100"/>
              <a:gd name="connsiteY0" fmla="*/ 17001 h 304800"/>
              <a:gd name="connsiteX1" fmla="*/ 272749 w 292100"/>
              <a:gd name="connsiteY1" fmla="*/ 15731 h 304800"/>
              <a:gd name="connsiteX2" fmla="*/ 253699 w 292100"/>
              <a:gd name="connsiteY2" fmla="*/ 129396 h 304800"/>
              <a:gd name="connsiteX3" fmla="*/ 133684 w 292100"/>
              <a:gd name="connsiteY3" fmla="*/ 180831 h 304800"/>
              <a:gd name="connsiteX4" fmla="*/ 37163 w 292100"/>
              <a:gd name="connsiteY4" fmla="*/ 303386 h 304800"/>
              <a:gd name="connsiteX5" fmla="*/ 4778 w 292100"/>
              <a:gd name="connsiteY5" fmla="*/ 303386 h 304800"/>
              <a:gd name="connsiteX6" fmla="*/ 145749 w 292100"/>
              <a:gd name="connsiteY6" fmla="*/ 17001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2100" h="304800">
                <a:moveTo>
                  <a:pt x="145749" y="17001"/>
                </a:moveTo>
                <a:cubicBezTo>
                  <a:pt x="145749" y="17001"/>
                  <a:pt x="254968" y="-9669"/>
                  <a:pt x="272749" y="15731"/>
                </a:cubicBezTo>
                <a:cubicBezTo>
                  <a:pt x="290528" y="41131"/>
                  <a:pt x="305134" y="90026"/>
                  <a:pt x="253699" y="129396"/>
                </a:cubicBezTo>
                <a:cubicBezTo>
                  <a:pt x="202263" y="168767"/>
                  <a:pt x="160353" y="163051"/>
                  <a:pt x="133684" y="180831"/>
                </a:cubicBezTo>
                <a:cubicBezTo>
                  <a:pt x="107013" y="198611"/>
                  <a:pt x="39703" y="267192"/>
                  <a:pt x="37163" y="303386"/>
                </a:cubicBezTo>
                <a:lnTo>
                  <a:pt x="4778" y="303386"/>
                </a:lnTo>
                <a:cubicBezTo>
                  <a:pt x="5413" y="304021"/>
                  <a:pt x="-6651" y="69706"/>
                  <a:pt x="145749" y="17001"/>
                </a:cubicBezTo>
                <a:close/>
              </a:path>
            </a:pathLst>
          </a:custGeom>
          <a:solidFill>
            <a:srgbClr val="25419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6" name="任意多边形: 形状 73"/>
          <p:cNvSpPr/>
          <p:nvPr/>
        </p:nvSpPr>
        <p:spPr>
          <a:xfrm>
            <a:off x="8978582" y="5028883"/>
            <a:ext cx="323850" cy="330200"/>
          </a:xfrm>
          <a:custGeom>
            <a:avLst/>
            <a:gdLst>
              <a:gd name="connsiteX0" fmla="*/ 319088 w 323850"/>
              <a:gd name="connsiteY0" fmla="*/ 4763 h 330200"/>
              <a:gd name="connsiteX1" fmla="*/ 4763 w 323850"/>
              <a:gd name="connsiteY1" fmla="*/ 4763 h 330200"/>
              <a:gd name="connsiteX2" fmla="*/ 38418 w 323850"/>
              <a:gd name="connsiteY2" fmla="*/ 329247 h 330200"/>
              <a:gd name="connsiteX3" fmla="*/ 285433 w 323850"/>
              <a:gd name="connsiteY3" fmla="*/ 327342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330200">
                <a:moveTo>
                  <a:pt x="319088" y="4763"/>
                </a:moveTo>
                <a:lnTo>
                  <a:pt x="4763" y="4763"/>
                </a:lnTo>
                <a:lnTo>
                  <a:pt x="38418" y="329247"/>
                </a:lnTo>
                <a:lnTo>
                  <a:pt x="285433" y="327342"/>
                </a:lnTo>
                <a:close/>
              </a:path>
            </a:pathLst>
          </a:custGeom>
          <a:solidFill>
            <a:srgbClr val="084CD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7" name="任意多边形: 形状 74"/>
          <p:cNvSpPr/>
          <p:nvPr/>
        </p:nvSpPr>
        <p:spPr>
          <a:xfrm>
            <a:off x="9174252" y="4798378"/>
            <a:ext cx="209550" cy="234950"/>
          </a:xfrm>
          <a:custGeom>
            <a:avLst/>
            <a:gdLst>
              <a:gd name="connsiteX0" fmla="*/ 5308 w 209550"/>
              <a:gd name="connsiteY0" fmla="*/ 235267 h 234950"/>
              <a:gd name="connsiteX1" fmla="*/ 15468 w 209550"/>
              <a:gd name="connsiteY1" fmla="*/ 235267 h 234950"/>
              <a:gd name="connsiteX2" fmla="*/ 60554 w 209550"/>
              <a:gd name="connsiteY2" fmla="*/ 114617 h 234950"/>
              <a:gd name="connsiteX3" fmla="*/ 205333 w 209550"/>
              <a:gd name="connsiteY3" fmla="*/ 14922 h 234950"/>
              <a:gd name="connsiteX4" fmla="*/ 204064 w 209550"/>
              <a:gd name="connsiteY4" fmla="*/ 4763 h 234950"/>
              <a:gd name="connsiteX5" fmla="*/ 52298 w 209550"/>
              <a:gd name="connsiteY5" fmla="*/ 108902 h 234950"/>
              <a:gd name="connsiteX6" fmla="*/ 5308 w 209550"/>
              <a:gd name="connsiteY6" fmla="*/ 235267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550" h="234950">
                <a:moveTo>
                  <a:pt x="5308" y="235267"/>
                </a:moveTo>
                <a:lnTo>
                  <a:pt x="15468" y="235267"/>
                </a:lnTo>
                <a:cubicBezTo>
                  <a:pt x="15468" y="235267"/>
                  <a:pt x="9754" y="199072"/>
                  <a:pt x="60554" y="114617"/>
                </a:cubicBezTo>
                <a:cubicBezTo>
                  <a:pt x="111989" y="30163"/>
                  <a:pt x="204064" y="14922"/>
                  <a:pt x="205333" y="14922"/>
                </a:cubicBezTo>
                <a:lnTo>
                  <a:pt x="204064" y="4763"/>
                </a:lnTo>
                <a:cubicBezTo>
                  <a:pt x="200254" y="5397"/>
                  <a:pt x="106273" y="20638"/>
                  <a:pt x="52298" y="108902"/>
                </a:cubicBezTo>
                <a:cubicBezTo>
                  <a:pt x="-1677" y="197802"/>
                  <a:pt x="4673" y="233363"/>
                  <a:pt x="5308" y="235267"/>
                </a:cubicBezTo>
                <a:close/>
              </a:path>
            </a:pathLst>
          </a:custGeom>
          <a:solidFill>
            <a:srgbClr val="667FD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061378" y="1874838"/>
            <a:ext cx="5426076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61378" y="4181074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061378" y="3884803"/>
            <a:ext cx="5426076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769" y="6104839"/>
            <a:ext cx="1715029" cy="47998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任意多边形: 形状 5"/>
          <p:cNvSpPr/>
          <p:nvPr userDrawn="1"/>
        </p:nvSpPr>
        <p:spPr>
          <a:xfrm rot="16200000">
            <a:off x="482049" y="1078999"/>
            <a:ext cx="5271080" cy="6563573"/>
          </a:xfrm>
          <a:custGeom>
            <a:avLst/>
            <a:gdLst>
              <a:gd name="connsiteX0" fmla="*/ 3172 w 3452601"/>
              <a:gd name="connsiteY0" fmla="*/ 2874416 h 2875052"/>
              <a:gd name="connsiteX1" fmla="*/ 510907 w 3452601"/>
              <a:gd name="connsiteY1" fmla="*/ 2477748 h 2875052"/>
              <a:gd name="connsiteX2" fmla="*/ 2122333 w 3452601"/>
              <a:gd name="connsiteY2" fmla="*/ 1179849 h 2875052"/>
              <a:gd name="connsiteX3" fmla="*/ 3420232 w 3452601"/>
              <a:gd name="connsiteY3" fmla="*/ 463942 h 2875052"/>
              <a:gd name="connsiteX4" fmla="*/ 2982945 w 3452601"/>
              <a:gd name="connsiteY4" fmla="*/ 3172 h 2875052"/>
              <a:gd name="connsiteX5" fmla="*/ 3172 w 3452601"/>
              <a:gd name="connsiteY5" fmla="*/ 3172 h 2875052"/>
              <a:gd name="connsiteX6" fmla="*/ 3172 w 3452601"/>
              <a:gd name="connsiteY6" fmla="*/ 2874416 h 2875052"/>
              <a:gd name="connsiteX0-1" fmla="*/ 0 w 3454871"/>
              <a:gd name="connsiteY0-2" fmla="*/ 2871244 h 2871256"/>
              <a:gd name="connsiteX1-3" fmla="*/ 507735 w 3454871"/>
              <a:gd name="connsiteY1-4" fmla="*/ 2474576 h 2871256"/>
              <a:gd name="connsiteX2-5" fmla="*/ 2119161 w 3454871"/>
              <a:gd name="connsiteY2-6" fmla="*/ 1176677 h 2871256"/>
              <a:gd name="connsiteX3-7" fmla="*/ 3417060 w 3454871"/>
              <a:gd name="connsiteY3-8" fmla="*/ 460770 h 2871256"/>
              <a:gd name="connsiteX4-9" fmla="*/ 2979773 w 3454871"/>
              <a:gd name="connsiteY4-10" fmla="*/ 0 h 2871256"/>
              <a:gd name="connsiteX5-11" fmla="*/ 0 w 3454871"/>
              <a:gd name="connsiteY5-12" fmla="*/ 0 h 2871256"/>
              <a:gd name="connsiteX6-13" fmla="*/ 0 w 3454871"/>
              <a:gd name="connsiteY6-14" fmla="*/ 2871244 h 28712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454871" h="2871256">
                <a:moveTo>
                  <a:pt x="0" y="2871244"/>
                </a:moveTo>
                <a:cubicBezTo>
                  <a:pt x="163744" y="2872514"/>
                  <a:pt x="371916" y="2779217"/>
                  <a:pt x="507735" y="2474576"/>
                </a:cubicBezTo>
                <a:cubicBezTo>
                  <a:pt x="865689" y="1669180"/>
                  <a:pt x="1412306" y="923472"/>
                  <a:pt x="2119161" y="1176677"/>
                </a:cubicBezTo>
                <a:cubicBezTo>
                  <a:pt x="2826016" y="1429882"/>
                  <a:pt x="3641098" y="1131615"/>
                  <a:pt x="3417060" y="460770"/>
                </a:cubicBezTo>
                <a:cubicBezTo>
                  <a:pt x="3356132" y="277985"/>
                  <a:pt x="3189848" y="125664"/>
                  <a:pt x="2979773" y="0"/>
                </a:cubicBezTo>
                <a:lnTo>
                  <a:pt x="0" y="0"/>
                </a:lnTo>
                <a:lnTo>
                  <a:pt x="0" y="2871244"/>
                </a:lnTo>
                <a:close/>
              </a:path>
            </a:pathLst>
          </a:custGeom>
          <a:solidFill>
            <a:srgbClr val="FF33CC">
              <a:alpha val="55686"/>
            </a:srgbClr>
          </a:solidFill>
          <a:ln w="634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82" name="任意多边形: 形状 5"/>
          <p:cNvSpPr/>
          <p:nvPr userDrawn="1"/>
        </p:nvSpPr>
        <p:spPr>
          <a:xfrm rot="16200000">
            <a:off x="320195" y="2085011"/>
            <a:ext cx="4508151" cy="5245471"/>
          </a:xfrm>
          <a:custGeom>
            <a:avLst/>
            <a:gdLst>
              <a:gd name="connsiteX0" fmla="*/ 3172 w 3452601"/>
              <a:gd name="connsiteY0" fmla="*/ 2874416 h 2875052"/>
              <a:gd name="connsiteX1" fmla="*/ 510907 w 3452601"/>
              <a:gd name="connsiteY1" fmla="*/ 2477748 h 2875052"/>
              <a:gd name="connsiteX2" fmla="*/ 2122333 w 3452601"/>
              <a:gd name="connsiteY2" fmla="*/ 1179849 h 2875052"/>
              <a:gd name="connsiteX3" fmla="*/ 3420232 w 3452601"/>
              <a:gd name="connsiteY3" fmla="*/ 463942 h 2875052"/>
              <a:gd name="connsiteX4" fmla="*/ 2982945 w 3452601"/>
              <a:gd name="connsiteY4" fmla="*/ 3172 h 2875052"/>
              <a:gd name="connsiteX5" fmla="*/ 3172 w 3452601"/>
              <a:gd name="connsiteY5" fmla="*/ 3172 h 2875052"/>
              <a:gd name="connsiteX6" fmla="*/ 3172 w 3452601"/>
              <a:gd name="connsiteY6" fmla="*/ 2874416 h 287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2601" h="2875052">
                <a:moveTo>
                  <a:pt x="3172" y="2874416"/>
                </a:moveTo>
                <a:cubicBezTo>
                  <a:pt x="166916" y="2875686"/>
                  <a:pt x="375088" y="2782389"/>
                  <a:pt x="510907" y="2477748"/>
                </a:cubicBezTo>
                <a:cubicBezTo>
                  <a:pt x="868861" y="1672352"/>
                  <a:pt x="1540341" y="955811"/>
                  <a:pt x="2122333" y="1179849"/>
                </a:cubicBezTo>
                <a:cubicBezTo>
                  <a:pt x="2704325" y="1403887"/>
                  <a:pt x="3644270" y="1134787"/>
                  <a:pt x="3420232" y="463942"/>
                </a:cubicBezTo>
                <a:cubicBezTo>
                  <a:pt x="3359304" y="281157"/>
                  <a:pt x="3193020" y="128836"/>
                  <a:pt x="2982945" y="3172"/>
                </a:cubicBezTo>
                <a:lnTo>
                  <a:pt x="3172" y="3172"/>
                </a:lnTo>
                <a:lnTo>
                  <a:pt x="3172" y="2874416"/>
                </a:lnTo>
                <a:close/>
              </a:path>
            </a:pathLst>
          </a:custGeom>
          <a:solidFill>
            <a:schemeClr val="accent1"/>
          </a:solidFill>
          <a:ln w="634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433" y="247317"/>
            <a:ext cx="1697917" cy="475196"/>
          </a:xfrm>
          <a:prstGeom prst="rect">
            <a:avLst/>
          </a:prstGeom>
        </p:spPr>
      </p:pic>
      <p:grpSp>
        <p:nvGrpSpPr>
          <p:cNvPr id="6" name="组合 5"/>
          <p:cNvGrpSpPr/>
          <p:nvPr userDrawn="1"/>
        </p:nvGrpSpPr>
        <p:grpSpPr>
          <a:xfrm>
            <a:off x="188878" y="3352800"/>
            <a:ext cx="3230803" cy="2811498"/>
            <a:chOff x="417478" y="1380948"/>
            <a:chExt cx="4380290" cy="3811800"/>
          </a:xfrm>
        </p:grpSpPr>
        <p:sp>
          <p:nvSpPr>
            <p:cNvPr id="7" name="任意多边形: 形状 6"/>
            <p:cNvSpPr/>
            <p:nvPr/>
          </p:nvSpPr>
          <p:spPr>
            <a:xfrm>
              <a:off x="3695682" y="4874779"/>
              <a:ext cx="710830" cy="50774"/>
            </a:xfrm>
            <a:custGeom>
              <a:avLst/>
              <a:gdLst>
                <a:gd name="connsiteX0" fmla="*/ 710194 w 710829"/>
                <a:gd name="connsiteY0" fmla="*/ 27924 h 50773"/>
                <a:gd name="connsiteX1" fmla="*/ 356683 w 710829"/>
                <a:gd name="connsiteY1" fmla="*/ 52676 h 50773"/>
                <a:gd name="connsiteX2" fmla="*/ 3172 w 710829"/>
                <a:gd name="connsiteY2" fmla="*/ 27924 h 50773"/>
                <a:gd name="connsiteX3" fmla="*/ 356683 w 710829"/>
                <a:gd name="connsiteY3" fmla="*/ 3172 h 50773"/>
                <a:gd name="connsiteX4" fmla="*/ 710194 w 710829"/>
                <a:gd name="connsiteY4" fmla="*/ 27924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829" h="50773">
                  <a:moveTo>
                    <a:pt x="710194" y="27924"/>
                  </a:moveTo>
                  <a:cubicBezTo>
                    <a:pt x="710194" y="41594"/>
                    <a:pt x="551921" y="52676"/>
                    <a:pt x="356683" y="52676"/>
                  </a:cubicBezTo>
                  <a:cubicBezTo>
                    <a:pt x="161444" y="52676"/>
                    <a:pt x="3172" y="41594"/>
                    <a:pt x="3172" y="27924"/>
                  </a:cubicBezTo>
                  <a:cubicBezTo>
                    <a:pt x="3172" y="14254"/>
                    <a:pt x="161444" y="3172"/>
                    <a:pt x="356683" y="3172"/>
                  </a:cubicBezTo>
                  <a:cubicBezTo>
                    <a:pt x="551921" y="3172"/>
                    <a:pt x="710194" y="14254"/>
                    <a:pt x="710194" y="27924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4120276" y="5020118"/>
              <a:ext cx="653710" cy="50774"/>
            </a:xfrm>
            <a:custGeom>
              <a:avLst/>
              <a:gdLst>
                <a:gd name="connsiteX0" fmla="*/ 654342 w 653709"/>
                <a:gd name="connsiteY0" fmla="*/ 27924 h 50773"/>
                <a:gd name="connsiteX1" fmla="*/ 328757 w 653709"/>
                <a:gd name="connsiteY1" fmla="*/ 52676 h 50773"/>
                <a:gd name="connsiteX2" fmla="*/ 3172 w 653709"/>
                <a:gd name="connsiteY2" fmla="*/ 27924 h 50773"/>
                <a:gd name="connsiteX3" fmla="*/ 328757 w 653709"/>
                <a:gd name="connsiteY3" fmla="*/ 3171 h 50773"/>
                <a:gd name="connsiteX4" fmla="*/ 654342 w 653709"/>
                <a:gd name="connsiteY4" fmla="*/ 27924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709" h="50773">
                  <a:moveTo>
                    <a:pt x="654342" y="27924"/>
                  </a:moveTo>
                  <a:cubicBezTo>
                    <a:pt x="654342" y="41594"/>
                    <a:pt x="508573" y="52676"/>
                    <a:pt x="328757" y="52676"/>
                  </a:cubicBezTo>
                  <a:cubicBezTo>
                    <a:pt x="148941" y="52676"/>
                    <a:pt x="3172" y="41594"/>
                    <a:pt x="3172" y="27924"/>
                  </a:cubicBezTo>
                  <a:cubicBezTo>
                    <a:pt x="3172" y="14253"/>
                    <a:pt x="148941" y="3171"/>
                    <a:pt x="328757" y="3171"/>
                  </a:cubicBezTo>
                  <a:cubicBezTo>
                    <a:pt x="508573" y="3171"/>
                    <a:pt x="654342" y="14253"/>
                    <a:pt x="654342" y="27924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1824042" y="5080412"/>
              <a:ext cx="1491473" cy="25387"/>
            </a:xfrm>
            <a:custGeom>
              <a:avLst/>
              <a:gdLst>
                <a:gd name="connsiteX0" fmla="*/ 1490837 w 1491473"/>
                <a:gd name="connsiteY0" fmla="*/ 15230 h 25386"/>
                <a:gd name="connsiteX1" fmla="*/ 747004 w 1491473"/>
                <a:gd name="connsiteY1" fmla="*/ 27289 h 25386"/>
                <a:gd name="connsiteX2" fmla="*/ 3171 w 1491473"/>
                <a:gd name="connsiteY2" fmla="*/ 15230 h 25386"/>
                <a:gd name="connsiteX3" fmla="*/ 747004 w 1491473"/>
                <a:gd name="connsiteY3" fmla="*/ 3171 h 25386"/>
                <a:gd name="connsiteX4" fmla="*/ 1490837 w 1491473"/>
                <a:gd name="connsiteY4" fmla="*/ 15230 h 2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473" h="25386">
                  <a:moveTo>
                    <a:pt x="1490837" y="15230"/>
                  </a:moveTo>
                  <a:cubicBezTo>
                    <a:pt x="1490837" y="21890"/>
                    <a:pt x="1157812" y="27289"/>
                    <a:pt x="747004" y="27289"/>
                  </a:cubicBezTo>
                  <a:cubicBezTo>
                    <a:pt x="336197" y="27289"/>
                    <a:pt x="3171" y="21890"/>
                    <a:pt x="3171" y="15230"/>
                  </a:cubicBezTo>
                  <a:cubicBezTo>
                    <a:pt x="3171" y="8571"/>
                    <a:pt x="336197" y="3171"/>
                    <a:pt x="747004" y="3171"/>
                  </a:cubicBezTo>
                  <a:cubicBezTo>
                    <a:pt x="1157812" y="3171"/>
                    <a:pt x="1490837" y="8570"/>
                    <a:pt x="1490837" y="15230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>
              <a:off x="2407938" y="4871605"/>
              <a:ext cx="761603" cy="25387"/>
            </a:xfrm>
            <a:custGeom>
              <a:avLst/>
              <a:gdLst>
                <a:gd name="connsiteX0" fmla="*/ 759698 w 761603"/>
                <a:gd name="connsiteY0" fmla="*/ 15230 h 25386"/>
                <a:gd name="connsiteX1" fmla="*/ 381435 w 761603"/>
                <a:gd name="connsiteY1" fmla="*/ 27289 h 25386"/>
                <a:gd name="connsiteX2" fmla="*/ 3172 w 761603"/>
                <a:gd name="connsiteY2" fmla="*/ 15230 h 25386"/>
                <a:gd name="connsiteX3" fmla="*/ 381435 w 761603"/>
                <a:gd name="connsiteY3" fmla="*/ 3172 h 25386"/>
                <a:gd name="connsiteX4" fmla="*/ 759698 w 761603"/>
                <a:gd name="connsiteY4" fmla="*/ 15230 h 2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03" h="25386">
                  <a:moveTo>
                    <a:pt x="759698" y="15230"/>
                  </a:moveTo>
                  <a:cubicBezTo>
                    <a:pt x="759698" y="21890"/>
                    <a:pt x="590344" y="27289"/>
                    <a:pt x="381435" y="27289"/>
                  </a:cubicBezTo>
                  <a:cubicBezTo>
                    <a:pt x="172526" y="27289"/>
                    <a:pt x="3172" y="21891"/>
                    <a:pt x="3172" y="15230"/>
                  </a:cubicBezTo>
                  <a:cubicBezTo>
                    <a:pt x="3172" y="8571"/>
                    <a:pt x="172526" y="3172"/>
                    <a:pt x="381435" y="3172"/>
                  </a:cubicBezTo>
                  <a:cubicBezTo>
                    <a:pt x="590344" y="3172"/>
                    <a:pt x="759698" y="8570"/>
                    <a:pt x="759698" y="15230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>
              <a:off x="1240146" y="4828448"/>
              <a:ext cx="901231" cy="25387"/>
            </a:xfrm>
            <a:custGeom>
              <a:avLst/>
              <a:gdLst>
                <a:gd name="connsiteX0" fmla="*/ 899325 w 901230"/>
                <a:gd name="connsiteY0" fmla="*/ 15231 h 25386"/>
                <a:gd name="connsiteX1" fmla="*/ 451248 w 901230"/>
                <a:gd name="connsiteY1" fmla="*/ 27289 h 25386"/>
                <a:gd name="connsiteX2" fmla="*/ 3172 w 901230"/>
                <a:gd name="connsiteY2" fmla="*/ 15231 h 25386"/>
                <a:gd name="connsiteX3" fmla="*/ 451248 w 901230"/>
                <a:gd name="connsiteY3" fmla="*/ 3172 h 25386"/>
                <a:gd name="connsiteX4" fmla="*/ 899325 w 901230"/>
                <a:gd name="connsiteY4" fmla="*/ 15231 h 2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230" h="25386">
                  <a:moveTo>
                    <a:pt x="899325" y="15231"/>
                  </a:moveTo>
                  <a:cubicBezTo>
                    <a:pt x="899325" y="21890"/>
                    <a:pt x="698714" y="27289"/>
                    <a:pt x="451248" y="27289"/>
                  </a:cubicBezTo>
                  <a:cubicBezTo>
                    <a:pt x="203782" y="27289"/>
                    <a:pt x="3172" y="21891"/>
                    <a:pt x="3172" y="15231"/>
                  </a:cubicBezTo>
                  <a:cubicBezTo>
                    <a:pt x="3172" y="8571"/>
                    <a:pt x="203782" y="3172"/>
                    <a:pt x="451248" y="3172"/>
                  </a:cubicBezTo>
                  <a:cubicBezTo>
                    <a:pt x="698714" y="3172"/>
                    <a:pt x="899325" y="8570"/>
                    <a:pt x="899325" y="15231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>
              <a:off x="1363272" y="4879221"/>
              <a:ext cx="901231" cy="25387"/>
            </a:xfrm>
            <a:custGeom>
              <a:avLst/>
              <a:gdLst>
                <a:gd name="connsiteX0" fmla="*/ 899325 w 901230"/>
                <a:gd name="connsiteY0" fmla="*/ 15231 h 25386"/>
                <a:gd name="connsiteX1" fmla="*/ 451248 w 901230"/>
                <a:gd name="connsiteY1" fmla="*/ 27289 h 25386"/>
                <a:gd name="connsiteX2" fmla="*/ 3172 w 901230"/>
                <a:gd name="connsiteY2" fmla="*/ 15231 h 25386"/>
                <a:gd name="connsiteX3" fmla="*/ 451248 w 901230"/>
                <a:gd name="connsiteY3" fmla="*/ 3172 h 25386"/>
                <a:gd name="connsiteX4" fmla="*/ 899325 w 901230"/>
                <a:gd name="connsiteY4" fmla="*/ 15231 h 2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230" h="25386">
                  <a:moveTo>
                    <a:pt x="899325" y="15231"/>
                  </a:moveTo>
                  <a:cubicBezTo>
                    <a:pt x="899325" y="21890"/>
                    <a:pt x="698714" y="27289"/>
                    <a:pt x="451248" y="27289"/>
                  </a:cubicBezTo>
                  <a:cubicBezTo>
                    <a:pt x="203782" y="27289"/>
                    <a:pt x="3172" y="21891"/>
                    <a:pt x="3172" y="15231"/>
                  </a:cubicBezTo>
                  <a:cubicBezTo>
                    <a:pt x="3172" y="8571"/>
                    <a:pt x="203782" y="3172"/>
                    <a:pt x="451248" y="3172"/>
                  </a:cubicBezTo>
                  <a:cubicBezTo>
                    <a:pt x="698714" y="3172"/>
                    <a:pt x="899325" y="8570"/>
                    <a:pt x="899325" y="15231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1815791" y="4919206"/>
              <a:ext cx="710830" cy="25387"/>
            </a:xfrm>
            <a:custGeom>
              <a:avLst/>
              <a:gdLst>
                <a:gd name="connsiteX0" fmla="*/ 708924 w 710829"/>
                <a:gd name="connsiteY0" fmla="*/ 15230 h 25386"/>
                <a:gd name="connsiteX1" fmla="*/ 356048 w 710829"/>
                <a:gd name="connsiteY1" fmla="*/ 27289 h 25386"/>
                <a:gd name="connsiteX2" fmla="*/ 3172 w 710829"/>
                <a:gd name="connsiteY2" fmla="*/ 15230 h 25386"/>
                <a:gd name="connsiteX3" fmla="*/ 356048 w 710829"/>
                <a:gd name="connsiteY3" fmla="*/ 3172 h 25386"/>
                <a:gd name="connsiteX4" fmla="*/ 708924 w 710829"/>
                <a:gd name="connsiteY4" fmla="*/ 15230 h 2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829" h="25386">
                  <a:moveTo>
                    <a:pt x="708924" y="15230"/>
                  </a:moveTo>
                  <a:cubicBezTo>
                    <a:pt x="708924" y="21890"/>
                    <a:pt x="550936" y="27289"/>
                    <a:pt x="356048" y="27289"/>
                  </a:cubicBezTo>
                  <a:cubicBezTo>
                    <a:pt x="161160" y="27289"/>
                    <a:pt x="3172" y="21891"/>
                    <a:pt x="3172" y="15230"/>
                  </a:cubicBezTo>
                  <a:cubicBezTo>
                    <a:pt x="3172" y="8571"/>
                    <a:pt x="161160" y="3172"/>
                    <a:pt x="356048" y="3172"/>
                  </a:cubicBezTo>
                  <a:cubicBezTo>
                    <a:pt x="550936" y="3172"/>
                    <a:pt x="708924" y="8570"/>
                    <a:pt x="708924" y="15230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>
              <a:off x="821264" y="5141974"/>
              <a:ext cx="679096" cy="50774"/>
            </a:xfrm>
            <a:custGeom>
              <a:avLst/>
              <a:gdLst>
                <a:gd name="connsiteX0" fmla="*/ 677191 w 679096"/>
                <a:gd name="connsiteY0" fmla="*/ 26020 h 50773"/>
                <a:gd name="connsiteX1" fmla="*/ 340181 w 679096"/>
                <a:gd name="connsiteY1" fmla="*/ 48868 h 50773"/>
                <a:gd name="connsiteX2" fmla="*/ 3172 w 679096"/>
                <a:gd name="connsiteY2" fmla="*/ 26020 h 50773"/>
                <a:gd name="connsiteX3" fmla="*/ 340181 w 679096"/>
                <a:gd name="connsiteY3" fmla="*/ 3172 h 50773"/>
                <a:gd name="connsiteX4" fmla="*/ 677191 w 679096"/>
                <a:gd name="connsiteY4" fmla="*/ 26020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96" h="50773">
                  <a:moveTo>
                    <a:pt x="677191" y="26020"/>
                  </a:moveTo>
                  <a:cubicBezTo>
                    <a:pt x="677191" y="38638"/>
                    <a:pt x="526306" y="48868"/>
                    <a:pt x="340181" y="48868"/>
                  </a:cubicBezTo>
                  <a:cubicBezTo>
                    <a:pt x="154056" y="48868"/>
                    <a:pt x="3172" y="38638"/>
                    <a:pt x="3172" y="26020"/>
                  </a:cubicBezTo>
                  <a:cubicBezTo>
                    <a:pt x="3172" y="13401"/>
                    <a:pt x="154056" y="3172"/>
                    <a:pt x="340181" y="3172"/>
                  </a:cubicBezTo>
                  <a:cubicBezTo>
                    <a:pt x="526306" y="3172"/>
                    <a:pt x="677191" y="13401"/>
                    <a:pt x="677191" y="26020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>
              <a:off x="3008747" y="4979815"/>
              <a:ext cx="260214" cy="114241"/>
            </a:xfrm>
            <a:custGeom>
              <a:avLst/>
              <a:gdLst>
                <a:gd name="connsiteX0" fmla="*/ 50360 w 260214"/>
                <a:gd name="connsiteY0" fmla="*/ 4760 h 114240"/>
                <a:gd name="connsiteX1" fmla="*/ 15453 w 260214"/>
                <a:gd name="connsiteY1" fmla="*/ 56168 h 114240"/>
                <a:gd name="connsiteX2" fmla="*/ 15453 w 260214"/>
                <a:gd name="connsiteY2" fmla="*/ 110115 h 114240"/>
                <a:gd name="connsiteX3" fmla="*/ 74477 w 260214"/>
                <a:gd name="connsiteY3" fmla="*/ 110115 h 114240"/>
                <a:gd name="connsiteX4" fmla="*/ 78920 w 260214"/>
                <a:gd name="connsiteY4" fmla="*/ 96153 h 114240"/>
                <a:gd name="connsiteX5" fmla="*/ 96691 w 260214"/>
                <a:gd name="connsiteY5" fmla="*/ 99326 h 114240"/>
                <a:gd name="connsiteX6" fmla="*/ 98595 w 260214"/>
                <a:gd name="connsiteY6" fmla="*/ 106942 h 114240"/>
                <a:gd name="connsiteX7" fmla="*/ 258532 w 260214"/>
                <a:gd name="connsiteY7" fmla="*/ 108846 h 114240"/>
                <a:gd name="connsiteX8" fmla="*/ 120174 w 260214"/>
                <a:gd name="connsiteY8" fmla="*/ 30147 h 114240"/>
                <a:gd name="connsiteX9" fmla="*/ 50360 w 260214"/>
                <a:gd name="connsiteY9" fmla="*/ 4760 h 11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0214" h="114240">
                  <a:moveTo>
                    <a:pt x="50360" y="4760"/>
                  </a:moveTo>
                  <a:cubicBezTo>
                    <a:pt x="50360" y="4760"/>
                    <a:pt x="23069" y="24435"/>
                    <a:pt x="15453" y="56168"/>
                  </a:cubicBezTo>
                  <a:cubicBezTo>
                    <a:pt x="7837" y="87902"/>
                    <a:pt x="-4222" y="108846"/>
                    <a:pt x="15453" y="110115"/>
                  </a:cubicBezTo>
                  <a:cubicBezTo>
                    <a:pt x="35128" y="111385"/>
                    <a:pt x="74477" y="110115"/>
                    <a:pt x="74477" y="110115"/>
                  </a:cubicBezTo>
                  <a:lnTo>
                    <a:pt x="78920" y="96153"/>
                  </a:lnTo>
                  <a:lnTo>
                    <a:pt x="96691" y="99326"/>
                  </a:lnTo>
                  <a:lnTo>
                    <a:pt x="98595" y="106942"/>
                  </a:lnTo>
                  <a:lnTo>
                    <a:pt x="258532" y="108846"/>
                  </a:lnTo>
                  <a:cubicBezTo>
                    <a:pt x="258532" y="108846"/>
                    <a:pt x="163331" y="27608"/>
                    <a:pt x="120174" y="30147"/>
                  </a:cubicBezTo>
                  <a:cubicBezTo>
                    <a:pt x="77651" y="32051"/>
                    <a:pt x="50360" y="4760"/>
                    <a:pt x="50360" y="4760"/>
                  </a:cubicBezTo>
                  <a:close/>
                </a:path>
              </a:pathLst>
            </a:custGeom>
            <a:solidFill>
              <a:srgbClr val="AA31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/>
            <p:cNvSpPr/>
            <p:nvPr/>
          </p:nvSpPr>
          <p:spPr>
            <a:xfrm>
              <a:off x="2884255" y="3632596"/>
              <a:ext cx="260214" cy="844110"/>
            </a:xfrm>
            <a:custGeom>
              <a:avLst/>
              <a:gdLst>
                <a:gd name="connsiteX0" fmla="*/ 259897 w 260214"/>
                <a:gd name="connsiteY0" fmla="*/ 5210 h 844110"/>
                <a:gd name="connsiteX1" fmla="*/ 245300 w 260214"/>
                <a:gd name="connsiteY1" fmla="*/ 843608 h 844110"/>
                <a:gd name="connsiteX2" fmla="*/ 78382 w 260214"/>
                <a:gd name="connsiteY2" fmla="*/ 843608 h 844110"/>
                <a:gd name="connsiteX3" fmla="*/ 49821 w 260214"/>
                <a:gd name="connsiteY3" fmla="*/ 319371 h 844110"/>
                <a:gd name="connsiteX4" fmla="*/ 4760 w 260214"/>
                <a:gd name="connsiteY4" fmla="*/ 64234 h 844110"/>
                <a:gd name="connsiteX5" fmla="*/ 259897 w 260214"/>
                <a:gd name="connsiteY5" fmla="*/ 5210 h 84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214" h="844110">
                  <a:moveTo>
                    <a:pt x="259897" y="5210"/>
                  </a:moveTo>
                  <a:lnTo>
                    <a:pt x="245300" y="843608"/>
                  </a:lnTo>
                  <a:lnTo>
                    <a:pt x="78382" y="843608"/>
                  </a:lnTo>
                  <a:cubicBezTo>
                    <a:pt x="78382" y="843608"/>
                    <a:pt x="6029" y="584028"/>
                    <a:pt x="49821" y="319371"/>
                  </a:cubicBezTo>
                  <a:cubicBezTo>
                    <a:pt x="49821" y="319371"/>
                    <a:pt x="4760" y="132778"/>
                    <a:pt x="4760" y="64234"/>
                  </a:cubicBezTo>
                  <a:cubicBezTo>
                    <a:pt x="4760" y="-4310"/>
                    <a:pt x="259897" y="5210"/>
                    <a:pt x="259897" y="5210"/>
                  </a:cubicBezTo>
                  <a:close/>
                </a:path>
              </a:pathLst>
            </a:custGeom>
            <a:solidFill>
              <a:srgbClr val="FEC3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/>
            <p:cNvSpPr/>
            <p:nvPr/>
          </p:nvSpPr>
          <p:spPr>
            <a:xfrm>
              <a:off x="2526302" y="3680647"/>
              <a:ext cx="247521" cy="812377"/>
            </a:xfrm>
            <a:custGeom>
              <a:avLst/>
              <a:gdLst>
                <a:gd name="connsiteX0" fmla="*/ 245934 w 247521"/>
                <a:gd name="connsiteY0" fmla="*/ 35224 h 812376"/>
                <a:gd name="connsiteX1" fmla="*/ 237049 w 247521"/>
                <a:gd name="connsiteY1" fmla="*/ 807617 h 812376"/>
                <a:gd name="connsiteX2" fmla="*/ 79016 w 247521"/>
                <a:gd name="connsiteY2" fmla="*/ 807617 h 812376"/>
                <a:gd name="connsiteX3" fmla="*/ 4760 w 247521"/>
                <a:gd name="connsiteY3" fmla="*/ 4760 h 812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521" h="812376">
                  <a:moveTo>
                    <a:pt x="245934" y="35224"/>
                  </a:moveTo>
                  <a:lnTo>
                    <a:pt x="237049" y="807617"/>
                  </a:lnTo>
                  <a:lnTo>
                    <a:pt x="79016" y="807617"/>
                  </a:lnTo>
                  <a:lnTo>
                    <a:pt x="4760" y="4760"/>
                  </a:lnTo>
                  <a:close/>
                </a:path>
              </a:pathLst>
            </a:custGeom>
            <a:solidFill>
              <a:srgbClr val="FEC3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>
            <a:xfrm>
              <a:off x="2373857" y="2202330"/>
              <a:ext cx="222134" cy="806030"/>
            </a:xfrm>
            <a:custGeom>
              <a:avLst/>
              <a:gdLst>
                <a:gd name="connsiteX0" fmla="*/ 221941 w 222134"/>
                <a:gd name="connsiteY0" fmla="*/ 67129 h 806030"/>
                <a:gd name="connsiteX1" fmla="*/ 141973 w 222134"/>
                <a:gd name="connsiteY1" fmla="*/ 317823 h 806030"/>
                <a:gd name="connsiteX2" fmla="*/ 81044 w 222134"/>
                <a:gd name="connsiteY2" fmla="*/ 701798 h 806030"/>
                <a:gd name="connsiteX3" fmla="*/ 6153 w 222134"/>
                <a:gd name="connsiteY3" fmla="*/ 802711 h 806030"/>
                <a:gd name="connsiteX4" fmla="*/ 8692 w 222134"/>
                <a:gd name="connsiteY4" fmla="*/ 460624 h 806030"/>
                <a:gd name="connsiteX5" fmla="*/ 88660 w 222134"/>
                <a:gd name="connsiteY5" fmla="*/ 22702 h 806030"/>
                <a:gd name="connsiteX6" fmla="*/ 221941 w 222134"/>
                <a:gd name="connsiteY6" fmla="*/ 67129 h 80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134" h="806030">
                  <a:moveTo>
                    <a:pt x="221941" y="67129"/>
                  </a:moveTo>
                  <a:cubicBezTo>
                    <a:pt x="221941" y="67129"/>
                    <a:pt x="151493" y="266415"/>
                    <a:pt x="141973" y="317823"/>
                  </a:cubicBezTo>
                  <a:cubicBezTo>
                    <a:pt x="132452" y="369231"/>
                    <a:pt x="74063" y="598982"/>
                    <a:pt x="81044" y="701798"/>
                  </a:cubicBezTo>
                  <a:cubicBezTo>
                    <a:pt x="88026" y="804615"/>
                    <a:pt x="6153" y="802711"/>
                    <a:pt x="6153" y="802711"/>
                  </a:cubicBezTo>
                  <a:cubicBezTo>
                    <a:pt x="6153" y="802711"/>
                    <a:pt x="1711" y="542496"/>
                    <a:pt x="8692" y="460624"/>
                  </a:cubicBezTo>
                  <a:cubicBezTo>
                    <a:pt x="15673" y="378751"/>
                    <a:pt x="60100" y="81091"/>
                    <a:pt x="88660" y="22702"/>
                  </a:cubicBezTo>
                  <a:cubicBezTo>
                    <a:pt x="116586" y="-35688"/>
                    <a:pt x="221941" y="67129"/>
                    <a:pt x="221941" y="67129"/>
                  </a:cubicBezTo>
                  <a:close/>
                </a:path>
              </a:pathLst>
            </a:custGeom>
            <a:solidFill>
              <a:srgbClr val="FFB39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/>
          </p:nvSpPr>
          <p:spPr>
            <a:xfrm>
              <a:off x="2423179" y="2192981"/>
              <a:ext cx="196748" cy="88854"/>
            </a:xfrm>
            <a:custGeom>
              <a:avLst/>
              <a:gdLst>
                <a:gd name="connsiteX0" fmla="*/ 194833 w 196747"/>
                <a:gd name="connsiteY0" fmla="*/ 35224 h 88853"/>
                <a:gd name="connsiteX1" fmla="*/ 187217 w 196747"/>
                <a:gd name="connsiteY1" fmla="*/ 77747 h 88853"/>
                <a:gd name="connsiteX2" fmla="*/ 51397 w 196747"/>
                <a:gd name="connsiteY2" fmla="*/ 72035 h 88853"/>
                <a:gd name="connsiteX3" fmla="*/ 6336 w 196747"/>
                <a:gd name="connsiteY3" fmla="*/ 41571 h 88853"/>
                <a:gd name="connsiteX4" fmla="*/ 10779 w 196747"/>
                <a:gd name="connsiteY4" fmla="*/ 4760 h 88853"/>
                <a:gd name="connsiteX5" fmla="*/ 194833 w 196747"/>
                <a:gd name="connsiteY5" fmla="*/ 35224 h 8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747" h="88853">
                  <a:moveTo>
                    <a:pt x="194833" y="35224"/>
                  </a:moveTo>
                  <a:lnTo>
                    <a:pt x="187217" y="77747"/>
                  </a:lnTo>
                  <a:cubicBezTo>
                    <a:pt x="187217" y="77747"/>
                    <a:pt x="111056" y="101230"/>
                    <a:pt x="51397" y="72035"/>
                  </a:cubicBezTo>
                  <a:cubicBezTo>
                    <a:pt x="-8261" y="42840"/>
                    <a:pt x="6336" y="41571"/>
                    <a:pt x="6336" y="41571"/>
                  </a:cubicBezTo>
                  <a:lnTo>
                    <a:pt x="10779" y="4760"/>
                  </a:lnTo>
                  <a:lnTo>
                    <a:pt x="194833" y="35224"/>
                  </a:lnTo>
                  <a:close/>
                </a:path>
              </a:pathLst>
            </a:custGeom>
            <a:solidFill>
              <a:srgbClr val="FC74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2916623" y="2196789"/>
              <a:ext cx="145974" cy="495042"/>
            </a:xfrm>
            <a:custGeom>
              <a:avLst/>
              <a:gdLst>
                <a:gd name="connsiteX0" fmla="*/ 136137 w 145973"/>
                <a:gd name="connsiteY0" fmla="*/ 4760 h 495042"/>
                <a:gd name="connsiteX1" fmla="*/ 138675 w 145973"/>
                <a:gd name="connsiteY1" fmla="*/ 342404 h 495042"/>
                <a:gd name="connsiteX2" fmla="*/ 131694 w 145973"/>
                <a:gd name="connsiteY2" fmla="*/ 494725 h 495042"/>
                <a:gd name="connsiteX3" fmla="*/ 40302 w 145973"/>
                <a:gd name="connsiteY3" fmla="*/ 339865 h 495042"/>
                <a:gd name="connsiteX4" fmla="*/ 4760 w 145973"/>
                <a:gd name="connsiteY4" fmla="*/ 37763 h 495042"/>
                <a:gd name="connsiteX5" fmla="*/ 136137 w 145973"/>
                <a:gd name="connsiteY5" fmla="*/ 4760 h 495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973" h="495042">
                  <a:moveTo>
                    <a:pt x="136137" y="4760"/>
                  </a:moveTo>
                  <a:cubicBezTo>
                    <a:pt x="136137" y="4760"/>
                    <a:pt x="145657" y="285919"/>
                    <a:pt x="138675" y="342404"/>
                  </a:cubicBezTo>
                  <a:cubicBezTo>
                    <a:pt x="131694" y="398890"/>
                    <a:pt x="131694" y="494725"/>
                    <a:pt x="131694" y="494725"/>
                  </a:cubicBezTo>
                  <a:lnTo>
                    <a:pt x="40302" y="339865"/>
                  </a:lnTo>
                  <a:lnTo>
                    <a:pt x="4760" y="37763"/>
                  </a:lnTo>
                  <a:lnTo>
                    <a:pt x="136137" y="4760"/>
                  </a:lnTo>
                  <a:close/>
                </a:path>
              </a:pathLst>
            </a:custGeom>
            <a:solidFill>
              <a:srgbClr val="FFB39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2962221" y="2166960"/>
              <a:ext cx="133281" cy="69814"/>
            </a:xfrm>
            <a:custGeom>
              <a:avLst/>
              <a:gdLst>
                <a:gd name="connsiteX0" fmla="*/ 124177 w 133280"/>
                <a:gd name="connsiteY0" fmla="*/ 36493 h 69813"/>
                <a:gd name="connsiteX1" fmla="*/ 26438 w 133280"/>
                <a:gd name="connsiteY1" fmla="*/ 64419 h 69813"/>
                <a:gd name="connsiteX2" fmla="*/ 27707 w 133280"/>
                <a:gd name="connsiteY2" fmla="*/ 20627 h 69813"/>
                <a:gd name="connsiteX3" fmla="*/ 128619 w 133280"/>
                <a:gd name="connsiteY3" fmla="*/ 4760 h 69813"/>
                <a:gd name="connsiteX4" fmla="*/ 124177 w 133280"/>
                <a:gd name="connsiteY4" fmla="*/ 36493 h 6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0" h="69813">
                  <a:moveTo>
                    <a:pt x="124177" y="36493"/>
                  </a:moveTo>
                  <a:cubicBezTo>
                    <a:pt x="124177" y="36493"/>
                    <a:pt x="75942" y="83459"/>
                    <a:pt x="26438" y="64419"/>
                  </a:cubicBezTo>
                  <a:cubicBezTo>
                    <a:pt x="-23067" y="45379"/>
                    <a:pt x="27707" y="20627"/>
                    <a:pt x="27707" y="20627"/>
                  </a:cubicBezTo>
                  <a:lnTo>
                    <a:pt x="128619" y="4760"/>
                  </a:lnTo>
                  <a:lnTo>
                    <a:pt x="124177" y="36493"/>
                  </a:lnTo>
                  <a:close/>
                </a:path>
              </a:pathLst>
            </a:custGeom>
            <a:solidFill>
              <a:srgbClr val="FC74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2856330" y="1868030"/>
              <a:ext cx="234828" cy="342722"/>
            </a:xfrm>
            <a:custGeom>
              <a:avLst/>
              <a:gdLst>
                <a:gd name="connsiteX0" fmla="*/ 233876 w 234827"/>
                <a:gd name="connsiteY0" fmla="*/ 303055 h 342721"/>
                <a:gd name="connsiteX1" fmla="*/ 165332 w 234827"/>
                <a:gd name="connsiteY1" fmla="*/ 342404 h 342721"/>
                <a:gd name="connsiteX2" fmla="*/ 124078 w 234827"/>
                <a:gd name="connsiteY2" fmla="*/ 333519 h 342721"/>
                <a:gd name="connsiteX3" fmla="*/ 4760 w 234827"/>
                <a:gd name="connsiteY3" fmla="*/ 4760 h 342721"/>
                <a:gd name="connsiteX4" fmla="*/ 233876 w 234827"/>
                <a:gd name="connsiteY4" fmla="*/ 303055 h 342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827" h="342721">
                  <a:moveTo>
                    <a:pt x="233876" y="303055"/>
                  </a:moveTo>
                  <a:cubicBezTo>
                    <a:pt x="233876" y="303055"/>
                    <a:pt x="185641" y="342404"/>
                    <a:pt x="165332" y="342404"/>
                  </a:cubicBezTo>
                  <a:cubicBezTo>
                    <a:pt x="145022" y="342404"/>
                    <a:pt x="124078" y="333519"/>
                    <a:pt x="124078" y="333519"/>
                  </a:cubicBezTo>
                  <a:lnTo>
                    <a:pt x="4760" y="4760"/>
                  </a:lnTo>
                  <a:cubicBezTo>
                    <a:pt x="4760" y="5395"/>
                    <a:pt x="190084" y="174852"/>
                    <a:pt x="233876" y="303055"/>
                  </a:cubicBezTo>
                  <a:close/>
                </a:path>
              </a:pathLst>
            </a:custGeom>
            <a:solidFill>
              <a:srgbClr val="F4EE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2680633" y="1805198"/>
              <a:ext cx="215788" cy="165014"/>
            </a:xfrm>
            <a:custGeom>
              <a:avLst/>
              <a:gdLst>
                <a:gd name="connsiteX0" fmla="*/ 45272 w 215787"/>
                <a:gd name="connsiteY0" fmla="*/ 4760 h 165014"/>
                <a:gd name="connsiteX1" fmla="*/ 9731 w 215787"/>
                <a:gd name="connsiteY1" fmla="*/ 87902 h 165014"/>
                <a:gd name="connsiteX2" fmla="*/ 35752 w 215787"/>
                <a:gd name="connsiteY2" fmla="*/ 127251 h 165014"/>
                <a:gd name="connsiteX3" fmla="*/ 164590 w 215787"/>
                <a:gd name="connsiteY3" fmla="*/ 153273 h 165014"/>
                <a:gd name="connsiteX4" fmla="*/ 217268 w 215787"/>
                <a:gd name="connsiteY4" fmla="*/ 115827 h 165014"/>
                <a:gd name="connsiteX5" fmla="*/ 181091 w 215787"/>
                <a:gd name="connsiteY5" fmla="*/ 68227 h 165014"/>
                <a:gd name="connsiteX6" fmla="*/ 45272 w 215787"/>
                <a:gd name="connsiteY6" fmla="*/ 4760 h 16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87" h="165014">
                  <a:moveTo>
                    <a:pt x="45272" y="4760"/>
                  </a:moveTo>
                  <a:cubicBezTo>
                    <a:pt x="45272" y="4760"/>
                    <a:pt x="17981" y="80286"/>
                    <a:pt x="9731" y="87902"/>
                  </a:cubicBezTo>
                  <a:cubicBezTo>
                    <a:pt x="1480" y="95518"/>
                    <a:pt x="-424" y="99326"/>
                    <a:pt x="35752" y="127251"/>
                  </a:cubicBezTo>
                  <a:cubicBezTo>
                    <a:pt x="71928" y="155177"/>
                    <a:pt x="118259" y="174217"/>
                    <a:pt x="164590" y="153273"/>
                  </a:cubicBezTo>
                  <a:cubicBezTo>
                    <a:pt x="210921" y="132329"/>
                    <a:pt x="217268" y="115827"/>
                    <a:pt x="217268" y="115827"/>
                  </a:cubicBezTo>
                  <a:cubicBezTo>
                    <a:pt x="217268" y="115827"/>
                    <a:pt x="187438" y="79651"/>
                    <a:pt x="181091" y="68227"/>
                  </a:cubicBezTo>
                  <a:cubicBezTo>
                    <a:pt x="174745" y="56803"/>
                    <a:pt x="45272" y="4760"/>
                    <a:pt x="45272" y="4760"/>
                  </a:cubicBezTo>
                  <a:close/>
                </a:path>
              </a:pathLst>
            </a:custGeom>
            <a:solidFill>
              <a:srgbClr val="FFC4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2721145" y="1780446"/>
              <a:ext cx="145974" cy="95200"/>
            </a:xfrm>
            <a:custGeom>
              <a:avLst/>
              <a:gdLst>
                <a:gd name="connsiteX0" fmla="*/ 10472 w 145973"/>
                <a:gd name="connsiteY0" fmla="*/ 4760 h 95200"/>
                <a:gd name="connsiteX1" fmla="*/ 4760 w 145973"/>
                <a:gd name="connsiteY1" fmla="*/ 28877 h 95200"/>
                <a:gd name="connsiteX2" fmla="*/ 140579 w 145973"/>
                <a:gd name="connsiteY2" fmla="*/ 92344 h 95200"/>
                <a:gd name="connsiteX3" fmla="*/ 143118 w 145973"/>
                <a:gd name="connsiteY3" fmla="*/ 46648 h 95200"/>
                <a:gd name="connsiteX4" fmla="*/ 10472 w 145973"/>
                <a:gd name="connsiteY4" fmla="*/ 4760 h 9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973" h="95200">
                  <a:moveTo>
                    <a:pt x="10472" y="4760"/>
                  </a:moveTo>
                  <a:lnTo>
                    <a:pt x="4760" y="28877"/>
                  </a:lnTo>
                  <a:cubicBezTo>
                    <a:pt x="4760" y="28877"/>
                    <a:pt x="101864" y="108211"/>
                    <a:pt x="140579" y="92344"/>
                  </a:cubicBezTo>
                  <a:lnTo>
                    <a:pt x="143118" y="46648"/>
                  </a:lnTo>
                  <a:lnTo>
                    <a:pt x="10472" y="4760"/>
                  </a:lnTo>
                  <a:close/>
                </a:path>
              </a:pathLst>
            </a:custGeom>
            <a:solidFill>
              <a:srgbClr val="FFA28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2635465" y="1440898"/>
              <a:ext cx="317335" cy="399842"/>
            </a:xfrm>
            <a:custGeom>
              <a:avLst/>
              <a:gdLst>
                <a:gd name="connsiteX0" fmla="*/ 317652 w 317334"/>
                <a:gd name="connsiteY0" fmla="*/ 155811 h 399841"/>
                <a:gd name="connsiteX1" fmla="*/ 305593 w 317334"/>
                <a:gd name="connsiteY1" fmla="*/ 205950 h 399841"/>
                <a:gd name="connsiteX2" fmla="*/ 295439 w 317334"/>
                <a:gd name="connsiteY2" fmla="*/ 242126 h 399841"/>
                <a:gd name="connsiteX3" fmla="*/ 273225 w 317334"/>
                <a:gd name="connsiteY3" fmla="*/ 319556 h 399841"/>
                <a:gd name="connsiteX4" fmla="*/ 218009 w 317334"/>
                <a:gd name="connsiteY4" fmla="*/ 395082 h 399841"/>
                <a:gd name="connsiteX5" fmla="*/ 94248 w 317334"/>
                <a:gd name="connsiteY5" fmla="*/ 353828 h 399841"/>
                <a:gd name="connsiteX6" fmla="*/ 30782 w 317334"/>
                <a:gd name="connsiteY6" fmla="*/ 331615 h 399841"/>
                <a:gd name="connsiteX7" fmla="*/ 4760 w 317334"/>
                <a:gd name="connsiteY7" fmla="*/ 157715 h 399841"/>
                <a:gd name="connsiteX8" fmla="*/ 72035 w 317334"/>
                <a:gd name="connsiteY8" fmla="*/ 28877 h 399841"/>
                <a:gd name="connsiteX9" fmla="*/ 130424 w 317334"/>
                <a:gd name="connsiteY9" fmla="*/ 4760 h 399841"/>
                <a:gd name="connsiteX10" fmla="*/ 317652 w 317334"/>
                <a:gd name="connsiteY10" fmla="*/ 155811 h 39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7334" h="399841">
                  <a:moveTo>
                    <a:pt x="317652" y="155811"/>
                  </a:moveTo>
                  <a:lnTo>
                    <a:pt x="305593" y="205950"/>
                  </a:lnTo>
                  <a:cubicBezTo>
                    <a:pt x="305593" y="205950"/>
                    <a:pt x="298612" y="207854"/>
                    <a:pt x="295439" y="242126"/>
                  </a:cubicBezTo>
                  <a:cubicBezTo>
                    <a:pt x="292265" y="276398"/>
                    <a:pt x="295439" y="269417"/>
                    <a:pt x="273225" y="319556"/>
                  </a:cubicBezTo>
                  <a:cubicBezTo>
                    <a:pt x="251012" y="369695"/>
                    <a:pt x="237049" y="391908"/>
                    <a:pt x="218009" y="395082"/>
                  </a:cubicBezTo>
                  <a:cubicBezTo>
                    <a:pt x="198969" y="398255"/>
                    <a:pt x="157715" y="407140"/>
                    <a:pt x="94248" y="353828"/>
                  </a:cubicBezTo>
                  <a:cubicBezTo>
                    <a:pt x="30782" y="300516"/>
                    <a:pt x="30782" y="331615"/>
                    <a:pt x="30782" y="331615"/>
                  </a:cubicBezTo>
                  <a:lnTo>
                    <a:pt x="4760" y="157715"/>
                  </a:lnTo>
                  <a:lnTo>
                    <a:pt x="72035" y="28877"/>
                  </a:lnTo>
                  <a:lnTo>
                    <a:pt x="130424" y="4760"/>
                  </a:lnTo>
                  <a:lnTo>
                    <a:pt x="317652" y="155811"/>
                  </a:lnTo>
                  <a:close/>
                </a:path>
              </a:pathLst>
            </a:custGeom>
            <a:solidFill>
              <a:srgbClr val="FFC4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2542168" y="1380948"/>
              <a:ext cx="437922" cy="444269"/>
            </a:xfrm>
            <a:custGeom>
              <a:avLst/>
              <a:gdLst>
                <a:gd name="connsiteX0" fmla="*/ 207854 w 437921"/>
                <a:gd name="connsiteY0" fmla="*/ 86923 h 444268"/>
                <a:gd name="connsiteX1" fmla="*/ 302420 w 437921"/>
                <a:gd name="connsiteY1" fmla="*/ 181489 h 444268"/>
                <a:gd name="connsiteX2" fmla="*/ 398890 w 437921"/>
                <a:gd name="connsiteY2" fmla="*/ 265900 h 444268"/>
                <a:gd name="connsiteX3" fmla="*/ 435066 w 437921"/>
                <a:gd name="connsiteY3" fmla="*/ 183393 h 444268"/>
                <a:gd name="connsiteX4" fmla="*/ 299247 w 437921"/>
                <a:gd name="connsiteY4" fmla="*/ 18379 h 444268"/>
                <a:gd name="connsiteX5" fmla="*/ 142483 w 437921"/>
                <a:gd name="connsiteY5" fmla="*/ 33611 h 444268"/>
                <a:gd name="connsiteX6" fmla="*/ 58072 w 437921"/>
                <a:gd name="connsiteY6" fmla="*/ 193548 h 444268"/>
                <a:gd name="connsiteX7" fmla="*/ 59976 w 437921"/>
                <a:gd name="connsiteY7" fmla="*/ 382679 h 444268"/>
                <a:gd name="connsiteX8" fmla="*/ 4760 w 437921"/>
                <a:gd name="connsiteY8" fmla="*/ 382679 h 444268"/>
                <a:gd name="connsiteX9" fmla="*/ 63150 w 437921"/>
                <a:gd name="connsiteY9" fmla="*/ 437895 h 444268"/>
                <a:gd name="connsiteX10" fmla="*/ 155811 w 437921"/>
                <a:gd name="connsiteY10" fmla="*/ 382679 h 444268"/>
                <a:gd name="connsiteX11" fmla="*/ 128521 w 437921"/>
                <a:gd name="connsiteY11" fmla="*/ 293191 h 444268"/>
                <a:gd name="connsiteX12" fmla="*/ 190718 w 437921"/>
                <a:gd name="connsiteY12" fmla="*/ 203702 h 444268"/>
                <a:gd name="connsiteX13" fmla="*/ 207854 w 437921"/>
                <a:gd name="connsiteY13" fmla="*/ 86923 h 44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7921" h="444268">
                  <a:moveTo>
                    <a:pt x="207854" y="86923"/>
                  </a:moveTo>
                  <a:cubicBezTo>
                    <a:pt x="207854" y="86923"/>
                    <a:pt x="244030" y="155468"/>
                    <a:pt x="302420" y="181489"/>
                  </a:cubicBezTo>
                  <a:cubicBezTo>
                    <a:pt x="360810" y="207511"/>
                    <a:pt x="417930" y="219569"/>
                    <a:pt x="398890" y="265900"/>
                  </a:cubicBezTo>
                  <a:cubicBezTo>
                    <a:pt x="398890" y="265900"/>
                    <a:pt x="442047" y="276055"/>
                    <a:pt x="435066" y="183393"/>
                  </a:cubicBezTo>
                  <a:cubicBezTo>
                    <a:pt x="428085" y="90731"/>
                    <a:pt x="345578" y="28534"/>
                    <a:pt x="299247" y="18379"/>
                  </a:cubicBezTo>
                  <a:cubicBezTo>
                    <a:pt x="252916" y="8224"/>
                    <a:pt x="185641" y="-12720"/>
                    <a:pt x="142483" y="33611"/>
                  </a:cubicBezTo>
                  <a:cubicBezTo>
                    <a:pt x="99326" y="79942"/>
                    <a:pt x="54899" y="104059"/>
                    <a:pt x="58072" y="193548"/>
                  </a:cubicBezTo>
                  <a:cubicBezTo>
                    <a:pt x="61246" y="283036"/>
                    <a:pt x="89171" y="379506"/>
                    <a:pt x="59976" y="382679"/>
                  </a:cubicBezTo>
                  <a:cubicBezTo>
                    <a:pt x="30782" y="385853"/>
                    <a:pt x="4760" y="382679"/>
                    <a:pt x="4760" y="382679"/>
                  </a:cubicBezTo>
                  <a:cubicBezTo>
                    <a:pt x="4760" y="382679"/>
                    <a:pt x="13646" y="430914"/>
                    <a:pt x="63150" y="437895"/>
                  </a:cubicBezTo>
                  <a:cubicBezTo>
                    <a:pt x="113289" y="444877"/>
                    <a:pt x="157715" y="444877"/>
                    <a:pt x="155811" y="382679"/>
                  </a:cubicBezTo>
                  <a:cubicBezTo>
                    <a:pt x="153907" y="320482"/>
                    <a:pt x="121539" y="317308"/>
                    <a:pt x="128521" y="293191"/>
                  </a:cubicBezTo>
                  <a:cubicBezTo>
                    <a:pt x="135502" y="269074"/>
                    <a:pt x="186910" y="243052"/>
                    <a:pt x="190718" y="203702"/>
                  </a:cubicBezTo>
                  <a:cubicBezTo>
                    <a:pt x="193892" y="164353"/>
                    <a:pt x="180564" y="90097"/>
                    <a:pt x="207854" y="86923"/>
                  </a:cubicBezTo>
                  <a:close/>
                </a:path>
              </a:pathLst>
            </a:custGeom>
            <a:solidFill>
              <a:srgbClr val="003E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2410080" y="1887493"/>
              <a:ext cx="602936" cy="545816"/>
            </a:xfrm>
            <a:custGeom>
              <a:avLst/>
              <a:gdLst>
                <a:gd name="connsiteX0" fmla="*/ 541768 w 602935"/>
                <a:gd name="connsiteY0" fmla="*/ 538095 h 545815"/>
                <a:gd name="connsiteX1" fmla="*/ 225702 w 602935"/>
                <a:gd name="connsiteY1" fmla="*/ 541268 h 545815"/>
                <a:gd name="connsiteX2" fmla="*/ 207932 w 602935"/>
                <a:gd name="connsiteY2" fmla="*/ 340713 h 545815"/>
                <a:gd name="connsiteX3" fmla="*/ 114635 w 602935"/>
                <a:gd name="connsiteY3" fmla="*/ 355310 h 545815"/>
                <a:gd name="connsiteX4" fmla="*/ 4838 w 602935"/>
                <a:gd name="connsiteY4" fmla="*/ 302633 h 545815"/>
                <a:gd name="connsiteX5" fmla="*/ 213644 w 602935"/>
                <a:gd name="connsiteY5" fmla="*/ 67170 h 545815"/>
                <a:gd name="connsiteX6" fmla="*/ 279649 w 602935"/>
                <a:gd name="connsiteY6" fmla="*/ 4973 h 545815"/>
                <a:gd name="connsiteX7" fmla="*/ 487186 w 602935"/>
                <a:gd name="connsiteY7" fmla="*/ 32898 h 545815"/>
                <a:gd name="connsiteX8" fmla="*/ 599523 w 602935"/>
                <a:gd name="connsiteY8" fmla="*/ 241070 h 545815"/>
                <a:gd name="connsiteX9" fmla="*/ 567155 w 602935"/>
                <a:gd name="connsiteY9" fmla="*/ 376889 h 545815"/>
                <a:gd name="connsiteX10" fmla="*/ 541768 w 602935"/>
                <a:gd name="connsiteY10" fmla="*/ 538095 h 545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2935" h="545815">
                  <a:moveTo>
                    <a:pt x="541768" y="538095"/>
                  </a:moveTo>
                  <a:lnTo>
                    <a:pt x="225702" y="541268"/>
                  </a:lnTo>
                  <a:lnTo>
                    <a:pt x="207932" y="340713"/>
                  </a:lnTo>
                  <a:cubicBezTo>
                    <a:pt x="207932" y="340713"/>
                    <a:pt x="166678" y="358484"/>
                    <a:pt x="114635" y="355310"/>
                  </a:cubicBezTo>
                  <a:cubicBezTo>
                    <a:pt x="62593" y="352137"/>
                    <a:pt x="2299" y="324846"/>
                    <a:pt x="4838" y="302633"/>
                  </a:cubicBezTo>
                  <a:cubicBezTo>
                    <a:pt x="7376" y="280419"/>
                    <a:pt x="75286" y="108424"/>
                    <a:pt x="213644" y="67170"/>
                  </a:cubicBezTo>
                  <a:cubicBezTo>
                    <a:pt x="213644" y="67170"/>
                    <a:pt x="240935" y="530"/>
                    <a:pt x="279649" y="4973"/>
                  </a:cubicBezTo>
                  <a:cubicBezTo>
                    <a:pt x="318999" y="10050"/>
                    <a:pt x="487186" y="32898"/>
                    <a:pt x="487186" y="32898"/>
                  </a:cubicBezTo>
                  <a:cubicBezTo>
                    <a:pt x="487186" y="32898"/>
                    <a:pt x="602696" y="186488"/>
                    <a:pt x="599523" y="241070"/>
                  </a:cubicBezTo>
                  <a:cubicBezTo>
                    <a:pt x="596350" y="295017"/>
                    <a:pt x="603965" y="308345"/>
                    <a:pt x="567155" y="376889"/>
                  </a:cubicBezTo>
                  <a:cubicBezTo>
                    <a:pt x="530344" y="445433"/>
                    <a:pt x="541768" y="538095"/>
                    <a:pt x="541768" y="53809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2059109" y="2363707"/>
              <a:ext cx="1389926" cy="1408966"/>
            </a:xfrm>
            <a:custGeom>
              <a:avLst/>
              <a:gdLst>
                <a:gd name="connsiteX0" fmla="*/ 908606 w 1389926"/>
                <a:gd name="connsiteY0" fmla="*/ 4760 h 1408966"/>
                <a:gd name="connsiteX1" fmla="*/ 1036174 w 1389926"/>
                <a:gd name="connsiteY1" fmla="*/ 391908 h 1408966"/>
                <a:gd name="connsiteX2" fmla="*/ 1340181 w 1389926"/>
                <a:gd name="connsiteY2" fmla="*/ 1034194 h 1408966"/>
                <a:gd name="connsiteX3" fmla="*/ 1320506 w 1389926"/>
                <a:gd name="connsiteY3" fmla="*/ 1309006 h 1408966"/>
                <a:gd name="connsiteX4" fmla="*/ 1055849 w 1389926"/>
                <a:gd name="connsiteY4" fmla="*/ 1328681 h 1408966"/>
                <a:gd name="connsiteX5" fmla="*/ 742322 w 1389926"/>
                <a:gd name="connsiteY5" fmla="*/ 1397225 h 1408966"/>
                <a:gd name="connsiteX6" fmla="*/ 159061 w 1389926"/>
                <a:gd name="connsiteY6" fmla="*/ 1357875 h 1408966"/>
                <a:gd name="connsiteX7" fmla="*/ 61322 w 1389926"/>
                <a:gd name="connsiteY7" fmla="*/ 1014519 h 1408966"/>
                <a:gd name="connsiteX8" fmla="*/ 433873 w 1389926"/>
                <a:gd name="connsiteY8" fmla="*/ 372234 h 1408966"/>
                <a:gd name="connsiteX9" fmla="*/ 577308 w 1389926"/>
                <a:gd name="connsiteY9" fmla="*/ 65054 h 1408966"/>
                <a:gd name="connsiteX10" fmla="*/ 908606 w 1389926"/>
                <a:gd name="connsiteY10" fmla="*/ 4760 h 140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9926" h="1408966">
                  <a:moveTo>
                    <a:pt x="908606" y="4760"/>
                  </a:moveTo>
                  <a:cubicBezTo>
                    <a:pt x="908606" y="4760"/>
                    <a:pt x="1011422" y="343039"/>
                    <a:pt x="1036174" y="391908"/>
                  </a:cubicBezTo>
                  <a:cubicBezTo>
                    <a:pt x="1060926" y="440778"/>
                    <a:pt x="1310986" y="955495"/>
                    <a:pt x="1340181" y="1034194"/>
                  </a:cubicBezTo>
                  <a:cubicBezTo>
                    <a:pt x="1369376" y="1112893"/>
                    <a:pt x="1437920" y="1235384"/>
                    <a:pt x="1320506" y="1309006"/>
                  </a:cubicBezTo>
                  <a:cubicBezTo>
                    <a:pt x="1203092" y="1382627"/>
                    <a:pt x="1168820" y="1328681"/>
                    <a:pt x="1055849" y="1328681"/>
                  </a:cubicBezTo>
                  <a:cubicBezTo>
                    <a:pt x="942878" y="1328681"/>
                    <a:pt x="874333" y="1373107"/>
                    <a:pt x="742322" y="1397225"/>
                  </a:cubicBezTo>
                  <a:cubicBezTo>
                    <a:pt x="609676" y="1421977"/>
                    <a:pt x="237125" y="1411822"/>
                    <a:pt x="159061" y="1357875"/>
                  </a:cubicBezTo>
                  <a:cubicBezTo>
                    <a:pt x="80362" y="1303928"/>
                    <a:pt x="-80844" y="1201112"/>
                    <a:pt x="61322" y="1014519"/>
                  </a:cubicBezTo>
                  <a:cubicBezTo>
                    <a:pt x="203488" y="827926"/>
                    <a:pt x="394523" y="436335"/>
                    <a:pt x="433873" y="372234"/>
                  </a:cubicBezTo>
                  <a:cubicBezTo>
                    <a:pt x="473222" y="308767"/>
                    <a:pt x="543671" y="95518"/>
                    <a:pt x="577308" y="65054"/>
                  </a:cubicBezTo>
                  <a:cubicBezTo>
                    <a:pt x="610946" y="34590"/>
                    <a:pt x="908606" y="4760"/>
                    <a:pt x="908606" y="4760"/>
                  </a:cubicBezTo>
                  <a:close/>
                </a:path>
              </a:pathLst>
            </a:custGeom>
            <a:solidFill>
              <a:srgbClr val="FC74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2959146" y="4470810"/>
              <a:ext cx="196748" cy="590243"/>
            </a:xfrm>
            <a:custGeom>
              <a:avLst/>
              <a:gdLst>
                <a:gd name="connsiteX0" fmla="*/ 92344 w 196747"/>
                <a:gd name="connsiteY0" fmla="*/ 535344 h 590242"/>
                <a:gd name="connsiteX1" fmla="*/ 129790 w 196747"/>
                <a:gd name="connsiteY1" fmla="*/ 586117 h 590242"/>
                <a:gd name="connsiteX2" fmla="*/ 197700 w 196747"/>
                <a:gd name="connsiteY2" fmla="*/ 565808 h 590242"/>
                <a:gd name="connsiteX3" fmla="*/ 174217 w 196747"/>
                <a:gd name="connsiteY3" fmla="*/ 545498 h 590242"/>
                <a:gd name="connsiteX4" fmla="*/ 171678 w 196747"/>
                <a:gd name="connsiteY4" fmla="*/ 4760 h 590242"/>
                <a:gd name="connsiteX5" fmla="*/ 4760 w 196747"/>
                <a:gd name="connsiteY5" fmla="*/ 4760 h 590242"/>
                <a:gd name="connsiteX6" fmla="*/ 92344 w 196747"/>
                <a:gd name="connsiteY6" fmla="*/ 535344 h 590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747" h="590242">
                  <a:moveTo>
                    <a:pt x="92344" y="535344"/>
                  </a:moveTo>
                  <a:cubicBezTo>
                    <a:pt x="92344" y="535344"/>
                    <a:pt x="85363" y="579136"/>
                    <a:pt x="129790" y="586117"/>
                  </a:cubicBezTo>
                  <a:cubicBezTo>
                    <a:pt x="173582" y="593098"/>
                    <a:pt x="197700" y="565808"/>
                    <a:pt x="197700" y="565808"/>
                  </a:cubicBezTo>
                  <a:lnTo>
                    <a:pt x="174217" y="545498"/>
                  </a:lnTo>
                  <a:lnTo>
                    <a:pt x="171678" y="4760"/>
                  </a:lnTo>
                  <a:lnTo>
                    <a:pt x="4760" y="4760"/>
                  </a:lnTo>
                  <a:lnTo>
                    <a:pt x="92344" y="535344"/>
                  </a:lnTo>
                  <a:close/>
                </a:path>
              </a:pathLst>
            </a:custGeom>
            <a:solidFill>
              <a:srgbClr val="F8F8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543"/>
            <p:cNvSpPr/>
            <p:nvPr/>
          </p:nvSpPr>
          <p:spPr>
            <a:xfrm>
              <a:off x="2600558" y="4483503"/>
              <a:ext cx="203094" cy="596589"/>
            </a:xfrm>
            <a:custGeom>
              <a:avLst/>
              <a:gdLst>
                <a:gd name="connsiteX0" fmla="*/ 72670 w 203094"/>
                <a:gd name="connsiteY0" fmla="*/ 522016 h 596589"/>
                <a:gd name="connsiteX1" fmla="*/ 112019 w 203094"/>
                <a:gd name="connsiteY1" fmla="*/ 595637 h 596589"/>
                <a:gd name="connsiteX2" fmla="*/ 198334 w 203094"/>
                <a:gd name="connsiteY2" fmla="*/ 568346 h 596589"/>
                <a:gd name="connsiteX3" fmla="*/ 189449 w 203094"/>
                <a:gd name="connsiteY3" fmla="*/ 540421 h 596589"/>
                <a:gd name="connsiteX4" fmla="*/ 164697 w 203094"/>
                <a:gd name="connsiteY4" fmla="*/ 527727 h 596589"/>
                <a:gd name="connsiteX5" fmla="*/ 162793 w 203094"/>
                <a:gd name="connsiteY5" fmla="*/ 4760 h 596589"/>
                <a:gd name="connsiteX6" fmla="*/ 4760 w 203094"/>
                <a:gd name="connsiteY6" fmla="*/ 4760 h 596589"/>
                <a:gd name="connsiteX7" fmla="*/ 72670 w 203094"/>
                <a:gd name="connsiteY7" fmla="*/ 522016 h 596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094" h="596589">
                  <a:moveTo>
                    <a:pt x="72670" y="522016"/>
                  </a:moveTo>
                  <a:lnTo>
                    <a:pt x="112019" y="595637"/>
                  </a:lnTo>
                  <a:lnTo>
                    <a:pt x="198334" y="568346"/>
                  </a:lnTo>
                  <a:lnTo>
                    <a:pt x="189449" y="540421"/>
                  </a:lnTo>
                  <a:cubicBezTo>
                    <a:pt x="189449" y="540421"/>
                    <a:pt x="174217" y="544229"/>
                    <a:pt x="164697" y="527727"/>
                  </a:cubicBezTo>
                  <a:cubicBezTo>
                    <a:pt x="155177" y="511226"/>
                    <a:pt x="162793" y="4760"/>
                    <a:pt x="162793" y="4760"/>
                  </a:cubicBezTo>
                  <a:lnTo>
                    <a:pt x="4760" y="4760"/>
                  </a:lnTo>
                  <a:cubicBezTo>
                    <a:pt x="4760" y="4760"/>
                    <a:pt x="56168" y="475684"/>
                    <a:pt x="72670" y="522016"/>
                  </a:cubicBezTo>
                  <a:close/>
                </a:path>
              </a:pathLst>
            </a:custGeom>
            <a:solidFill>
              <a:srgbClr val="F8F8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544"/>
            <p:cNvSpPr/>
            <p:nvPr/>
          </p:nvSpPr>
          <p:spPr>
            <a:xfrm>
              <a:off x="2714164" y="2133957"/>
              <a:ext cx="298295" cy="165014"/>
            </a:xfrm>
            <a:custGeom>
              <a:avLst/>
              <a:gdLst>
                <a:gd name="connsiteX0" fmla="*/ 290361 w 298294"/>
                <a:gd name="connsiteY0" fmla="*/ 4760 h 165014"/>
                <a:gd name="connsiteX1" fmla="*/ 184372 w 298294"/>
                <a:gd name="connsiteY1" fmla="*/ 84094 h 165014"/>
                <a:gd name="connsiteX2" fmla="*/ 4760 w 298294"/>
                <a:gd name="connsiteY2" fmla="*/ 134233 h 165014"/>
                <a:gd name="connsiteX3" fmla="*/ 195161 w 298294"/>
                <a:gd name="connsiteY3" fmla="*/ 155177 h 165014"/>
                <a:gd name="connsiteX4" fmla="*/ 292900 w 298294"/>
                <a:gd name="connsiteY4" fmla="*/ 52360 h 165014"/>
                <a:gd name="connsiteX5" fmla="*/ 290361 w 298294"/>
                <a:gd name="connsiteY5" fmla="*/ 4760 h 16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294" h="165014">
                  <a:moveTo>
                    <a:pt x="290361" y="4760"/>
                  </a:moveTo>
                  <a:cubicBezTo>
                    <a:pt x="290361" y="4760"/>
                    <a:pt x="242761" y="73304"/>
                    <a:pt x="184372" y="84094"/>
                  </a:cubicBezTo>
                  <a:cubicBezTo>
                    <a:pt x="125982" y="94883"/>
                    <a:pt x="4760" y="105038"/>
                    <a:pt x="4760" y="134233"/>
                  </a:cubicBezTo>
                  <a:cubicBezTo>
                    <a:pt x="4760" y="163427"/>
                    <a:pt x="163427" y="173582"/>
                    <a:pt x="195161" y="155177"/>
                  </a:cubicBezTo>
                  <a:cubicBezTo>
                    <a:pt x="226894" y="136771"/>
                    <a:pt x="290361" y="78382"/>
                    <a:pt x="292900" y="52360"/>
                  </a:cubicBezTo>
                  <a:cubicBezTo>
                    <a:pt x="295439" y="26339"/>
                    <a:pt x="290361" y="4760"/>
                    <a:pt x="290361" y="4760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545"/>
            <p:cNvSpPr/>
            <p:nvPr/>
          </p:nvSpPr>
          <p:spPr>
            <a:xfrm>
              <a:off x="2642776" y="4998082"/>
              <a:ext cx="247521" cy="95200"/>
            </a:xfrm>
            <a:custGeom>
              <a:avLst/>
              <a:gdLst>
                <a:gd name="connsiteX0" fmla="*/ 147866 w 247521"/>
                <a:gd name="connsiteY0" fmla="*/ 25842 h 95200"/>
                <a:gd name="connsiteX1" fmla="*/ 241162 w 247521"/>
                <a:gd name="connsiteY1" fmla="*/ 80424 h 95200"/>
                <a:gd name="connsiteX2" fmla="*/ 239893 w 247521"/>
                <a:gd name="connsiteY2" fmla="*/ 90578 h 95200"/>
                <a:gd name="connsiteX3" fmla="*/ 93919 w 247521"/>
                <a:gd name="connsiteY3" fmla="*/ 89309 h 95200"/>
                <a:gd name="connsiteX4" fmla="*/ 92650 w 247521"/>
                <a:gd name="connsiteY4" fmla="*/ 79154 h 95200"/>
                <a:gd name="connsiteX5" fmla="*/ 69802 w 247521"/>
                <a:gd name="connsiteY5" fmla="*/ 80424 h 95200"/>
                <a:gd name="connsiteX6" fmla="*/ 71071 w 247521"/>
                <a:gd name="connsiteY6" fmla="*/ 89309 h 95200"/>
                <a:gd name="connsiteX7" fmla="*/ 6335 w 247521"/>
                <a:gd name="connsiteY7" fmla="*/ 88039 h 95200"/>
                <a:gd name="connsiteX8" fmla="*/ 30452 w 247521"/>
                <a:gd name="connsiteY8" fmla="*/ 6802 h 95200"/>
                <a:gd name="connsiteX9" fmla="*/ 85034 w 247521"/>
                <a:gd name="connsiteY9" fmla="*/ 58210 h 95200"/>
                <a:gd name="connsiteX10" fmla="*/ 147866 w 247521"/>
                <a:gd name="connsiteY10" fmla="*/ 25842 h 9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521" h="95200">
                  <a:moveTo>
                    <a:pt x="147866" y="25842"/>
                  </a:moveTo>
                  <a:cubicBezTo>
                    <a:pt x="147866" y="22669"/>
                    <a:pt x="236720" y="69634"/>
                    <a:pt x="241162" y="80424"/>
                  </a:cubicBezTo>
                  <a:cubicBezTo>
                    <a:pt x="245605" y="91213"/>
                    <a:pt x="239893" y="90578"/>
                    <a:pt x="239893" y="90578"/>
                  </a:cubicBezTo>
                  <a:lnTo>
                    <a:pt x="93919" y="89309"/>
                  </a:lnTo>
                  <a:lnTo>
                    <a:pt x="92650" y="79154"/>
                  </a:lnTo>
                  <a:lnTo>
                    <a:pt x="69802" y="80424"/>
                  </a:lnTo>
                  <a:lnTo>
                    <a:pt x="71071" y="89309"/>
                  </a:lnTo>
                  <a:lnTo>
                    <a:pt x="6335" y="88039"/>
                  </a:lnTo>
                  <a:cubicBezTo>
                    <a:pt x="6335" y="88039"/>
                    <a:pt x="-4455" y="21399"/>
                    <a:pt x="30452" y="6802"/>
                  </a:cubicBezTo>
                  <a:cubicBezTo>
                    <a:pt x="65359" y="-7795"/>
                    <a:pt x="60916" y="60749"/>
                    <a:pt x="85034" y="58210"/>
                  </a:cubicBezTo>
                  <a:cubicBezTo>
                    <a:pt x="109151" y="56941"/>
                    <a:pt x="146597" y="46786"/>
                    <a:pt x="147866" y="25842"/>
                  </a:cubicBezTo>
                  <a:close/>
                </a:path>
              </a:pathLst>
            </a:custGeom>
            <a:solidFill>
              <a:srgbClr val="AA31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546"/>
            <p:cNvSpPr/>
            <p:nvPr/>
          </p:nvSpPr>
          <p:spPr>
            <a:xfrm>
              <a:off x="1635226" y="2547127"/>
              <a:ext cx="317335" cy="247521"/>
            </a:xfrm>
            <a:custGeom>
              <a:avLst/>
              <a:gdLst>
                <a:gd name="connsiteX0" fmla="*/ 308767 w 317334"/>
                <a:gd name="connsiteY0" fmla="*/ 111385 h 247521"/>
                <a:gd name="connsiteX1" fmla="*/ 314479 w 317334"/>
                <a:gd name="connsiteY1" fmla="*/ 189449 h 247521"/>
                <a:gd name="connsiteX2" fmla="*/ 195161 w 317334"/>
                <a:gd name="connsiteY2" fmla="*/ 243396 h 247521"/>
                <a:gd name="connsiteX3" fmla="*/ 4760 w 317334"/>
                <a:gd name="connsiteY3" fmla="*/ 160889 h 247521"/>
                <a:gd name="connsiteX4" fmla="*/ 23165 w 317334"/>
                <a:gd name="connsiteY4" fmla="*/ 92979 h 247521"/>
                <a:gd name="connsiteX5" fmla="*/ 84094 w 317334"/>
                <a:gd name="connsiteY5" fmla="*/ 4760 h 247521"/>
                <a:gd name="connsiteX6" fmla="*/ 308767 w 317334"/>
                <a:gd name="connsiteY6" fmla="*/ 111385 h 247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334" h="247521">
                  <a:moveTo>
                    <a:pt x="308767" y="111385"/>
                  </a:moveTo>
                  <a:cubicBezTo>
                    <a:pt x="308767" y="111385"/>
                    <a:pt x="306228" y="171044"/>
                    <a:pt x="314479" y="189449"/>
                  </a:cubicBezTo>
                  <a:cubicBezTo>
                    <a:pt x="322729" y="207854"/>
                    <a:pt x="199604" y="243396"/>
                    <a:pt x="195161" y="243396"/>
                  </a:cubicBezTo>
                  <a:cubicBezTo>
                    <a:pt x="190718" y="243396"/>
                    <a:pt x="4760" y="160889"/>
                    <a:pt x="4760" y="160889"/>
                  </a:cubicBezTo>
                  <a:cubicBezTo>
                    <a:pt x="4760" y="160889"/>
                    <a:pt x="11741" y="128521"/>
                    <a:pt x="23165" y="92979"/>
                  </a:cubicBezTo>
                  <a:cubicBezTo>
                    <a:pt x="34590" y="57438"/>
                    <a:pt x="84094" y="4760"/>
                    <a:pt x="84094" y="4760"/>
                  </a:cubicBezTo>
                  <a:lnTo>
                    <a:pt x="308767" y="111385"/>
                  </a:lnTo>
                  <a:close/>
                </a:path>
              </a:pathLst>
            </a:custGeom>
            <a:solidFill>
              <a:srgbClr val="FFC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547"/>
            <p:cNvSpPr/>
            <p:nvPr/>
          </p:nvSpPr>
          <p:spPr>
            <a:xfrm>
              <a:off x="1706944" y="2547127"/>
              <a:ext cx="241174" cy="152321"/>
            </a:xfrm>
            <a:custGeom>
              <a:avLst/>
              <a:gdLst>
                <a:gd name="connsiteX0" fmla="*/ 236414 w 241174"/>
                <a:gd name="connsiteY0" fmla="*/ 146926 h 152320"/>
                <a:gd name="connsiteX1" fmla="*/ 52360 w 241174"/>
                <a:gd name="connsiteY1" fmla="*/ 98057 h 152320"/>
                <a:gd name="connsiteX2" fmla="*/ 4760 w 241174"/>
                <a:gd name="connsiteY2" fmla="*/ 14915 h 152320"/>
                <a:gd name="connsiteX3" fmla="*/ 12376 w 241174"/>
                <a:gd name="connsiteY3" fmla="*/ 4760 h 152320"/>
                <a:gd name="connsiteX4" fmla="*/ 236414 w 241174"/>
                <a:gd name="connsiteY4" fmla="*/ 111385 h 152320"/>
                <a:gd name="connsiteX5" fmla="*/ 236414 w 241174"/>
                <a:gd name="connsiteY5" fmla="*/ 146926 h 152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174" h="152320">
                  <a:moveTo>
                    <a:pt x="236414" y="146926"/>
                  </a:moveTo>
                  <a:cubicBezTo>
                    <a:pt x="195795" y="164062"/>
                    <a:pt x="78382" y="110750"/>
                    <a:pt x="52360" y="98057"/>
                  </a:cubicBezTo>
                  <a:cubicBezTo>
                    <a:pt x="25704" y="85363"/>
                    <a:pt x="4760" y="14915"/>
                    <a:pt x="4760" y="14915"/>
                  </a:cubicBezTo>
                  <a:lnTo>
                    <a:pt x="12376" y="4760"/>
                  </a:lnTo>
                  <a:lnTo>
                    <a:pt x="236414" y="111385"/>
                  </a:lnTo>
                  <a:cubicBezTo>
                    <a:pt x="237049" y="111385"/>
                    <a:pt x="235780" y="128521"/>
                    <a:pt x="236414" y="146926"/>
                  </a:cubicBezTo>
                  <a:close/>
                </a:path>
              </a:pathLst>
            </a:custGeom>
            <a:solidFill>
              <a:srgbClr val="FFA28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548"/>
            <p:cNvSpPr/>
            <p:nvPr/>
          </p:nvSpPr>
          <p:spPr>
            <a:xfrm>
              <a:off x="2158193" y="4150302"/>
              <a:ext cx="304641" cy="736217"/>
            </a:xfrm>
            <a:custGeom>
              <a:avLst/>
              <a:gdLst>
                <a:gd name="connsiteX0" fmla="*/ 300516 w 304641"/>
                <a:gd name="connsiteY0" fmla="*/ 736534 h 736216"/>
                <a:gd name="connsiteX1" fmla="*/ 252281 w 304641"/>
                <a:gd name="connsiteY1" fmla="*/ 736534 h 736216"/>
                <a:gd name="connsiteX2" fmla="*/ 4760 w 304641"/>
                <a:gd name="connsiteY2" fmla="*/ 4760 h 736216"/>
                <a:gd name="connsiteX3" fmla="*/ 88536 w 304641"/>
                <a:gd name="connsiteY3" fmla="*/ 4760 h 73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641" h="736216">
                  <a:moveTo>
                    <a:pt x="300516" y="736534"/>
                  </a:moveTo>
                  <a:lnTo>
                    <a:pt x="252281" y="736534"/>
                  </a:lnTo>
                  <a:lnTo>
                    <a:pt x="4760" y="4760"/>
                  </a:lnTo>
                  <a:lnTo>
                    <a:pt x="88536" y="4760"/>
                  </a:lnTo>
                  <a:close/>
                </a:path>
              </a:pathLst>
            </a:custGeom>
            <a:solidFill>
              <a:srgbClr val="3C66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549"/>
            <p:cNvSpPr/>
            <p:nvPr/>
          </p:nvSpPr>
          <p:spPr>
            <a:xfrm>
              <a:off x="1798336" y="4166169"/>
              <a:ext cx="88854" cy="755257"/>
            </a:xfrm>
            <a:custGeom>
              <a:avLst/>
              <a:gdLst>
                <a:gd name="connsiteX0" fmla="*/ 80286 w 88853"/>
                <a:gd name="connsiteY0" fmla="*/ 752401 h 755256"/>
                <a:gd name="connsiteX1" fmla="*/ 23800 w 88853"/>
                <a:gd name="connsiteY1" fmla="*/ 752401 h 755256"/>
                <a:gd name="connsiteX2" fmla="*/ 4760 w 88853"/>
                <a:gd name="connsiteY2" fmla="*/ 4760 h 755256"/>
                <a:gd name="connsiteX3" fmla="*/ 88536 w 88853"/>
                <a:gd name="connsiteY3" fmla="*/ 9202 h 7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53" h="755256">
                  <a:moveTo>
                    <a:pt x="80286" y="752401"/>
                  </a:moveTo>
                  <a:lnTo>
                    <a:pt x="23800" y="752401"/>
                  </a:lnTo>
                  <a:lnTo>
                    <a:pt x="4760" y="4760"/>
                  </a:lnTo>
                  <a:lnTo>
                    <a:pt x="88536" y="9202"/>
                  </a:lnTo>
                  <a:close/>
                </a:path>
              </a:pathLst>
            </a:custGeom>
            <a:solidFill>
              <a:srgbClr val="416BB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550"/>
            <p:cNvSpPr/>
            <p:nvPr/>
          </p:nvSpPr>
          <p:spPr>
            <a:xfrm>
              <a:off x="1847205" y="3743479"/>
              <a:ext cx="926617" cy="1097978"/>
            </a:xfrm>
            <a:custGeom>
              <a:avLst/>
              <a:gdLst>
                <a:gd name="connsiteX0" fmla="*/ 4760 w 926617"/>
                <a:gd name="connsiteY0" fmla="*/ 1086237 h 1097978"/>
                <a:gd name="connsiteX1" fmla="*/ 92345 w 926617"/>
                <a:gd name="connsiteY1" fmla="*/ 1097661 h 1097978"/>
                <a:gd name="connsiteX2" fmla="*/ 907260 w 926617"/>
                <a:gd name="connsiteY2" fmla="*/ 275129 h 1097978"/>
                <a:gd name="connsiteX3" fmla="*/ 819676 w 926617"/>
                <a:gd name="connsiteY3" fmla="*/ 35224 h 1097978"/>
                <a:gd name="connsiteX4" fmla="*/ 366522 w 926617"/>
                <a:gd name="connsiteY4" fmla="*/ 4760 h 1097978"/>
                <a:gd name="connsiteX5" fmla="*/ 122174 w 926617"/>
                <a:gd name="connsiteY5" fmla="*/ 6029 h 1097978"/>
                <a:gd name="connsiteX6" fmla="*/ 556922 w 926617"/>
                <a:gd name="connsiteY6" fmla="*/ 332250 h 1097978"/>
                <a:gd name="connsiteX7" fmla="*/ 423642 w 926617"/>
                <a:gd name="connsiteY7" fmla="*/ 492186 h 1097978"/>
                <a:gd name="connsiteX8" fmla="*/ 168505 w 926617"/>
                <a:gd name="connsiteY8" fmla="*/ 777787 h 1097978"/>
                <a:gd name="connsiteX9" fmla="*/ 4760 w 926617"/>
                <a:gd name="connsiteY9" fmla="*/ 1086237 h 1097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6617" h="1097978">
                  <a:moveTo>
                    <a:pt x="4760" y="1086237"/>
                  </a:moveTo>
                  <a:lnTo>
                    <a:pt x="92345" y="1097661"/>
                  </a:lnTo>
                  <a:cubicBezTo>
                    <a:pt x="92345" y="1097661"/>
                    <a:pt x="853948" y="431258"/>
                    <a:pt x="907260" y="275129"/>
                  </a:cubicBezTo>
                  <a:cubicBezTo>
                    <a:pt x="960572" y="119001"/>
                    <a:pt x="880604" y="39032"/>
                    <a:pt x="819676" y="35224"/>
                  </a:cubicBezTo>
                  <a:cubicBezTo>
                    <a:pt x="758747" y="31416"/>
                    <a:pt x="366522" y="4760"/>
                    <a:pt x="366522" y="4760"/>
                  </a:cubicBezTo>
                  <a:lnTo>
                    <a:pt x="122174" y="6029"/>
                  </a:lnTo>
                  <a:lnTo>
                    <a:pt x="556922" y="332250"/>
                  </a:lnTo>
                  <a:lnTo>
                    <a:pt x="423642" y="492186"/>
                  </a:lnTo>
                  <a:cubicBezTo>
                    <a:pt x="423642" y="492186"/>
                    <a:pt x="256089" y="595003"/>
                    <a:pt x="168505" y="777787"/>
                  </a:cubicBezTo>
                  <a:cubicBezTo>
                    <a:pt x="80920" y="960572"/>
                    <a:pt x="4760" y="1086237"/>
                    <a:pt x="4760" y="1086237"/>
                  </a:cubicBezTo>
                  <a:close/>
                </a:path>
              </a:pathLst>
            </a:custGeom>
            <a:solidFill>
              <a:srgbClr val="00376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551"/>
            <p:cNvSpPr/>
            <p:nvPr/>
          </p:nvSpPr>
          <p:spPr>
            <a:xfrm>
              <a:off x="1972235" y="2697543"/>
              <a:ext cx="349068" cy="539469"/>
            </a:xfrm>
            <a:custGeom>
              <a:avLst/>
              <a:gdLst>
                <a:gd name="connsiteX0" fmla="*/ 347482 w 349068"/>
                <a:gd name="connsiteY0" fmla="*/ 536613 h 539469"/>
                <a:gd name="connsiteX1" fmla="*/ 258628 w 349068"/>
                <a:gd name="connsiteY1" fmla="*/ 539152 h 539469"/>
                <a:gd name="connsiteX2" fmla="*/ 138041 w 349068"/>
                <a:gd name="connsiteY2" fmla="*/ 294169 h 539469"/>
                <a:gd name="connsiteX3" fmla="*/ 4760 w 349068"/>
                <a:gd name="connsiteY3" fmla="*/ 4760 h 539469"/>
                <a:gd name="connsiteX4" fmla="*/ 109480 w 349068"/>
                <a:gd name="connsiteY4" fmla="*/ 148195 h 539469"/>
                <a:gd name="connsiteX5" fmla="*/ 134867 w 349068"/>
                <a:gd name="connsiteY5" fmla="*/ 87902 h 539469"/>
                <a:gd name="connsiteX6" fmla="*/ 313209 w 349068"/>
                <a:gd name="connsiteY6" fmla="*/ 237684 h 539469"/>
                <a:gd name="connsiteX7" fmla="*/ 347482 w 349068"/>
                <a:gd name="connsiteY7" fmla="*/ 536613 h 53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068" h="539469">
                  <a:moveTo>
                    <a:pt x="347482" y="536613"/>
                  </a:moveTo>
                  <a:lnTo>
                    <a:pt x="258628" y="539152"/>
                  </a:lnTo>
                  <a:lnTo>
                    <a:pt x="138041" y="294169"/>
                  </a:lnTo>
                  <a:lnTo>
                    <a:pt x="4760" y="4760"/>
                  </a:lnTo>
                  <a:lnTo>
                    <a:pt x="109480" y="148195"/>
                  </a:lnTo>
                  <a:lnTo>
                    <a:pt x="134867" y="87902"/>
                  </a:lnTo>
                  <a:cubicBezTo>
                    <a:pt x="134867" y="87902"/>
                    <a:pt x="271321" y="144387"/>
                    <a:pt x="313209" y="237684"/>
                  </a:cubicBezTo>
                  <a:cubicBezTo>
                    <a:pt x="334788" y="287188"/>
                    <a:pt x="342404" y="487744"/>
                    <a:pt x="347482" y="536613"/>
                  </a:cubicBezTo>
                  <a:close/>
                </a:path>
              </a:pathLst>
            </a:custGeom>
            <a:solidFill>
              <a:srgbClr val="04AD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552"/>
            <p:cNvSpPr/>
            <p:nvPr/>
          </p:nvSpPr>
          <p:spPr>
            <a:xfrm>
              <a:off x="1611290" y="2120805"/>
              <a:ext cx="437922" cy="342722"/>
            </a:xfrm>
            <a:custGeom>
              <a:avLst/>
              <a:gdLst>
                <a:gd name="connsiteX0" fmla="*/ 346665 w 437921"/>
                <a:gd name="connsiteY0" fmla="*/ 57896 h 342721"/>
                <a:gd name="connsiteX1" fmla="*/ 402516 w 437921"/>
                <a:gd name="connsiteY1" fmla="*/ 29336 h 342721"/>
                <a:gd name="connsiteX2" fmla="*/ 427903 w 437921"/>
                <a:gd name="connsiteY2" fmla="*/ 146115 h 342721"/>
                <a:gd name="connsiteX3" fmla="*/ 402516 w 437921"/>
                <a:gd name="connsiteY3" fmla="*/ 242585 h 342721"/>
                <a:gd name="connsiteX4" fmla="*/ 373956 w 437921"/>
                <a:gd name="connsiteY4" fmla="*/ 339055 h 342721"/>
                <a:gd name="connsiteX5" fmla="*/ 245118 w 437921"/>
                <a:gd name="connsiteY5" fmla="*/ 237508 h 342721"/>
                <a:gd name="connsiteX6" fmla="*/ 90893 w 437921"/>
                <a:gd name="connsiteY6" fmla="*/ 276222 h 342721"/>
                <a:gd name="connsiteX7" fmla="*/ 42024 w 437921"/>
                <a:gd name="connsiteY7" fmla="*/ 266068 h 342721"/>
                <a:gd name="connsiteX8" fmla="*/ 19810 w 437921"/>
                <a:gd name="connsiteY8" fmla="*/ 176579 h 342721"/>
                <a:gd name="connsiteX9" fmla="*/ 7752 w 437921"/>
                <a:gd name="connsiteY9" fmla="*/ 113747 h 342721"/>
                <a:gd name="connsiteX10" fmla="*/ 38216 w 437921"/>
                <a:gd name="connsiteY10" fmla="*/ 71224 h 342721"/>
                <a:gd name="connsiteX11" fmla="*/ 53448 w 437921"/>
                <a:gd name="connsiteY11" fmla="*/ 5219 h 342721"/>
                <a:gd name="connsiteX12" fmla="*/ 109299 w 437921"/>
                <a:gd name="connsiteY12" fmla="*/ 40760 h 342721"/>
                <a:gd name="connsiteX13" fmla="*/ 346665 w 437921"/>
                <a:gd name="connsiteY13" fmla="*/ 57896 h 342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7921" h="342721">
                  <a:moveTo>
                    <a:pt x="346665" y="57896"/>
                  </a:moveTo>
                  <a:cubicBezTo>
                    <a:pt x="346665" y="57896"/>
                    <a:pt x="375225" y="9027"/>
                    <a:pt x="402516" y="29336"/>
                  </a:cubicBezTo>
                  <a:cubicBezTo>
                    <a:pt x="429807" y="49646"/>
                    <a:pt x="451386" y="110574"/>
                    <a:pt x="427903" y="146115"/>
                  </a:cubicBezTo>
                  <a:cubicBezTo>
                    <a:pt x="404420" y="181657"/>
                    <a:pt x="405689" y="168329"/>
                    <a:pt x="402516" y="242585"/>
                  </a:cubicBezTo>
                  <a:cubicBezTo>
                    <a:pt x="399343" y="316841"/>
                    <a:pt x="389188" y="340959"/>
                    <a:pt x="373956" y="339055"/>
                  </a:cubicBezTo>
                  <a:cubicBezTo>
                    <a:pt x="358724" y="337151"/>
                    <a:pt x="294622" y="224180"/>
                    <a:pt x="245118" y="237508"/>
                  </a:cubicBezTo>
                  <a:cubicBezTo>
                    <a:pt x="196248" y="250836"/>
                    <a:pt x="102952" y="269876"/>
                    <a:pt x="90893" y="276222"/>
                  </a:cubicBezTo>
                  <a:cubicBezTo>
                    <a:pt x="78834" y="283204"/>
                    <a:pt x="42024" y="266068"/>
                    <a:pt x="42024" y="266068"/>
                  </a:cubicBezTo>
                  <a:cubicBezTo>
                    <a:pt x="42024" y="266068"/>
                    <a:pt x="13464" y="243854"/>
                    <a:pt x="19810" y="176579"/>
                  </a:cubicBezTo>
                  <a:cubicBezTo>
                    <a:pt x="26792" y="108670"/>
                    <a:pt x="19810" y="117555"/>
                    <a:pt x="7752" y="113747"/>
                  </a:cubicBezTo>
                  <a:cubicBezTo>
                    <a:pt x="-4307" y="110574"/>
                    <a:pt x="22984" y="69955"/>
                    <a:pt x="38216" y="71224"/>
                  </a:cubicBezTo>
                  <a:cubicBezTo>
                    <a:pt x="53448" y="73128"/>
                    <a:pt x="33138" y="10296"/>
                    <a:pt x="53448" y="5219"/>
                  </a:cubicBezTo>
                  <a:cubicBezTo>
                    <a:pt x="73757" y="141"/>
                    <a:pt x="92163" y="38856"/>
                    <a:pt x="109299" y="40760"/>
                  </a:cubicBezTo>
                  <a:cubicBezTo>
                    <a:pt x="126435" y="42664"/>
                    <a:pt x="290814" y="14104"/>
                    <a:pt x="346665" y="57896"/>
                  </a:cubicBezTo>
                  <a:close/>
                </a:path>
              </a:pathLst>
            </a:custGeom>
            <a:solidFill>
              <a:srgbClr val="9448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553"/>
            <p:cNvSpPr/>
            <p:nvPr/>
          </p:nvSpPr>
          <p:spPr>
            <a:xfrm>
              <a:off x="2203255" y="3278901"/>
              <a:ext cx="260214" cy="291948"/>
            </a:xfrm>
            <a:custGeom>
              <a:avLst/>
              <a:gdLst>
                <a:gd name="connsiteX0" fmla="*/ 121539 w 260214"/>
                <a:gd name="connsiteY0" fmla="*/ 4760 h 291947"/>
                <a:gd name="connsiteX1" fmla="*/ 254185 w 260214"/>
                <a:gd name="connsiteY1" fmla="*/ 264975 h 291947"/>
                <a:gd name="connsiteX2" fmla="*/ 246569 w 260214"/>
                <a:gd name="connsiteY2" fmla="*/ 288457 h 291947"/>
                <a:gd name="connsiteX3" fmla="*/ 64419 w 260214"/>
                <a:gd name="connsiteY3" fmla="*/ 288457 h 291947"/>
                <a:gd name="connsiteX4" fmla="*/ 7299 w 260214"/>
                <a:gd name="connsiteY4" fmla="*/ 226260 h 291947"/>
                <a:gd name="connsiteX5" fmla="*/ 4760 w 260214"/>
                <a:gd name="connsiteY5" fmla="*/ 5395 h 291947"/>
                <a:gd name="connsiteX6" fmla="*/ 121539 w 260214"/>
                <a:gd name="connsiteY6" fmla="*/ 5395 h 291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214" h="291947">
                  <a:moveTo>
                    <a:pt x="121539" y="4760"/>
                  </a:moveTo>
                  <a:cubicBezTo>
                    <a:pt x="121539" y="4760"/>
                    <a:pt x="241492" y="246569"/>
                    <a:pt x="254185" y="264975"/>
                  </a:cubicBezTo>
                  <a:cubicBezTo>
                    <a:pt x="266879" y="283380"/>
                    <a:pt x="246569" y="288457"/>
                    <a:pt x="246569" y="288457"/>
                  </a:cubicBezTo>
                  <a:lnTo>
                    <a:pt x="64419" y="288457"/>
                  </a:lnTo>
                  <a:lnTo>
                    <a:pt x="7299" y="226260"/>
                  </a:lnTo>
                  <a:lnTo>
                    <a:pt x="4760" y="5395"/>
                  </a:lnTo>
                  <a:lnTo>
                    <a:pt x="121539" y="5395"/>
                  </a:lnTo>
                  <a:close/>
                </a:path>
              </a:pathLst>
            </a:custGeom>
            <a:solidFill>
              <a:srgbClr val="FEC6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554"/>
            <p:cNvSpPr/>
            <p:nvPr/>
          </p:nvSpPr>
          <p:spPr>
            <a:xfrm>
              <a:off x="2202620" y="3229396"/>
              <a:ext cx="126934" cy="57120"/>
            </a:xfrm>
            <a:custGeom>
              <a:avLst/>
              <a:gdLst>
                <a:gd name="connsiteX0" fmla="*/ 117097 w 126933"/>
                <a:gd name="connsiteY0" fmla="*/ 4760 h 57120"/>
                <a:gd name="connsiteX1" fmla="*/ 122174 w 126933"/>
                <a:gd name="connsiteY1" fmla="*/ 54264 h 57120"/>
                <a:gd name="connsiteX2" fmla="*/ 4760 w 126933"/>
                <a:gd name="connsiteY2" fmla="*/ 54264 h 57120"/>
                <a:gd name="connsiteX3" fmla="*/ 6029 w 126933"/>
                <a:gd name="connsiteY3" fmla="*/ 4760 h 5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33" h="57120">
                  <a:moveTo>
                    <a:pt x="117097" y="4760"/>
                  </a:moveTo>
                  <a:lnTo>
                    <a:pt x="122174" y="54264"/>
                  </a:lnTo>
                  <a:lnTo>
                    <a:pt x="4760" y="54264"/>
                  </a:lnTo>
                  <a:lnTo>
                    <a:pt x="6029" y="4760"/>
                  </a:lnTo>
                  <a:close/>
                </a:path>
              </a:pathLst>
            </a:custGeom>
            <a:solidFill>
              <a:srgbClr val="27E0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555"/>
            <p:cNvSpPr/>
            <p:nvPr/>
          </p:nvSpPr>
          <p:spPr>
            <a:xfrm>
              <a:off x="1139549" y="2678503"/>
              <a:ext cx="1091631" cy="1078938"/>
            </a:xfrm>
            <a:custGeom>
              <a:avLst/>
              <a:gdLst>
                <a:gd name="connsiteX0" fmla="*/ 1074178 w 1091631"/>
                <a:gd name="connsiteY0" fmla="*/ 1069101 h 1078938"/>
                <a:gd name="connsiteX1" fmla="*/ 1088141 w 1091631"/>
                <a:gd name="connsiteY1" fmla="*/ 338596 h 1078938"/>
                <a:gd name="connsiteX2" fmla="*/ 967554 w 1091631"/>
                <a:gd name="connsiteY2" fmla="*/ 106307 h 1078938"/>
                <a:gd name="connsiteX3" fmla="*/ 837446 w 1091631"/>
                <a:gd name="connsiteY3" fmla="*/ 23800 h 1078938"/>
                <a:gd name="connsiteX4" fmla="*/ 735899 w 1091631"/>
                <a:gd name="connsiteY4" fmla="*/ 74574 h 1078938"/>
                <a:gd name="connsiteX5" fmla="*/ 497263 w 1091631"/>
                <a:gd name="connsiteY5" fmla="*/ 4760 h 1078938"/>
                <a:gd name="connsiteX6" fmla="*/ 220548 w 1091631"/>
                <a:gd name="connsiteY6" fmla="*/ 122174 h 1078938"/>
                <a:gd name="connsiteX7" fmla="*/ 45379 w 1091631"/>
                <a:gd name="connsiteY7" fmla="*/ 284649 h 1078938"/>
                <a:gd name="connsiteX8" fmla="*/ 4760 w 1091631"/>
                <a:gd name="connsiteY8" fmla="*/ 552480 h 1078938"/>
                <a:gd name="connsiteX9" fmla="*/ 328441 w 1091631"/>
                <a:gd name="connsiteY9" fmla="*/ 866641 h 1078938"/>
                <a:gd name="connsiteX10" fmla="*/ 313844 w 1091631"/>
                <a:gd name="connsiteY10" fmla="*/ 1074813 h 1078938"/>
                <a:gd name="connsiteX11" fmla="*/ 1074178 w 1091631"/>
                <a:gd name="connsiteY11" fmla="*/ 1069101 h 1078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1631" h="1078938">
                  <a:moveTo>
                    <a:pt x="1074178" y="1069101"/>
                  </a:moveTo>
                  <a:cubicBezTo>
                    <a:pt x="1074178" y="1069101"/>
                    <a:pt x="1100834" y="408410"/>
                    <a:pt x="1088141" y="338596"/>
                  </a:cubicBezTo>
                  <a:cubicBezTo>
                    <a:pt x="1075447" y="268783"/>
                    <a:pt x="1065927" y="134867"/>
                    <a:pt x="967554" y="106307"/>
                  </a:cubicBezTo>
                  <a:cubicBezTo>
                    <a:pt x="869180" y="77747"/>
                    <a:pt x="837446" y="23800"/>
                    <a:pt x="837446" y="23800"/>
                  </a:cubicBezTo>
                  <a:cubicBezTo>
                    <a:pt x="837446" y="23800"/>
                    <a:pt x="805713" y="74574"/>
                    <a:pt x="735899" y="74574"/>
                  </a:cubicBezTo>
                  <a:cubicBezTo>
                    <a:pt x="666086" y="74574"/>
                    <a:pt x="570250" y="52360"/>
                    <a:pt x="497263" y="4760"/>
                  </a:cubicBezTo>
                  <a:cubicBezTo>
                    <a:pt x="497263" y="4760"/>
                    <a:pt x="261801" y="109480"/>
                    <a:pt x="220548" y="122174"/>
                  </a:cubicBezTo>
                  <a:cubicBezTo>
                    <a:pt x="179294" y="134867"/>
                    <a:pt x="84094" y="182467"/>
                    <a:pt x="45379" y="284649"/>
                  </a:cubicBezTo>
                  <a:cubicBezTo>
                    <a:pt x="6664" y="386831"/>
                    <a:pt x="4760" y="552480"/>
                    <a:pt x="4760" y="552480"/>
                  </a:cubicBezTo>
                  <a:lnTo>
                    <a:pt x="328441" y="866641"/>
                  </a:lnTo>
                  <a:lnTo>
                    <a:pt x="313844" y="1074813"/>
                  </a:lnTo>
                  <a:lnTo>
                    <a:pt x="1074178" y="1069101"/>
                  </a:lnTo>
                  <a:close/>
                </a:path>
              </a:pathLst>
            </a:custGeom>
            <a:solidFill>
              <a:srgbClr val="1DC3A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556"/>
            <p:cNvSpPr/>
            <p:nvPr/>
          </p:nvSpPr>
          <p:spPr>
            <a:xfrm>
              <a:off x="1238557" y="4154110"/>
              <a:ext cx="310988" cy="691790"/>
            </a:xfrm>
            <a:custGeom>
              <a:avLst/>
              <a:gdLst>
                <a:gd name="connsiteX0" fmla="*/ 4760 w 310988"/>
                <a:gd name="connsiteY0" fmla="*/ 688934 h 691789"/>
                <a:gd name="connsiteX1" fmla="*/ 76478 w 310988"/>
                <a:gd name="connsiteY1" fmla="*/ 688934 h 691789"/>
                <a:gd name="connsiteX2" fmla="*/ 308767 w 310988"/>
                <a:gd name="connsiteY2" fmla="*/ 4760 h 691789"/>
                <a:gd name="connsiteX3" fmla="*/ 228798 w 310988"/>
                <a:gd name="connsiteY3" fmla="*/ 4760 h 691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988" h="691789">
                  <a:moveTo>
                    <a:pt x="4760" y="688934"/>
                  </a:moveTo>
                  <a:lnTo>
                    <a:pt x="76478" y="688934"/>
                  </a:lnTo>
                  <a:lnTo>
                    <a:pt x="308767" y="4760"/>
                  </a:lnTo>
                  <a:lnTo>
                    <a:pt x="228798" y="4760"/>
                  </a:lnTo>
                  <a:close/>
                </a:path>
              </a:pathLst>
            </a:custGeom>
            <a:solidFill>
              <a:srgbClr val="416BB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557"/>
            <p:cNvSpPr/>
            <p:nvPr/>
          </p:nvSpPr>
          <p:spPr>
            <a:xfrm>
              <a:off x="1251861" y="3545462"/>
              <a:ext cx="1110672" cy="628323"/>
            </a:xfrm>
            <a:custGeom>
              <a:avLst/>
              <a:gdLst>
                <a:gd name="connsiteX0" fmla="*/ 1111013 w 1110671"/>
                <a:gd name="connsiteY0" fmla="*/ 589925 h 628322"/>
                <a:gd name="connsiteX1" fmla="*/ 751155 w 1110671"/>
                <a:gd name="connsiteY1" fmla="*/ 626102 h 628322"/>
                <a:gd name="connsiteX2" fmla="*/ 123467 w 1110671"/>
                <a:gd name="connsiteY2" fmla="*/ 589925 h 628322"/>
                <a:gd name="connsiteX3" fmla="*/ 7323 w 1110671"/>
                <a:gd name="connsiteY3" fmla="*/ 353828 h 628322"/>
                <a:gd name="connsiteX4" fmla="*/ 94907 w 1110671"/>
                <a:gd name="connsiteY4" fmla="*/ 4760 h 628322"/>
                <a:gd name="connsiteX5" fmla="*/ 255478 w 1110671"/>
                <a:gd name="connsiteY5" fmla="*/ 11742 h 628322"/>
                <a:gd name="connsiteX6" fmla="*/ 415415 w 1110671"/>
                <a:gd name="connsiteY6" fmla="*/ 362079 h 628322"/>
                <a:gd name="connsiteX7" fmla="*/ 535368 w 1110671"/>
                <a:gd name="connsiteY7" fmla="*/ 490282 h 628322"/>
                <a:gd name="connsiteX8" fmla="*/ 1111013 w 1110671"/>
                <a:gd name="connsiteY8" fmla="*/ 534075 h 628322"/>
                <a:gd name="connsiteX9" fmla="*/ 1111013 w 1110671"/>
                <a:gd name="connsiteY9" fmla="*/ 589925 h 62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0671" h="628322">
                  <a:moveTo>
                    <a:pt x="1111013" y="589925"/>
                  </a:moveTo>
                  <a:cubicBezTo>
                    <a:pt x="1111013" y="589925"/>
                    <a:pt x="1018986" y="621659"/>
                    <a:pt x="751155" y="626102"/>
                  </a:cubicBezTo>
                  <a:cubicBezTo>
                    <a:pt x="483325" y="629909"/>
                    <a:pt x="259286" y="638160"/>
                    <a:pt x="123467" y="589925"/>
                  </a:cubicBezTo>
                  <a:cubicBezTo>
                    <a:pt x="-12352" y="541691"/>
                    <a:pt x="3515" y="405871"/>
                    <a:pt x="7323" y="353828"/>
                  </a:cubicBezTo>
                  <a:cubicBezTo>
                    <a:pt x="11131" y="301786"/>
                    <a:pt x="94907" y="4760"/>
                    <a:pt x="94907" y="4760"/>
                  </a:cubicBezTo>
                  <a:lnTo>
                    <a:pt x="255478" y="11742"/>
                  </a:lnTo>
                  <a:lnTo>
                    <a:pt x="415415" y="362079"/>
                  </a:lnTo>
                  <a:cubicBezTo>
                    <a:pt x="415415" y="362079"/>
                    <a:pt x="523309" y="485840"/>
                    <a:pt x="535368" y="490282"/>
                  </a:cubicBezTo>
                  <a:cubicBezTo>
                    <a:pt x="547426" y="494725"/>
                    <a:pt x="1111013" y="534075"/>
                    <a:pt x="1111013" y="534075"/>
                  </a:cubicBezTo>
                  <a:lnTo>
                    <a:pt x="1111013" y="589925"/>
                  </a:lnTo>
                  <a:close/>
                </a:path>
              </a:pathLst>
            </a:custGeom>
            <a:solidFill>
              <a:srgbClr val="376D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558"/>
            <p:cNvSpPr/>
            <p:nvPr/>
          </p:nvSpPr>
          <p:spPr>
            <a:xfrm>
              <a:off x="2212408" y="3561536"/>
              <a:ext cx="406188" cy="44427"/>
            </a:xfrm>
            <a:custGeom>
              <a:avLst/>
              <a:gdLst>
                <a:gd name="connsiteX0" fmla="*/ 402063 w 406188"/>
                <a:gd name="connsiteY0" fmla="*/ 42840 h 44426"/>
                <a:gd name="connsiteX1" fmla="*/ 4760 w 406188"/>
                <a:gd name="connsiteY1" fmla="*/ 42840 h 44426"/>
                <a:gd name="connsiteX2" fmla="*/ 4760 w 406188"/>
                <a:gd name="connsiteY2" fmla="*/ 4760 h 44426"/>
                <a:gd name="connsiteX3" fmla="*/ 402063 w 406188"/>
                <a:gd name="connsiteY3" fmla="*/ 4760 h 4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188" h="44426">
                  <a:moveTo>
                    <a:pt x="402063" y="42840"/>
                  </a:moveTo>
                  <a:lnTo>
                    <a:pt x="4760" y="42840"/>
                  </a:lnTo>
                  <a:lnTo>
                    <a:pt x="4760" y="4760"/>
                  </a:lnTo>
                  <a:lnTo>
                    <a:pt x="402063" y="4760"/>
                  </a:lnTo>
                  <a:close/>
                </a:path>
              </a:pathLst>
            </a:custGeom>
            <a:solidFill>
              <a:srgbClr val="E8EF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559"/>
            <p:cNvSpPr/>
            <p:nvPr/>
          </p:nvSpPr>
          <p:spPr>
            <a:xfrm>
              <a:off x="2609127" y="3561536"/>
              <a:ext cx="482349" cy="44427"/>
            </a:xfrm>
            <a:custGeom>
              <a:avLst/>
              <a:gdLst>
                <a:gd name="connsiteX0" fmla="*/ 479493 w 482348"/>
                <a:gd name="connsiteY0" fmla="*/ 42840 h 44426"/>
                <a:gd name="connsiteX1" fmla="*/ 4760 w 482348"/>
                <a:gd name="connsiteY1" fmla="*/ 42840 h 44426"/>
                <a:gd name="connsiteX2" fmla="*/ 4760 w 482348"/>
                <a:gd name="connsiteY2" fmla="*/ 4760 h 44426"/>
                <a:gd name="connsiteX3" fmla="*/ 479493 w 482348"/>
                <a:gd name="connsiteY3" fmla="*/ 4760 h 4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348" h="44426">
                  <a:moveTo>
                    <a:pt x="479493" y="42840"/>
                  </a:moveTo>
                  <a:lnTo>
                    <a:pt x="4760" y="42840"/>
                  </a:lnTo>
                  <a:lnTo>
                    <a:pt x="4760" y="4760"/>
                  </a:lnTo>
                  <a:lnTo>
                    <a:pt x="479493" y="4760"/>
                  </a:lnTo>
                  <a:close/>
                </a:path>
              </a:pathLst>
            </a:custGeom>
            <a:solidFill>
              <a:srgbClr val="ABBFD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560"/>
            <p:cNvSpPr/>
            <p:nvPr/>
          </p:nvSpPr>
          <p:spPr>
            <a:xfrm>
              <a:off x="2544053" y="2945502"/>
              <a:ext cx="863150" cy="621976"/>
            </a:xfrm>
            <a:custGeom>
              <a:avLst/>
              <a:gdLst>
                <a:gd name="connsiteX0" fmla="*/ 832389 w 863150"/>
                <a:gd name="connsiteY0" fmla="*/ 460650 h 621976"/>
                <a:gd name="connsiteX1" fmla="*/ 859679 w 863150"/>
                <a:gd name="connsiteY1" fmla="*/ 25266 h 621976"/>
                <a:gd name="connsiteX2" fmla="*/ 823503 w 863150"/>
                <a:gd name="connsiteY2" fmla="*/ 4957 h 621976"/>
                <a:gd name="connsiteX3" fmla="*/ 75228 w 863150"/>
                <a:gd name="connsiteY3" fmla="*/ 9399 h 621976"/>
                <a:gd name="connsiteX4" fmla="*/ 47937 w 863150"/>
                <a:gd name="connsiteY4" fmla="*/ 41133 h 621976"/>
                <a:gd name="connsiteX5" fmla="*/ 4780 w 863150"/>
                <a:gd name="connsiteY5" fmla="*/ 602181 h 621976"/>
                <a:gd name="connsiteX6" fmla="*/ 36513 w 863150"/>
                <a:gd name="connsiteY6" fmla="*/ 620586 h 621976"/>
                <a:gd name="connsiteX7" fmla="*/ 544249 w 863150"/>
                <a:gd name="connsiteY7" fmla="*/ 620586 h 621976"/>
                <a:gd name="connsiteX8" fmla="*/ 540441 w 863150"/>
                <a:gd name="connsiteY8" fmla="*/ 563466 h 621976"/>
                <a:gd name="connsiteX9" fmla="*/ 604542 w 863150"/>
                <a:gd name="connsiteY9" fmla="*/ 559023 h 621976"/>
                <a:gd name="connsiteX10" fmla="*/ 604542 w 863150"/>
                <a:gd name="connsiteY10" fmla="*/ 468900 h 621976"/>
                <a:gd name="connsiteX11" fmla="*/ 832389 w 863150"/>
                <a:gd name="connsiteY11" fmla="*/ 460650 h 6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63150" h="621976">
                  <a:moveTo>
                    <a:pt x="832389" y="460650"/>
                  </a:moveTo>
                  <a:lnTo>
                    <a:pt x="859679" y="25266"/>
                  </a:lnTo>
                  <a:cubicBezTo>
                    <a:pt x="859679" y="25266"/>
                    <a:pt x="859679" y="2418"/>
                    <a:pt x="823503" y="4957"/>
                  </a:cubicBezTo>
                  <a:cubicBezTo>
                    <a:pt x="787327" y="7496"/>
                    <a:pt x="75228" y="9399"/>
                    <a:pt x="75228" y="9399"/>
                  </a:cubicBezTo>
                  <a:cubicBezTo>
                    <a:pt x="75228" y="9399"/>
                    <a:pt x="56822" y="6861"/>
                    <a:pt x="47937" y="41133"/>
                  </a:cubicBezTo>
                  <a:cubicBezTo>
                    <a:pt x="39052" y="75405"/>
                    <a:pt x="4780" y="602181"/>
                    <a:pt x="4780" y="602181"/>
                  </a:cubicBezTo>
                  <a:cubicBezTo>
                    <a:pt x="4780" y="602181"/>
                    <a:pt x="2876" y="619952"/>
                    <a:pt x="36513" y="620586"/>
                  </a:cubicBezTo>
                  <a:cubicBezTo>
                    <a:pt x="70151" y="620586"/>
                    <a:pt x="544249" y="620586"/>
                    <a:pt x="544249" y="620586"/>
                  </a:cubicBezTo>
                  <a:lnTo>
                    <a:pt x="540441" y="563466"/>
                  </a:lnTo>
                  <a:lnTo>
                    <a:pt x="604542" y="559023"/>
                  </a:lnTo>
                  <a:lnTo>
                    <a:pt x="604542" y="468900"/>
                  </a:lnTo>
                  <a:lnTo>
                    <a:pt x="832389" y="460650"/>
                  </a:lnTo>
                  <a:close/>
                </a:path>
              </a:pathLst>
            </a:custGeom>
            <a:solidFill>
              <a:srgbClr val="C6D6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561"/>
            <p:cNvSpPr/>
            <p:nvPr/>
          </p:nvSpPr>
          <p:spPr>
            <a:xfrm>
              <a:off x="1659069" y="2289255"/>
              <a:ext cx="330028" cy="387148"/>
            </a:xfrm>
            <a:custGeom>
              <a:avLst/>
              <a:gdLst>
                <a:gd name="connsiteX0" fmla="*/ 316023 w 330028"/>
                <a:gd name="connsiteY0" fmla="*/ 20189 h 387148"/>
                <a:gd name="connsiteX1" fmla="*/ 326177 w 330028"/>
                <a:gd name="connsiteY1" fmla="*/ 117928 h 387148"/>
                <a:gd name="connsiteX2" fmla="*/ 309041 w 330028"/>
                <a:gd name="connsiteY2" fmla="*/ 256920 h 387148"/>
                <a:gd name="connsiteX3" fmla="*/ 297617 w 330028"/>
                <a:gd name="connsiteY3" fmla="*/ 369257 h 387148"/>
                <a:gd name="connsiteX4" fmla="*/ 190993 w 330028"/>
                <a:gd name="connsiteY4" fmla="*/ 373699 h 387148"/>
                <a:gd name="connsiteX5" fmla="*/ 69136 w 330028"/>
                <a:gd name="connsiteY5" fmla="*/ 305790 h 387148"/>
                <a:gd name="connsiteX6" fmla="*/ 18363 w 330028"/>
                <a:gd name="connsiteY6" fmla="*/ 183933 h 387148"/>
                <a:gd name="connsiteX7" fmla="*/ 6939 w 330028"/>
                <a:gd name="connsiteY7" fmla="*/ 95714 h 387148"/>
                <a:gd name="connsiteX8" fmla="*/ 89446 w 330028"/>
                <a:gd name="connsiteY8" fmla="*/ 72866 h 387148"/>
                <a:gd name="connsiteX9" fmla="*/ 103408 w 330028"/>
                <a:gd name="connsiteY9" fmla="*/ 4957 h 387148"/>
                <a:gd name="connsiteX10" fmla="*/ 316023 w 330028"/>
                <a:gd name="connsiteY10" fmla="*/ 20189 h 38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0028" h="387148">
                  <a:moveTo>
                    <a:pt x="316023" y="20189"/>
                  </a:moveTo>
                  <a:cubicBezTo>
                    <a:pt x="316023" y="20189"/>
                    <a:pt x="335697" y="63981"/>
                    <a:pt x="326177" y="117928"/>
                  </a:cubicBezTo>
                  <a:cubicBezTo>
                    <a:pt x="316023" y="171875"/>
                    <a:pt x="309041" y="237245"/>
                    <a:pt x="309041" y="256920"/>
                  </a:cubicBezTo>
                  <a:cubicBezTo>
                    <a:pt x="309041" y="276595"/>
                    <a:pt x="310310" y="355929"/>
                    <a:pt x="297617" y="369257"/>
                  </a:cubicBezTo>
                  <a:cubicBezTo>
                    <a:pt x="284924" y="381950"/>
                    <a:pt x="248113" y="393374"/>
                    <a:pt x="190993" y="373699"/>
                  </a:cubicBezTo>
                  <a:cubicBezTo>
                    <a:pt x="133872" y="354025"/>
                    <a:pt x="84368" y="328003"/>
                    <a:pt x="69136" y="305790"/>
                  </a:cubicBezTo>
                  <a:cubicBezTo>
                    <a:pt x="53269" y="282942"/>
                    <a:pt x="25344" y="209320"/>
                    <a:pt x="18363" y="183933"/>
                  </a:cubicBezTo>
                  <a:cubicBezTo>
                    <a:pt x="11381" y="158546"/>
                    <a:pt x="-43" y="107138"/>
                    <a:pt x="6939" y="95714"/>
                  </a:cubicBezTo>
                  <a:cubicBezTo>
                    <a:pt x="13920" y="84290"/>
                    <a:pt x="59616" y="53191"/>
                    <a:pt x="89446" y="72866"/>
                  </a:cubicBezTo>
                  <a:cubicBezTo>
                    <a:pt x="89446" y="72866"/>
                    <a:pt x="51365" y="514"/>
                    <a:pt x="103408" y="4957"/>
                  </a:cubicBezTo>
                  <a:cubicBezTo>
                    <a:pt x="155451" y="9399"/>
                    <a:pt x="286193" y="-121"/>
                    <a:pt x="316023" y="20189"/>
                  </a:cubicBezTo>
                  <a:close/>
                </a:path>
              </a:pathLst>
            </a:custGeom>
            <a:solidFill>
              <a:srgbClr val="FFC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563"/>
            <p:cNvSpPr/>
            <p:nvPr/>
          </p:nvSpPr>
          <p:spPr>
            <a:xfrm>
              <a:off x="1136376" y="3226858"/>
              <a:ext cx="380802" cy="63467"/>
            </a:xfrm>
            <a:custGeom>
              <a:avLst/>
              <a:gdLst>
                <a:gd name="connsiteX0" fmla="*/ 381754 w 380801"/>
                <a:gd name="connsiteY0" fmla="*/ 4760 h 63466"/>
                <a:gd name="connsiteX1" fmla="*/ 379215 w 380801"/>
                <a:gd name="connsiteY1" fmla="*/ 61880 h 63466"/>
                <a:gd name="connsiteX2" fmla="*/ 4760 w 380801"/>
                <a:gd name="connsiteY2" fmla="*/ 56803 h 63466"/>
                <a:gd name="connsiteX3" fmla="*/ 7299 w 380801"/>
                <a:gd name="connsiteY3" fmla="*/ 4760 h 6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801" h="63466">
                  <a:moveTo>
                    <a:pt x="381754" y="4760"/>
                  </a:moveTo>
                  <a:lnTo>
                    <a:pt x="379215" y="61880"/>
                  </a:lnTo>
                  <a:lnTo>
                    <a:pt x="4760" y="56803"/>
                  </a:lnTo>
                  <a:lnTo>
                    <a:pt x="7299" y="4760"/>
                  </a:lnTo>
                  <a:close/>
                </a:path>
              </a:pathLst>
            </a:custGeom>
            <a:solidFill>
              <a:srgbClr val="27E0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564"/>
            <p:cNvSpPr/>
            <p:nvPr/>
          </p:nvSpPr>
          <p:spPr>
            <a:xfrm>
              <a:off x="1402302" y="3264303"/>
              <a:ext cx="222134" cy="488695"/>
            </a:xfrm>
            <a:custGeom>
              <a:avLst/>
              <a:gdLst>
                <a:gd name="connsiteX0" fmla="*/ 113289 w 222134"/>
                <a:gd name="connsiteY0" fmla="*/ 24435 h 488695"/>
                <a:gd name="connsiteX1" fmla="*/ 221182 w 222134"/>
                <a:gd name="connsiteY1" fmla="*/ 487744 h 488695"/>
                <a:gd name="connsiteX2" fmla="*/ 50456 w 222134"/>
                <a:gd name="connsiteY2" fmla="*/ 489648 h 488695"/>
                <a:gd name="connsiteX3" fmla="*/ 4760 w 222134"/>
                <a:gd name="connsiteY3" fmla="*/ 112654 h 488695"/>
                <a:gd name="connsiteX4" fmla="*/ 33320 w 222134"/>
                <a:gd name="connsiteY4" fmla="*/ 4760 h 48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134" h="488695">
                  <a:moveTo>
                    <a:pt x="113289" y="24435"/>
                  </a:moveTo>
                  <a:lnTo>
                    <a:pt x="221182" y="487744"/>
                  </a:lnTo>
                  <a:lnTo>
                    <a:pt x="50456" y="489648"/>
                  </a:lnTo>
                  <a:lnTo>
                    <a:pt x="4760" y="112654"/>
                  </a:lnTo>
                  <a:lnTo>
                    <a:pt x="33320" y="4760"/>
                  </a:lnTo>
                  <a:close/>
                </a:path>
              </a:pathLst>
            </a:custGeom>
            <a:solidFill>
              <a:srgbClr val="12B3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65"/>
            <p:cNvSpPr/>
            <p:nvPr/>
          </p:nvSpPr>
          <p:spPr>
            <a:xfrm>
              <a:off x="1135733" y="3277631"/>
              <a:ext cx="1155098" cy="323681"/>
            </a:xfrm>
            <a:custGeom>
              <a:avLst/>
              <a:gdLst>
                <a:gd name="connsiteX0" fmla="*/ 343047 w 1155098"/>
                <a:gd name="connsiteY0" fmla="*/ 9202 h 323681"/>
                <a:gd name="connsiteX1" fmla="*/ 321468 w 1155098"/>
                <a:gd name="connsiteY1" fmla="*/ 152003 h 323681"/>
                <a:gd name="connsiteX2" fmla="*/ 984063 w 1155098"/>
                <a:gd name="connsiteY2" fmla="*/ 204046 h 323681"/>
                <a:gd name="connsiteX3" fmla="*/ 1070378 w 1155098"/>
                <a:gd name="connsiteY3" fmla="*/ 139310 h 323681"/>
                <a:gd name="connsiteX4" fmla="*/ 1148442 w 1155098"/>
                <a:gd name="connsiteY4" fmla="*/ 273225 h 323681"/>
                <a:gd name="connsiteX5" fmla="*/ 1053242 w 1155098"/>
                <a:gd name="connsiteY5" fmla="*/ 216739 h 323681"/>
                <a:gd name="connsiteX6" fmla="*/ 1065935 w 1155098"/>
                <a:gd name="connsiteY6" fmla="*/ 264340 h 323681"/>
                <a:gd name="connsiteX7" fmla="*/ 1061493 w 1155098"/>
                <a:gd name="connsiteY7" fmla="*/ 299246 h 323681"/>
                <a:gd name="connsiteX8" fmla="*/ 35232 w 1155098"/>
                <a:gd name="connsiteY8" fmla="*/ 316383 h 323681"/>
                <a:gd name="connsiteX9" fmla="*/ 18096 w 1155098"/>
                <a:gd name="connsiteY9" fmla="*/ 99960 h 323681"/>
                <a:gd name="connsiteX10" fmla="*/ 48560 w 1155098"/>
                <a:gd name="connsiteY10" fmla="*/ 4760 h 323681"/>
                <a:gd name="connsiteX11" fmla="*/ 343047 w 1155098"/>
                <a:gd name="connsiteY11" fmla="*/ 9202 h 323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5098" h="323681">
                  <a:moveTo>
                    <a:pt x="343047" y="9202"/>
                  </a:moveTo>
                  <a:cubicBezTo>
                    <a:pt x="343047" y="9202"/>
                    <a:pt x="295446" y="130424"/>
                    <a:pt x="321468" y="152003"/>
                  </a:cubicBezTo>
                  <a:cubicBezTo>
                    <a:pt x="347489" y="173582"/>
                    <a:pt x="966292" y="204046"/>
                    <a:pt x="984063" y="204046"/>
                  </a:cubicBezTo>
                  <a:cubicBezTo>
                    <a:pt x="984063" y="204046"/>
                    <a:pt x="1010084" y="130424"/>
                    <a:pt x="1070378" y="139310"/>
                  </a:cubicBezTo>
                  <a:cubicBezTo>
                    <a:pt x="1131306" y="148195"/>
                    <a:pt x="1165578" y="251646"/>
                    <a:pt x="1148442" y="273225"/>
                  </a:cubicBezTo>
                  <a:cubicBezTo>
                    <a:pt x="1131306" y="294804"/>
                    <a:pt x="1096399" y="199603"/>
                    <a:pt x="1053242" y="216739"/>
                  </a:cubicBezTo>
                  <a:cubicBezTo>
                    <a:pt x="1010084" y="233876"/>
                    <a:pt x="1065935" y="264340"/>
                    <a:pt x="1065935" y="264340"/>
                  </a:cubicBezTo>
                  <a:cubicBezTo>
                    <a:pt x="1065935" y="264340"/>
                    <a:pt x="1096399" y="290361"/>
                    <a:pt x="1061493" y="299246"/>
                  </a:cubicBezTo>
                  <a:cubicBezTo>
                    <a:pt x="1026586" y="308132"/>
                    <a:pt x="91718" y="337961"/>
                    <a:pt x="35232" y="316383"/>
                  </a:cubicBezTo>
                  <a:cubicBezTo>
                    <a:pt x="-21254" y="294804"/>
                    <a:pt x="18096" y="99960"/>
                    <a:pt x="18096" y="99960"/>
                  </a:cubicBezTo>
                  <a:lnTo>
                    <a:pt x="48560" y="4760"/>
                  </a:lnTo>
                  <a:lnTo>
                    <a:pt x="343047" y="9202"/>
                  </a:lnTo>
                  <a:close/>
                </a:path>
              </a:pathLst>
            </a:custGeom>
            <a:solidFill>
              <a:srgbClr val="FEC4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66"/>
            <p:cNvSpPr/>
            <p:nvPr/>
          </p:nvSpPr>
          <p:spPr>
            <a:xfrm>
              <a:off x="1443799" y="3744748"/>
              <a:ext cx="1453393" cy="1167792"/>
            </a:xfrm>
            <a:custGeom>
              <a:avLst/>
              <a:gdLst>
                <a:gd name="connsiteX0" fmla="*/ 8959 w 1453393"/>
                <a:gd name="connsiteY0" fmla="*/ 9203 h 1167791"/>
                <a:gd name="connsiteX1" fmla="*/ 44501 w 1453393"/>
                <a:gd name="connsiteY1" fmla="*/ 289727 h 1167791"/>
                <a:gd name="connsiteX2" fmla="*/ 191109 w 1453393"/>
                <a:gd name="connsiteY2" fmla="*/ 369695 h 1167791"/>
                <a:gd name="connsiteX3" fmla="*/ 889880 w 1453393"/>
                <a:gd name="connsiteY3" fmla="*/ 396351 h 1167791"/>
                <a:gd name="connsiteX4" fmla="*/ 1076473 w 1453393"/>
                <a:gd name="connsiteY4" fmla="*/ 728918 h 1167791"/>
                <a:gd name="connsiteX5" fmla="*/ 1263701 w 1453393"/>
                <a:gd name="connsiteY5" fmla="*/ 1015154 h 1167791"/>
                <a:gd name="connsiteX6" fmla="*/ 1361440 w 1453393"/>
                <a:gd name="connsiteY6" fmla="*/ 1166205 h 1167791"/>
                <a:gd name="connsiteX7" fmla="*/ 1454736 w 1453393"/>
                <a:gd name="connsiteY7" fmla="*/ 1157320 h 1167791"/>
                <a:gd name="connsiteX8" fmla="*/ 1156442 w 1453393"/>
                <a:gd name="connsiteY8" fmla="*/ 266878 h 1167791"/>
                <a:gd name="connsiteX9" fmla="*/ 1032046 w 1453393"/>
                <a:gd name="connsiteY9" fmla="*/ 164697 h 1167791"/>
                <a:gd name="connsiteX10" fmla="*/ 524311 w 1453393"/>
                <a:gd name="connsiteY10" fmla="*/ 4760 h 1167791"/>
                <a:gd name="connsiteX11" fmla="*/ 8959 w 1453393"/>
                <a:gd name="connsiteY11" fmla="*/ 9203 h 116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53393" h="1167791">
                  <a:moveTo>
                    <a:pt x="8959" y="9203"/>
                  </a:moveTo>
                  <a:cubicBezTo>
                    <a:pt x="8959" y="9203"/>
                    <a:pt x="-13254" y="200873"/>
                    <a:pt x="44501" y="289727"/>
                  </a:cubicBezTo>
                  <a:cubicBezTo>
                    <a:pt x="102256" y="378580"/>
                    <a:pt x="146683" y="365252"/>
                    <a:pt x="191109" y="369695"/>
                  </a:cubicBezTo>
                  <a:cubicBezTo>
                    <a:pt x="235536" y="374138"/>
                    <a:pt x="885438" y="365252"/>
                    <a:pt x="889880" y="396351"/>
                  </a:cubicBezTo>
                  <a:cubicBezTo>
                    <a:pt x="894323" y="427450"/>
                    <a:pt x="1005390" y="648950"/>
                    <a:pt x="1076473" y="728918"/>
                  </a:cubicBezTo>
                  <a:cubicBezTo>
                    <a:pt x="1147556" y="808886"/>
                    <a:pt x="1254815" y="984055"/>
                    <a:pt x="1263701" y="1015154"/>
                  </a:cubicBezTo>
                  <a:cubicBezTo>
                    <a:pt x="1272586" y="1046252"/>
                    <a:pt x="1361440" y="1166205"/>
                    <a:pt x="1361440" y="1166205"/>
                  </a:cubicBezTo>
                  <a:lnTo>
                    <a:pt x="1454736" y="1157320"/>
                  </a:lnTo>
                  <a:lnTo>
                    <a:pt x="1156442" y="266878"/>
                  </a:lnTo>
                  <a:cubicBezTo>
                    <a:pt x="1156442" y="266878"/>
                    <a:pt x="1138671" y="191353"/>
                    <a:pt x="1032046" y="164697"/>
                  </a:cubicBezTo>
                  <a:cubicBezTo>
                    <a:pt x="925422" y="138041"/>
                    <a:pt x="524311" y="4760"/>
                    <a:pt x="524311" y="4760"/>
                  </a:cubicBezTo>
                  <a:lnTo>
                    <a:pt x="8959" y="9203"/>
                  </a:lnTo>
                  <a:close/>
                </a:path>
              </a:pathLst>
            </a:custGeom>
            <a:solidFill>
              <a:srgbClr val="02458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67"/>
            <p:cNvSpPr/>
            <p:nvPr/>
          </p:nvSpPr>
          <p:spPr>
            <a:xfrm>
              <a:off x="2800479" y="4897308"/>
              <a:ext cx="253868" cy="203094"/>
            </a:xfrm>
            <a:custGeom>
              <a:avLst/>
              <a:gdLst>
                <a:gd name="connsiteX0" fmla="*/ 98691 w 253867"/>
                <a:gd name="connsiteY0" fmla="*/ 4760 h 203094"/>
                <a:gd name="connsiteX1" fmla="*/ 101864 w 253867"/>
                <a:gd name="connsiteY1" fmla="*/ 117097 h 203094"/>
                <a:gd name="connsiteX2" fmla="*/ 249108 w 253867"/>
                <a:gd name="connsiteY2" fmla="*/ 200873 h 203094"/>
                <a:gd name="connsiteX3" fmla="*/ 44744 w 253867"/>
                <a:gd name="connsiteY3" fmla="*/ 200873 h 203094"/>
                <a:gd name="connsiteX4" fmla="*/ 63784 w 253867"/>
                <a:gd name="connsiteY4" fmla="*/ 124713 h 203094"/>
                <a:gd name="connsiteX5" fmla="*/ 4760 w 253867"/>
                <a:gd name="connsiteY5" fmla="*/ 13646 h 203094"/>
                <a:gd name="connsiteX6" fmla="*/ 98691 w 253867"/>
                <a:gd name="connsiteY6" fmla="*/ 4760 h 203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3867" h="203094">
                  <a:moveTo>
                    <a:pt x="98691" y="4760"/>
                  </a:moveTo>
                  <a:lnTo>
                    <a:pt x="101864" y="117097"/>
                  </a:lnTo>
                  <a:lnTo>
                    <a:pt x="249108" y="200873"/>
                  </a:lnTo>
                  <a:lnTo>
                    <a:pt x="44744" y="200873"/>
                  </a:lnTo>
                  <a:cubicBezTo>
                    <a:pt x="44744" y="200873"/>
                    <a:pt x="44744" y="153273"/>
                    <a:pt x="63784" y="124713"/>
                  </a:cubicBezTo>
                  <a:lnTo>
                    <a:pt x="4760" y="13646"/>
                  </a:lnTo>
                  <a:lnTo>
                    <a:pt x="98691" y="4760"/>
                  </a:lnTo>
                  <a:close/>
                </a:path>
              </a:pathLst>
            </a:custGeom>
            <a:solidFill>
              <a:srgbClr val="152D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68"/>
            <p:cNvSpPr/>
            <p:nvPr/>
          </p:nvSpPr>
          <p:spPr>
            <a:xfrm>
              <a:off x="1753909" y="4824956"/>
              <a:ext cx="190401" cy="241174"/>
            </a:xfrm>
            <a:custGeom>
              <a:avLst/>
              <a:gdLst>
                <a:gd name="connsiteX0" fmla="*/ 185641 w 190400"/>
                <a:gd name="connsiteY0" fmla="*/ 16184 h 241174"/>
                <a:gd name="connsiteX1" fmla="*/ 99960 w 190400"/>
                <a:gd name="connsiteY1" fmla="*/ 127886 h 241174"/>
                <a:gd name="connsiteX2" fmla="*/ 191353 w 190400"/>
                <a:gd name="connsiteY2" fmla="*/ 238953 h 241174"/>
                <a:gd name="connsiteX3" fmla="*/ 4760 w 190400"/>
                <a:gd name="connsiteY3" fmla="*/ 149465 h 241174"/>
                <a:gd name="connsiteX4" fmla="*/ 68227 w 190400"/>
                <a:gd name="connsiteY4" fmla="*/ 96152 h 241174"/>
                <a:gd name="connsiteX5" fmla="*/ 98056 w 190400"/>
                <a:gd name="connsiteY5" fmla="*/ 4760 h 241174"/>
                <a:gd name="connsiteX6" fmla="*/ 185641 w 190400"/>
                <a:gd name="connsiteY6" fmla="*/ 16184 h 241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400" h="241174">
                  <a:moveTo>
                    <a:pt x="185641" y="16184"/>
                  </a:moveTo>
                  <a:lnTo>
                    <a:pt x="99960" y="127886"/>
                  </a:lnTo>
                  <a:lnTo>
                    <a:pt x="191353" y="238953"/>
                  </a:lnTo>
                  <a:cubicBezTo>
                    <a:pt x="191353" y="238953"/>
                    <a:pt x="28877" y="201508"/>
                    <a:pt x="4760" y="149465"/>
                  </a:cubicBezTo>
                  <a:lnTo>
                    <a:pt x="68227" y="96152"/>
                  </a:lnTo>
                  <a:lnTo>
                    <a:pt x="98056" y="4760"/>
                  </a:lnTo>
                  <a:lnTo>
                    <a:pt x="185641" y="16184"/>
                  </a:lnTo>
                  <a:close/>
                </a:path>
              </a:pathLst>
            </a:custGeom>
            <a:solidFill>
              <a:srgbClr val="152D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69"/>
            <p:cNvSpPr/>
            <p:nvPr/>
          </p:nvSpPr>
          <p:spPr>
            <a:xfrm>
              <a:off x="3574141" y="3438203"/>
              <a:ext cx="107894" cy="107894"/>
            </a:xfrm>
            <a:custGeom>
              <a:avLst/>
              <a:gdLst>
                <a:gd name="connsiteX0" fmla="*/ 85998 w 107893"/>
                <a:gd name="connsiteY0" fmla="*/ 4760 h 107893"/>
                <a:gd name="connsiteX1" fmla="*/ 19357 w 107893"/>
                <a:gd name="connsiteY1" fmla="*/ 4760 h 107893"/>
                <a:gd name="connsiteX2" fmla="*/ 4760 w 107893"/>
                <a:gd name="connsiteY2" fmla="*/ 37128 h 107893"/>
                <a:gd name="connsiteX3" fmla="*/ 29512 w 107893"/>
                <a:gd name="connsiteY3" fmla="*/ 102499 h 107893"/>
                <a:gd name="connsiteX4" fmla="*/ 103134 w 107893"/>
                <a:gd name="connsiteY4" fmla="*/ 105672 h 107893"/>
                <a:gd name="connsiteX5" fmla="*/ 98056 w 107893"/>
                <a:gd name="connsiteY5" fmla="*/ 91710 h 107893"/>
                <a:gd name="connsiteX6" fmla="*/ 30781 w 107893"/>
                <a:gd name="connsiteY6" fmla="*/ 89171 h 107893"/>
                <a:gd name="connsiteX7" fmla="*/ 24435 w 107893"/>
                <a:gd name="connsiteY7" fmla="*/ 25704 h 107893"/>
                <a:gd name="connsiteX8" fmla="*/ 89805 w 107893"/>
                <a:gd name="connsiteY8" fmla="*/ 17453 h 107893"/>
                <a:gd name="connsiteX9" fmla="*/ 85998 w 107893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893" h="107893">
                  <a:moveTo>
                    <a:pt x="85998" y="4760"/>
                  </a:moveTo>
                  <a:lnTo>
                    <a:pt x="19357" y="4760"/>
                  </a:lnTo>
                  <a:cubicBezTo>
                    <a:pt x="19357" y="4760"/>
                    <a:pt x="4760" y="14280"/>
                    <a:pt x="4760" y="37128"/>
                  </a:cubicBezTo>
                  <a:cubicBezTo>
                    <a:pt x="4760" y="59341"/>
                    <a:pt x="10472" y="98057"/>
                    <a:pt x="29512" y="102499"/>
                  </a:cubicBezTo>
                  <a:cubicBezTo>
                    <a:pt x="48552" y="106942"/>
                    <a:pt x="103134" y="105672"/>
                    <a:pt x="103134" y="105672"/>
                  </a:cubicBezTo>
                  <a:lnTo>
                    <a:pt x="98056" y="91710"/>
                  </a:lnTo>
                  <a:cubicBezTo>
                    <a:pt x="98056" y="91710"/>
                    <a:pt x="40936" y="94248"/>
                    <a:pt x="30781" y="89171"/>
                  </a:cubicBezTo>
                  <a:cubicBezTo>
                    <a:pt x="19357" y="83459"/>
                    <a:pt x="15549" y="38397"/>
                    <a:pt x="24435" y="25704"/>
                  </a:cubicBezTo>
                  <a:cubicBezTo>
                    <a:pt x="33320" y="13011"/>
                    <a:pt x="89805" y="17453"/>
                    <a:pt x="89805" y="17453"/>
                  </a:cubicBezTo>
                  <a:lnTo>
                    <a:pt x="85998" y="4760"/>
                  </a:lnTo>
                  <a:close/>
                </a:path>
              </a:pathLst>
            </a:custGeom>
            <a:solidFill>
              <a:srgbClr val="046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70"/>
            <p:cNvSpPr/>
            <p:nvPr/>
          </p:nvSpPr>
          <p:spPr>
            <a:xfrm>
              <a:off x="3651570" y="3409008"/>
              <a:ext cx="215788" cy="82507"/>
            </a:xfrm>
            <a:custGeom>
              <a:avLst/>
              <a:gdLst>
                <a:gd name="connsiteX0" fmla="*/ 211662 w 215787"/>
                <a:gd name="connsiteY0" fmla="*/ 7299 h 82507"/>
                <a:gd name="connsiteX1" fmla="*/ 211662 w 215787"/>
                <a:gd name="connsiteY1" fmla="*/ 81555 h 82507"/>
                <a:gd name="connsiteX2" fmla="*/ 4760 w 215787"/>
                <a:gd name="connsiteY2" fmla="*/ 81555 h 82507"/>
                <a:gd name="connsiteX3" fmla="*/ 4760 w 215787"/>
                <a:gd name="connsiteY3" fmla="*/ 4760 h 8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787" h="82507">
                  <a:moveTo>
                    <a:pt x="211662" y="7299"/>
                  </a:moveTo>
                  <a:lnTo>
                    <a:pt x="211662" y="81555"/>
                  </a:lnTo>
                  <a:lnTo>
                    <a:pt x="4760" y="81555"/>
                  </a:lnTo>
                  <a:lnTo>
                    <a:pt x="4760" y="4760"/>
                  </a:lnTo>
                  <a:close/>
                </a:path>
              </a:pathLst>
            </a:custGeom>
            <a:solidFill>
              <a:srgbClr val="7997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71"/>
            <p:cNvSpPr/>
            <p:nvPr/>
          </p:nvSpPr>
          <p:spPr>
            <a:xfrm>
              <a:off x="3651570" y="3485803"/>
              <a:ext cx="215788" cy="114241"/>
            </a:xfrm>
            <a:custGeom>
              <a:avLst/>
              <a:gdLst>
                <a:gd name="connsiteX0" fmla="*/ 144387 w 215787"/>
                <a:gd name="connsiteY0" fmla="*/ 114558 h 114240"/>
                <a:gd name="connsiteX1" fmla="*/ 79016 w 215787"/>
                <a:gd name="connsiteY1" fmla="*/ 114558 h 114240"/>
                <a:gd name="connsiteX2" fmla="*/ 4760 w 215787"/>
                <a:gd name="connsiteY2" fmla="*/ 4760 h 114240"/>
                <a:gd name="connsiteX3" fmla="*/ 211028 w 215787"/>
                <a:gd name="connsiteY3" fmla="*/ 4760 h 114240"/>
                <a:gd name="connsiteX4" fmla="*/ 144387 w 215787"/>
                <a:gd name="connsiteY4" fmla="*/ 114558 h 11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787" h="114240">
                  <a:moveTo>
                    <a:pt x="144387" y="114558"/>
                  </a:moveTo>
                  <a:lnTo>
                    <a:pt x="79016" y="114558"/>
                  </a:lnTo>
                  <a:cubicBezTo>
                    <a:pt x="79016" y="114558"/>
                    <a:pt x="7933" y="101230"/>
                    <a:pt x="4760" y="4760"/>
                  </a:cubicBezTo>
                  <a:lnTo>
                    <a:pt x="211028" y="4760"/>
                  </a:lnTo>
                  <a:cubicBezTo>
                    <a:pt x="211662" y="4760"/>
                    <a:pt x="209124" y="96152"/>
                    <a:pt x="144387" y="114558"/>
                  </a:cubicBezTo>
                  <a:close/>
                </a:path>
              </a:pathLst>
            </a:custGeom>
            <a:solidFill>
              <a:srgbClr val="87C0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2"/>
            <p:cNvSpPr/>
            <p:nvPr/>
          </p:nvSpPr>
          <p:spPr>
            <a:xfrm>
              <a:off x="3209841" y="3496592"/>
              <a:ext cx="368108" cy="107894"/>
            </a:xfrm>
            <a:custGeom>
              <a:avLst/>
              <a:gdLst>
                <a:gd name="connsiteX0" fmla="*/ 136771 w 368108"/>
                <a:gd name="connsiteY0" fmla="*/ 4760 h 107893"/>
                <a:gd name="connsiteX1" fmla="*/ 262436 w 368108"/>
                <a:gd name="connsiteY1" fmla="*/ 4760 h 107893"/>
                <a:gd name="connsiteX2" fmla="*/ 312575 w 368108"/>
                <a:gd name="connsiteY2" fmla="*/ 4760 h 107893"/>
                <a:gd name="connsiteX3" fmla="*/ 363983 w 368108"/>
                <a:gd name="connsiteY3" fmla="*/ 56168 h 107893"/>
                <a:gd name="connsiteX4" fmla="*/ 312575 w 368108"/>
                <a:gd name="connsiteY4" fmla="*/ 107576 h 107893"/>
                <a:gd name="connsiteX5" fmla="*/ 262436 w 368108"/>
                <a:gd name="connsiteY5" fmla="*/ 107576 h 107893"/>
                <a:gd name="connsiteX6" fmla="*/ 136771 w 368108"/>
                <a:gd name="connsiteY6" fmla="*/ 107576 h 107893"/>
                <a:gd name="connsiteX7" fmla="*/ 4760 w 368108"/>
                <a:gd name="connsiteY7" fmla="*/ 107576 h 107893"/>
                <a:gd name="connsiteX8" fmla="*/ 4760 w 368108"/>
                <a:gd name="connsiteY8" fmla="*/ 4760 h 107893"/>
                <a:gd name="connsiteX9" fmla="*/ 136771 w 368108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8108" h="107893">
                  <a:moveTo>
                    <a:pt x="136771" y="4760"/>
                  </a:moveTo>
                  <a:lnTo>
                    <a:pt x="262436" y="4760"/>
                  </a:lnTo>
                  <a:lnTo>
                    <a:pt x="312575" y="4760"/>
                  </a:lnTo>
                  <a:cubicBezTo>
                    <a:pt x="341135" y="4760"/>
                    <a:pt x="363983" y="27608"/>
                    <a:pt x="363983" y="56168"/>
                  </a:cubicBezTo>
                  <a:cubicBezTo>
                    <a:pt x="363983" y="84728"/>
                    <a:pt x="341135" y="107576"/>
                    <a:pt x="312575" y="107576"/>
                  </a:cubicBezTo>
                  <a:lnTo>
                    <a:pt x="262436" y="107576"/>
                  </a:lnTo>
                  <a:lnTo>
                    <a:pt x="136771" y="107576"/>
                  </a:lnTo>
                  <a:lnTo>
                    <a:pt x="4760" y="107576"/>
                  </a:lnTo>
                  <a:lnTo>
                    <a:pt x="4760" y="4760"/>
                  </a:lnTo>
                  <a:lnTo>
                    <a:pt x="136771" y="4760"/>
                  </a:lnTo>
                  <a:close/>
                </a:path>
              </a:pathLst>
            </a:custGeom>
            <a:solidFill>
              <a:srgbClr val="FBCD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73"/>
            <p:cNvSpPr/>
            <p:nvPr/>
          </p:nvSpPr>
          <p:spPr>
            <a:xfrm>
              <a:off x="3058789" y="3496592"/>
              <a:ext cx="368108" cy="107894"/>
            </a:xfrm>
            <a:custGeom>
              <a:avLst/>
              <a:gdLst>
                <a:gd name="connsiteX0" fmla="*/ 136771 w 368108"/>
                <a:gd name="connsiteY0" fmla="*/ 4760 h 107893"/>
                <a:gd name="connsiteX1" fmla="*/ 262436 w 368108"/>
                <a:gd name="connsiteY1" fmla="*/ 4760 h 107893"/>
                <a:gd name="connsiteX2" fmla="*/ 312575 w 368108"/>
                <a:gd name="connsiteY2" fmla="*/ 4760 h 107893"/>
                <a:gd name="connsiteX3" fmla="*/ 363983 w 368108"/>
                <a:gd name="connsiteY3" fmla="*/ 56168 h 107893"/>
                <a:gd name="connsiteX4" fmla="*/ 312575 w 368108"/>
                <a:gd name="connsiteY4" fmla="*/ 107576 h 107893"/>
                <a:gd name="connsiteX5" fmla="*/ 262436 w 368108"/>
                <a:gd name="connsiteY5" fmla="*/ 107576 h 107893"/>
                <a:gd name="connsiteX6" fmla="*/ 136771 w 368108"/>
                <a:gd name="connsiteY6" fmla="*/ 107576 h 107893"/>
                <a:gd name="connsiteX7" fmla="*/ 4760 w 368108"/>
                <a:gd name="connsiteY7" fmla="*/ 107576 h 107893"/>
                <a:gd name="connsiteX8" fmla="*/ 4760 w 368108"/>
                <a:gd name="connsiteY8" fmla="*/ 4760 h 107893"/>
                <a:gd name="connsiteX9" fmla="*/ 136771 w 368108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8108" h="107893">
                  <a:moveTo>
                    <a:pt x="136771" y="4760"/>
                  </a:moveTo>
                  <a:lnTo>
                    <a:pt x="262436" y="4760"/>
                  </a:lnTo>
                  <a:lnTo>
                    <a:pt x="312575" y="4760"/>
                  </a:lnTo>
                  <a:cubicBezTo>
                    <a:pt x="341135" y="4760"/>
                    <a:pt x="363983" y="27608"/>
                    <a:pt x="363983" y="56168"/>
                  </a:cubicBezTo>
                  <a:cubicBezTo>
                    <a:pt x="363983" y="84728"/>
                    <a:pt x="341135" y="107576"/>
                    <a:pt x="312575" y="107576"/>
                  </a:cubicBezTo>
                  <a:lnTo>
                    <a:pt x="262436" y="107576"/>
                  </a:lnTo>
                  <a:lnTo>
                    <a:pt x="136771" y="107576"/>
                  </a:lnTo>
                  <a:lnTo>
                    <a:pt x="4760" y="107576"/>
                  </a:lnTo>
                  <a:lnTo>
                    <a:pt x="4760" y="4760"/>
                  </a:lnTo>
                  <a:lnTo>
                    <a:pt x="136771" y="4760"/>
                  </a:lnTo>
                  <a:close/>
                </a:path>
              </a:pathLst>
            </a:custGeom>
            <a:solidFill>
              <a:srgbClr val="E2A74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74"/>
            <p:cNvSpPr/>
            <p:nvPr/>
          </p:nvSpPr>
          <p:spPr>
            <a:xfrm>
              <a:off x="3058789" y="3524518"/>
              <a:ext cx="336375" cy="50774"/>
            </a:xfrm>
            <a:custGeom>
              <a:avLst/>
              <a:gdLst>
                <a:gd name="connsiteX0" fmla="*/ 59341 w 336374"/>
                <a:gd name="connsiteY0" fmla="*/ 4760 h 50773"/>
                <a:gd name="connsiteX1" fmla="*/ 305593 w 336374"/>
                <a:gd name="connsiteY1" fmla="*/ 4760 h 50773"/>
                <a:gd name="connsiteX2" fmla="*/ 313844 w 336374"/>
                <a:gd name="connsiteY2" fmla="*/ 4760 h 50773"/>
                <a:gd name="connsiteX3" fmla="*/ 337327 w 336374"/>
                <a:gd name="connsiteY3" fmla="*/ 28243 h 50773"/>
                <a:gd name="connsiteX4" fmla="*/ 313844 w 336374"/>
                <a:gd name="connsiteY4" fmla="*/ 51726 h 50773"/>
                <a:gd name="connsiteX5" fmla="*/ 305593 w 336374"/>
                <a:gd name="connsiteY5" fmla="*/ 51726 h 50773"/>
                <a:gd name="connsiteX6" fmla="*/ 59341 w 336374"/>
                <a:gd name="connsiteY6" fmla="*/ 51726 h 50773"/>
                <a:gd name="connsiteX7" fmla="*/ 4760 w 336374"/>
                <a:gd name="connsiteY7" fmla="*/ 51726 h 50773"/>
                <a:gd name="connsiteX8" fmla="*/ 4760 w 336374"/>
                <a:gd name="connsiteY8" fmla="*/ 5395 h 50773"/>
                <a:gd name="connsiteX9" fmla="*/ 59341 w 336374"/>
                <a:gd name="connsiteY9" fmla="*/ 5395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374" h="50773">
                  <a:moveTo>
                    <a:pt x="59341" y="4760"/>
                  </a:moveTo>
                  <a:lnTo>
                    <a:pt x="305593" y="4760"/>
                  </a:lnTo>
                  <a:lnTo>
                    <a:pt x="313844" y="4760"/>
                  </a:lnTo>
                  <a:cubicBezTo>
                    <a:pt x="326538" y="4760"/>
                    <a:pt x="337327" y="14915"/>
                    <a:pt x="337327" y="28243"/>
                  </a:cubicBezTo>
                  <a:cubicBezTo>
                    <a:pt x="337327" y="40936"/>
                    <a:pt x="327172" y="51726"/>
                    <a:pt x="313844" y="51726"/>
                  </a:cubicBezTo>
                  <a:lnTo>
                    <a:pt x="305593" y="51726"/>
                  </a:lnTo>
                  <a:lnTo>
                    <a:pt x="59341" y="51726"/>
                  </a:lnTo>
                  <a:lnTo>
                    <a:pt x="4760" y="51726"/>
                  </a:lnTo>
                  <a:lnTo>
                    <a:pt x="4760" y="5395"/>
                  </a:lnTo>
                  <a:lnTo>
                    <a:pt x="59341" y="53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575"/>
            <p:cNvSpPr/>
            <p:nvPr/>
          </p:nvSpPr>
          <p:spPr>
            <a:xfrm>
              <a:off x="3101312" y="3392507"/>
              <a:ext cx="336375" cy="107894"/>
            </a:xfrm>
            <a:custGeom>
              <a:avLst/>
              <a:gdLst>
                <a:gd name="connsiteX0" fmla="*/ 212932 w 336374"/>
                <a:gd name="connsiteY0" fmla="*/ 4760 h 107893"/>
                <a:gd name="connsiteX1" fmla="*/ 97422 w 336374"/>
                <a:gd name="connsiteY1" fmla="*/ 4760 h 107893"/>
                <a:gd name="connsiteX2" fmla="*/ 51726 w 336374"/>
                <a:gd name="connsiteY2" fmla="*/ 4760 h 107893"/>
                <a:gd name="connsiteX3" fmla="*/ 4760 w 336374"/>
                <a:gd name="connsiteY3" fmla="*/ 56168 h 107893"/>
                <a:gd name="connsiteX4" fmla="*/ 51726 w 336374"/>
                <a:gd name="connsiteY4" fmla="*/ 107577 h 107893"/>
                <a:gd name="connsiteX5" fmla="*/ 97422 w 336374"/>
                <a:gd name="connsiteY5" fmla="*/ 107577 h 107893"/>
                <a:gd name="connsiteX6" fmla="*/ 212932 w 336374"/>
                <a:gd name="connsiteY6" fmla="*/ 107577 h 107893"/>
                <a:gd name="connsiteX7" fmla="*/ 334153 w 336374"/>
                <a:gd name="connsiteY7" fmla="*/ 107577 h 107893"/>
                <a:gd name="connsiteX8" fmla="*/ 334153 w 336374"/>
                <a:gd name="connsiteY8" fmla="*/ 4760 h 107893"/>
                <a:gd name="connsiteX9" fmla="*/ 212932 w 336374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374" h="107893">
                  <a:moveTo>
                    <a:pt x="212932" y="4760"/>
                  </a:moveTo>
                  <a:lnTo>
                    <a:pt x="97422" y="4760"/>
                  </a:lnTo>
                  <a:lnTo>
                    <a:pt x="51726" y="4760"/>
                  </a:lnTo>
                  <a:cubicBezTo>
                    <a:pt x="25704" y="4760"/>
                    <a:pt x="4760" y="27608"/>
                    <a:pt x="4760" y="56168"/>
                  </a:cubicBezTo>
                  <a:cubicBezTo>
                    <a:pt x="4760" y="84728"/>
                    <a:pt x="25704" y="107577"/>
                    <a:pt x="51726" y="107577"/>
                  </a:cubicBezTo>
                  <a:lnTo>
                    <a:pt x="97422" y="107577"/>
                  </a:lnTo>
                  <a:lnTo>
                    <a:pt x="212932" y="107577"/>
                  </a:lnTo>
                  <a:lnTo>
                    <a:pt x="334153" y="107577"/>
                  </a:lnTo>
                  <a:lnTo>
                    <a:pt x="334153" y="4760"/>
                  </a:lnTo>
                  <a:lnTo>
                    <a:pt x="212932" y="4760"/>
                  </a:lnTo>
                  <a:close/>
                </a:path>
              </a:pathLst>
            </a:custGeom>
            <a:solidFill>
              <a:srgbClr val="367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576"/>
            <p:cNvSpPr/>
            <p:nvPr/>
          </p:nvSpPr>
          <p:spPr>
            <a:xfrm>
              <a:off x="3126064" y="3420432"/>
              <a:ext cx="310988" cy="50774"/>
            </a:xfrm>
            <a:custGeom>
              <a:avLst/>
              <a:gdLst>
                <a:gd name="connsiteX0" fmla="*/ 259263 w 310988"/>
                <a:gd name="connsiteY0" fmla="*/ 4760 h 50773"/>
                <a:gd name="connsiteX1" fmla="*/ 33320 w 310988"/>
                <a:gd name="connsiteY1" fmla="*/ 4760 h 50773"/>
                <a:gd name="connsiteX2" fmla="*/ 26339 w 310988"/>
                <a:gd name="connsiteY2" fmla="*/ 4760 h 50773"/>
                <a:gd name="connsiteX3" fmla="*/ 4760 w 310988"/>
                <a:gd name="connsiteY3" fmla="*/ 28242 h 50773"/>
                <a:gd name="connsiteX4" fmla="*/ 26339 w 310988"/>
                <a:gd name="connsiteY4" fmla="*/ 51725 h 50773"/>
                <a:gd name="connsiteX5" fmla="*/ 33320 w 310988"/>
                <a:gd name="connsiteY5" fmla="*/ 51725 h 50773"/>
                <a:gd name="connsiteX6" fmla="*/ 259263 w 310988"/>
                <a:gd name="connsiteY6" fmla="*/ 51725 h 50773"/>
                <a:gd name="connsiteX7" fmla="*/ 309401 w 310988"/>
                <a:gd name="connsiteY7" fmla="*/ 51725 h 50773"/>
                <a:gd name="connsiteX8" fmla="*/ 309401 w 310988"/>
                <a:gd name="connsiteY8" fmla="*/ 5395 h 50773"/>
                <a:gd name="connsiteX9" fmla="*/ 259263 w 310988"/>
                <a:gd name="connsiteY9" fmla="*/ 5395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0988" h="50773">
                  <a:moveTo>
                    <a:pt x="259263" y="4760"/>
                  </a:moveTo>
                  <a:lnTo>
                    <a:pt x="33320" y="4760"/>
                  </a:lnTo>
                  <a:lnTo>
                    <a:pt x="26339" y="4760"/>
                  </a:lnTo>
                  <a:cubicBezTo>
                    <a:pt x="14280" y="4760"/>
                    <a:pt x="4760" y="14915"/>
                    <a:pt x="4760" y="28242"/>
                  </a:cubicBezTo>
                  <a:cubicBezTo>
                    <a:pt x="4760" y="40936"/>
                    <a:pt x="14280" y="51725"/>
                    <a:pt x="26339" y="51725"/>
                  </a:cubicBezTo>
                  <a:lnTo>
                    <a:pt x="33320" y="51725"/>
                  </a:lnTo>
                  <a:lnTo>
                    <a:pt x="259263" y="51725"/>
                  </a:lnTo>
                  <a:lnTo>
                    <a:pt x="309401" y="51725"/>
                  </a:lnTo>
                  <a:lnTo>
                    <a:pt x="309401" y="5395"/>
                  </a:lnTo>
                  <a:lnTo>
                    <a:pt x="259263" y="53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577"/>
            <p:cNvSpPr/>
            <p:nvPr/>
          </p:nvSpPr>
          <p:spPr>
            <a:xfrm>
              <a:off x="3967636" y="3650817"/>
              <a:ext cx="241174" cy="1402619"/>
            </a:xfrm>
            <a:custGeom>
              <a:avLst/>
              <a:gdLst>
                <a:gd name="connsiteX0" fmla="*/ 76478 w 241174"/>
                <a:gd name="connsiteY0" fmla="*/ 4760 h 1402619"/>
                <a:gd name="connsiteX1" fmla="*/ 237049 w 241174"/>
                <a:gd name="connsiteY1" fmla="*/ 1399129 h 1402619"/>
                <a:gd name="connsiteX2" fmla="*/ 160889 w 241174"/>
                <a:gd name="connsiteY2" fmla="*/ 1399129 h 1402619"/>
                <a:gd name="connsiteX3" fmla="*/ 4760 w 241174"/>
                <a:gd name="connsiteY3" fmla="*/ 13011 h 1402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174" h="1402619">
                  <a:moveTo>
                    <a:pt x="76478" y="4760"/>
                  </a:moveTo>
                  <a:lnTo>
                    <a:pt x="237049" y="1399129"/>
                  </a:lnTo>
                  <a:lnTo>
                    <a:pt x="160889" y="1399129"/>
                  </a:lnTo>
                  <a:lnTo>
                    <a:pt x="4760" y="13011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578"/>
            <p:cNvSpPr/>
            <p:nvPr/>
          </p:nvSpPr>
          <p:spPr>
            <a:xfrm>
              <a:off x="3688382" y="3650817"/>
              <a:ext cx="177707" cy="1262992"/>
            </a:xfrm>
            <a:custGeom>
              <a:avLst/>
              <a:gdLst>
                <a:gd name="connsiteX0" fmla="*/ 178025 w 177707"/>
                <a:gd name="connsiteY0" fmla="*/ 8568 h 1262992"/>
                <a:gd name="connsiteX1" fmla="*/ 68227 w 177707"/>
                <a:gd name="connsiteY1" fmla="*/ 1260136 h 1262992"/>
                <a:gd name="connsiteX2" fmla="*/ 4760 w 177707"/>
                <a:gd name="connsiteY2" fmla="*/ 1260136 h 1262992"/>
                <a:gd name="connsiteX3" fmla="*/ 98056 w 177707"/>
                <a:gd name="connsiteY3" fmla="*/ 4760 h 1262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707" h="1262992">
                  <a:moveTo>
                    <a:pt x="178025" y="8568"/>
                  </a:moveTo>
                  <a:lnTo>
                    <a:pt x="68227" y="1260136"/>
                  </a:lnTo>
                  <a:lnTo>
                    <a:pt x="4760" y="1260136"/>
                  </a:lnTo>
                  <a:lnTo>
                    <a:pt x="98056" y="4760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579"/>
            <p:cNvSpPr/>
            <p:nvPr/>
          </p:nvSpPr>
          <p:spPr>
            <a:xfrm>
              <a:off x="1266483" y="3654625"/>
              <a:ext cx="171361" cy="1243952"/>
            </a:xfrm>
            <a:custGeom>
              <a:avLst/>
              <a:gdLst>
                <a:gd name="connsiteX0" fmla="*/ 80920 w 171360"/>
                <a:gd name="connsiteY0" fmla="*/ 4760 h 1243952"/>
                <a:gd name="connsiteX1" fmla="*/ 169774 w 171360"/>
                <a:gd name="connsiteY1" fmla="*/ 1239192 h 1243952"/>
                <a:gd name="connsiteX2" fmla="*/ 98056 w 171360"/>
                <a:gd name="connsiteY2" fmla="*/ 1239192 h 1243952"/>
                <a:gd name="connsiteX3" fmla="*/ 4760 w 171360"/>
                <a:gd name="connsiteY3" fmla="*/ 13646 h 124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60" h="1243952">
                  <a:moveTo>
                    <a:pt x="80920" y="4760"/>
                  </a:moveTo>
                  <a:lnTo>
                    <a:pt x="169774" y="1239192"/>
                  </a:lnTo>
                  <a:lnTo>
                    <a:pt x="98056" y="1239192"/>
                  </a:lnTo>
                  <a:lnTo>
                    <a:pt x="4760" y="13646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580"/>
            <p:cNvSpPr/>
            <p:nvPr/>
          </p:nvSpPr>
          <p:spPr>
            <a:xfrm>
              <a:off x="932647" y="3646374"/>
              <a:ext cx="241174" cy="1351846"/>
            </a:xfrm>
            <a:custGeom>
              <a:avLst/>
              <a:gdLst>
                <a:gd name="connsiteX0" fmla="*/ 237049 w 241174"/>
                <a:gd name="connsiteY0" fmla="*/ 9203 h 1351845"/>
                <a:gd name="connsiteX1" fmla="*/ 76478 w 241174"/>
                <a:gd name="connsiteY1" fmla="*/ 1352798 h 1351845"/>
                <a:gd name="connsiteX2" fmla="*/ 4760 w 241174"/>
                <a:gd name="connsiteY2" fmla="*/ 1352798 h 1351845"/>
                <a:gd name="connsiteX3" fmla="*/ 152638 w 241174"/>
                <a:gd name="connsiteY3" fmla="*/ 4760 h 135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174" h="1351845">
                  <a:moveTo>
                    <a:pt x="237049" y="9203"/>
                  </a:moveTo>
                  <a:lnTo>
                    <a:pt x="76478" y="1352798"/>
                  </a:lnTo>
                  <a:lnTo>
                    <a:pt x="4760" y="1352798"/>
                  </a:lnTo>
                  <a:lnTo>
                    <a:pt x="152638" y="4760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581"/>
            <p:cNvSpPr/>
            <p:nvPr/>
          </p:nvSpPr>
          <p:spPr>
            <a:xfrm>
              <a:off x="835352" y="3595464"/>
              <a:ext cx="3484335" cy="88854"/>
            </a:xfrm>
            <a:custGeom>
              <a:avLst/>
              <a:gdLst>
                <a:gd name="connsiteX0" fmla="*/ 3479575 w 3484335"/>
                <a:gd name="connsiteY0" fmla="*/ 84728 h 88853"/>
                <a:gd name="connsiteX1" fmla="*/ 4760 w 3484335"/>
                <a:gd name="connsiteY1" fmla="*/ 84728 h 88853"/>
                <a:gd name="connsiteX2" fmla="*/ 4760 w 3484335"/>
                <a:gd name="connsiteY2" fmla="*/ 4760 h 88853"/>
                <a:gd name="connsiteX3" fmla="*/ 3479575 w 3484335"/>
                <a:gd name="connsiteY3" fmla="*/ 4760 h 8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4335" h="88853">
                  <a:moveTo>
                    <a:pt x="3479575" y="84728"/>
                  </a:moveTo>
                  <a:lnTo>
                    <a:pt x="4760" y="84728"/>
                  </a:lnTo>
                  <a:lnTo>
                    <a:pt x="4760" y="4760"/>
                  </a:lnTo>
                  <a:lnTo>
                    <a:pt x="3479575" y="4760"/>
                  </a:lnTo>
                  <a:close/>
                </a:path>
              </a:pathLst>
            </a:custGeom>
            <a:solidFill>
              <a:srgbClr val="7E97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582"/>
            <p:cNvSpPr/>
            <p:nvPr/>
          </p:nvSpPr>
          <p:spPr>
            <a:xfrm>
              <a:off x="417478" y="4306197"/>
              <a:ext cx="564856" cy="526776"/>
            </a:xfrm>
            <a:custGeom>
              <a:avLst/>
              <a:gdLst>
                <a:gd name="connsiteX0" fmla="*/ 446307 w 564855"/>
                <a:gd name="connsiteY0" fmla="*/ 499401 h 526775"/>
                <a:gd name="connsiteX1" fmla="*/ 342222 w 564855"/>
                <a:gd name="connsiteY1" fmla="*/ 312174 h 526775"/>
                <a:gd name="connsiteX2" fmla="*/ 66140 w 564855"/>
                <a:gd name="connsiteY2" fmla="*/ 138274 h 526775"/>
                <a:gd name="connsiteX3" fmla="*/ 53447 w 564855"/>
                <a:gd name="connsiteY3" fmla="*/ 34188 h 526775"/>
                <a:gd name="connsiteX4" fmla="*/ 311123 w 564855"/>
                <a:gd name="connsiteY4" fmla="*/ 36727 h 526775"/>
                <a:gd name="connsiteX5" fmla="*/ 566260 w 564855"/>
                <a:gd name="connsiteY5" fmla="*/ 411182 h 526775"/>
                <a:gd name="connsiteX6" fmla="*/ 532622 w 564855"/>
                <a:gd name="connsiteY6" fmla="*/ 525423 h 526775"/>
                <a:gd name="connsiteX7" fmla="*/ 446307 w 564855"/>
                <a:gd name="connsiteY7" fmla="*/ 499401 h 52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855" h="526775">
                  <a:moveTo>
                    <a:pt x="446307" y="499401"/>
                  </a:moveTo>
                  <a:cubicBezTo>
                    <a:pt x="446307" y="499401"/>
                    <a:pt x="401881" y="356601"/>
                    <a:pt x="342222" y="312174"/>
                  </a:cubicBezTo>
                  <a:cubicBezTo>
                    <a:pt x="282563" y="267747"/>
                    <a:pt x="162610" y="148429"/>
                    <a:pt x="66140" y="138274"/>
                  </a:cubicBezTo>
                  <a:cubicBezTo>
                    <a:pt x="-30329" y="128120"/>
                    <a:pt x="3943" y="52594"/>
                    <a:pt x="53447" y="34188"/>
                  </a:cubicBezTo>
                  <a:cubicBezTo>
                    <a:pt x="102951" y="15783"/>
                    <a:pt x="248291" y="-22932"/>
                    <a:pt x="311123" y="36727"/>
                  </a:cubicBezTo>
                  <a:cubicBezTo>
                    <a:pt x="373320" y="96386"/>
                    <a:pt x="566260" y="403566"/>
                    <a:pt x="566260" y="411182"/>
                  </a:cubicBezTo>
                  <a:cubicBezTo>
                    <a:pt x="566260" y="418798"/>
                    <a:pt x="532622" y="525423"/>
                    <a:pt x="532622" y="525423"/>
                  </a:cubicBezTo>
                  <a:lnTo>
                    <a:pt x="446307" y="499401"/>
                  </a:lnTo>
                  <a:close/>
                </a:path>
              </a:pathLst>
            </a:custGeom>
            <a:solidFill>
              <a:srgbClr val="FFD2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583"/>
            <p:cNvSpPr/>
            <p:nvPr/>
          </p:nvSpPr>
          <p:spPr>
            <a:xfrm>
              <a:off x="552480" y="4364185"/>
              <a:ext cx="387148" cy="437922"/>
            </a:xfrm>
            <a:custGeom>
              <a:avLst/>
              <a:gdLst>
                <a:gd name="connsiteX0" fmla="*/ 375407 w 387148"/>
                <a:gd name="connsiteY0" fmla="*/ 437605 h 437921"/>
                <a:gd name="connsiteX1" fmla="*/ 386831 w 387148"/>
                <a:gd name="connsiteY1" fmla="*/ 435701 h 437921"/>
                <a:gd name="connsiteX2" fmla="*/ 6029 w 387148"/>
                <a:gd name="connsiteY2" fmla="*/ 4760 h 437921"/>
                <a:gd name="connsiteX3" fmla="*/ 4760 w 387148"/>
                <a:gd name="connsiteY3" fmla="*/ 16184 h 437921"/>
                <a:gd name="connsiteX4" fmla="*/ 375407 w 387148"/>
                <a:gd name="connsiteY4" fmla="*/ 437605 h 43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148" h="437921">
                  <a:moveTo>
                    <a:pt x="375407" y="437605"/>
                  </a:moveTo>
                  <a:lnTo>
                    <a:pt x="386831" y="435701"/>
                  </a:lnTo>
                  <a:cubicBezTo>
                    <a:pt x="386196" y="431893"/>
                    <a:pt x="316383" y="45379"/>
                    <a:pt x="6029" y="4760"/>
                  </a:cubicBezTo>
                  <a:lnTo>
                    <a:pt x="4760" y="16184"/>
                  </a:lnTo>
                  <a:cubicBezTo>
                    <a:pt x="306863" y="55534"/>
                    <a:pt x="374772" y="433797"/>
                    <a:pt x="375407" y="437605"/>
                  </a:cubicBezTo>
                  <a:close/>
                </a:path>
              </a:pathLst>
            </a:custGeom>
            <a:solidFill>
              <a:srgbClr val="DD96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584"/>
            <p:cNvSpPr/>
            <p:nvPr/>
          </p:nvSpPr>
          <p:spPr>
            <a:xfrm>
              <a:off x="683455" y="3837762"/>
              <a:ext cx="412535" cy="964698"/>
            </a:xfrm>
            <a:custGeom>
              <a:avLst/>
              <a:gdLst>
                <a:gd name="connsiteX0" fmla="*/ 255855 w 412535"/>
                <a:gd name="connsiteY0" fmla="*/ 8216 h 964697"/>
                <a:gd name="connsiteX1" fmla="*/ 289493 w 412535"/>
                <a:gd name="connsiteY1" fmla="*/ 72953 h 964697"/>
                <a:gd name="connsiteX2" fmla="*/ 255855 w 412535"/>
                <a:gd name="connsiteY2" fmla="*/ 359188 h 964697"/>
                <a:gd name="connsiteX3" fmla="*/ 383424 w 412535"/>
                <a:gd name="connsiteY3" fmla="*/ 574976 h 964697"/>
                <a:gd name="connsiteX4" fmla="*/ 409445 w 412535"/>
                <a:gd name="connsiteY4" fmla="*/ 694929 h 964697"/>
                <a:gd name="connsiteX5" fmla="*/ 328842 w 412535"/>
                <a:gd name="connsiteY5" fmla="*/ 961490 h 964697"/>
                <a:gd name="connsiteX6" fmla="*/ 250778 w 412535"/>
                <a:gd name="connsiteY6" fmla="*/ 962759 h 964697"/>
                <a:gd name="connsiteX7" fmla="*/ 219679 w 412535"/>
                <a:gd name="connsiteY7" fmla="*/ 825036 h 964697"/>
                <a:gd name="connsiteX8" fmla="*/ 16585 w 412535"/>
                <a:gd name="connsiteY8" fmla="*/ 533722 h 964697"/>
                <a:gd name="connsiteX9" fmla="*/ 58473 w 412535"/>
                <a:gd name="connsiteY9" fmla="*/ 195444 h 964697"/>
                <a:gd name="connsiteX10" fmla="*/ 255855 w 412535"/>
                <a:gd name="connsiteY10" fmla="*/ 8216 h 96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2535" h="964697">
                  <a:moveTo>
                    <a:pt x="255855" y="8216"/>
                  </a:moveTo>
                  <a:cubicBezTo>
                    <a:pt x="255855" y="8216"/>
                    <a:pt x="310437" y="-17805"/>
                    <a:pt x="289493" y="72953"/>
                  </a:cubicBezTo>
                  <a:cubicBezTo>
                    <a:pt x="268549" y="163710"/>
                    <a:pt x="221583" y="244313"/>
                    <a:pt x="255855" y="359188"/>
                  </a:cubicBezTo>
                  <a:cubicBezTo>
                    <a:pt x="289493" y="473429"/>
                    <a:pt x="335189" y="510240"/>
                    <a:pt x="383424" y="574976"/>
                  </a:cubicBezTo>
                  <a:cubicBezTo>
                    <a:pt x="417696" y="621307"/>
                    <a:pt x="417061" y="627019"/>
                    <a:pt x="409445" y="694929"/>
                  </a:cubicBezTo>
                  <a:cubicBezTo>
                    <a:pt x="401829" y="762838"/>
                    <a:pt x="328842" y="961490"/>
                    <a:pt x="328842" y="961490"/>
                  </a:cubicBezTo>
                  <a:lnTo>
                    <a:pt x="250778" y="962759"/>
                  </a:lnTo>
                  <a:cubicBezTo>
                    <a:pt x="250778" y="962759"/>
                    <a:pt x="263471" y="858673"/>
                    <a:pt x="219679" y="825036"/>
                  </a:cubicBezTo>
                  <a:cubicBezTo>
                    <a:pt x="175252" y="791398"/>
                    <a:pt x="29913" y="598459"/>
                    <a:pt x="16585" y="533722"/>
                  </a:cubicBezTo>
                  <a:cubicBezTo>
                    <a:pt x="3892" y="468986"/>
                    <a:pt x="-14514" y="330628"/>
                    <a:pt x="58473" y="195444"/>
                  </a:cubicBezTo>
                  <a:cubicBezTo>
                    <a:pt x="130826" y="60259"/>
                    <a:pt x="234911" y="18371"/>
                    <a:pt x="255855" y="8216"/>
                  </a:cubicBezTo>
                  <a:close/>
                </a:path>
              </a:pathLst>
            </a:custGeom>
            <a:solidFill>
              <a:srgbClr val="63E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585"/>
            <p:cNvSpPr/>
            <p:nvPr/>
          </p:nvSpPr>
          <p:spPr>
            <a:xfrm>
              <a:off x="792311" y="4003059"/>
              <a:ext cx="209441" cy="812377"/>
            </a:xfrm>
            <a:custGeom>
              <a:avLst/>
              <a:gdLst>
                <a:gd name="connsiteX0" fmla="*/ 188253 w 209440"/>
                <a:gd name="connsiteY0" fmla="*/ 813329 h 812376"/>
                <a:gd name="connsiteX1" fmla="*/ 155250 w 209440"/>
                <a:gd name="connsiteY1" fmla="*/ 483935 h 812376"/>
                <a:gd name="connsiteX2" fmla="*/ 126055 w 209440"/>
                <a:gd name="connsiteY2" fmla="*/ 452837 h 812376"/>
                <a:gd name="connsiteX3" fmla="*/ 16258 w 209440"/>
                <a:gd name="connsiteY3" fmla="*/ 240857 h 812376"/>
                <a:gd name="connsiteX4" fmla="*/ 79090 w 209440"/>
                <a:gd name="connsiteY4" fmla="*/ 10472 h 812376"/>
                <a:gd name="connsiteX5" fmla="*/ 68935 w 209440"/>
                <a:gd name="connsiteY5" fmla="*/ 4760 h 812376"/>
                <a:gd name="connsiteX6" fmla="*/ 4833 w 209440"/>
                <a:gd name="connsiteY6" fmla="*/ 240857 h 812376"/>
                <a:gd name="connsiteX7" fmla="*/ 117805 w 209440"/>
                <a:gd name="connsiteY7" fmla="*/ 460453 h 812376"/>
                <a:gd name="connsiteX8" fmla="*/ 146999 w 209440"/>
                <a:gd name="connsiteY8" fmla="*/ 491552 h 812376"/>
                <a:gd name="connsiteX9" fmla="*/ 177464 w 209440"/>
                <a:gd name="connsiteY9" fmla="*/ 809521 h 812376"/>
                <a:gd name="connsiteX10" fmla="*/ 188253 w 209440"/>
                <a:gd name="connsiteY10" fmla="*/ 813329 h 812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440" h="812376">
                  <a:moveTo>
                    <a:pt x="188253" y="813329"/>
                  </a:moveTo>
                  <a:cubicBezTo>
                    <a:pt x="190792" y="803809"/>
                    <a:pt x="249181" y="584848"/>
                    <a:pt x="155250" y="483935"/>
                  </a:cubicBezTo>
                  <a:cubicBezTo>
                    <a:pt x="145095" y="473146"/>
                    <a:pt x="135575" y="462357"/>
                    <a:pt x="126055" y="452837"/>
                  </a:cubicBezTo>
                  <a:cubicBezTo>
                    <a:pt x="51799" y="374772"/>
                    <a:pt x="18162" y="339231"/>
                    <a:pt x="16258" y="240857"/>
                  </a:cubicBezTo>
                  <a:cubicBezTo>
                    <a:pt x="14354" y="130424"/>
                    <a:pt x="78455" y="11741"/>
                    <a:pt x="79090" y="10472"/>
                  </a:cubicBezTo>
                  <a:lnTo>
                    <a:pt x="68935" y="4760"/>
                  </a:lnTo>
                  <a:cubicBezTo>
                    <a:pt x="66396" y="9837"/>
                    <a:pt x="2295" y="127251"/>
                    <a:pt x="4833" y="240857"/>
                  </a:cubicBezTo>
                  <a:cubicBezTo>
                    <a:pt x="6737" y="343673"/>
                    <a:pt x="44183" y="383023"/>
                    <a:pt x="117805" y="460453"/>
                  </a:cubicBezTo>
                  <a:cubicBezTo>
                    <a:pt x="126690" y="469973"/>
                    <a:pt x="136845" y="480127"/>
                    <a:pt x="146999" y="491552"/>
                  </a:cubicBezTo>
                  <a:cubicBezTo>
                    <a:pt x="236488" y="587387"/>
                    <a:pt x="178098" y="807617"/>
                    <a:pt x="177464" y="809521"/>
                  </a:cubicBezTo>
                  <a:lnTo>
                    <a:pt x="188253" y="813329"/>
                  </a:lnTo>
                  <a:close/>
                </a:path>
              </a:pathLst>
            </a:custGeom>
            <a:solidFill>
              <a:srgbClr val="25B2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586"/>
            <p:cNvSpPr/>
            <p:nvPr/>
          </p:nvSpPr>
          <p:spPr>
            <a:xfrm>
              <a:off x="972372" y="4446097"/>
              <a:ext cx="336375" cy="355415"/>
            </a:xfrm>
            <a:custGeom>
              <a:avLst/>
              <a:gdLst>
                <a:gd name="connsiteX0" fmla="*/ 168129 w 336374"/>
                <a:gd name="connsiteY0" fmla="*/ 18684 h 355414"/>
                <a:gd name="connsiteX1" fmla="*/ 316007 w 336374"/>
                <a:gd name="connsiteY1" fmla="*/ 17414 h 355414"/>
                <a:gd name="connsiteX2" fmla="*/ 293794 w 336374"/>
                <a:gd name="connsiteY2" fmla="*/ 150060 h 355414"/>
                <a:gd name="connsiteX3" fmla="*/ 154166 w 336374"/>
                <a:gd name="connsiteY3" fmla="*/ 210354 h 355414"/>
                <a:gd name="connsiteX4" fmla="*/ 42465 w 336374"/>
                <a:gd name="connsiteY4" fmla="*/ 352520 h 355414"/>
                <a:gd name="connsiteX5" fmla="*/ 5019 w 336374"/>
                <a:gd name="connsiteY5" fmla="*/ 352520 h 355414"/>
                <a:gd name="connsiteX6" fmla="*/ 168129 w 336374"/>
                <a:gd name="connsiteY6" fmla="*/ 18684 h 35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374" h="355414">
                  <a:moveTo>
                    <a:pt x="168129" y="18684"/>
                  </a:moveTo>
                  <a:cubicBezTo>
                    <a:pt x="168129" y="18684"/>
                    <a:pt x="295063" y="-11780"/>
                    <a:pt x="316007" y="17414"/>
                  </a:cubicBezTo>
                  <a:cubicBezTo>
                    <a:pt x="336951" y="46609"/>
                    <a:pt x="353453" y="103729"/>
                    <a:pt x="293794" y="150060"/>
                  </a:cubicBezTo>
                  <a:cubicBezTo>
                    <a:pt x="234135" y="196391"/>
                    <a:pt x="185265" y="189410"/>
                    <a:pt x="154166" y="210354"/>
                  </a:cubicBezTo>
                  <a:cubicBezTo>
                    <a:pt x="123702" y="231298"/>
                    <a:pt x="45003" y="310632"/>
                    <a:pt x="42465" y="352520"/>
                  </a:cubicBezTo>
                  <a:lnTo>
                    <a:pt x="5019" y="352520"/>
                  </a:lnTo>
                  <a:cubicBezTo>
                    <a:pt x="5019" y="351885"/>
                    <a:pt x="-8944" y="79612"/>
                    <a:pt x="168129" y="18684"/>
                  </a:cubicBezTo>
                  <a:close/>
                </a:path>
              </a:pathLst>
            </a:custGeom>
            <a:solidFill>
              <a:srgbClr val="2541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587"/>
            <p:cNvSpPr/>
            <p:nvPr/>
          </p:nvSpPr>
          <p:spPr>
            <a:xfrm>
              <a:off x="754939" y="4793222"/>
              <a:ext cx="374455" cy="387148"/>
            </a:xfrm>
            <a:custGeom>
              <a:avLst/>
              <a:gdLst>
                <a:gd name="connsiteX0" fmla="*/ 370330 w 374454"/>
                <a:gd name="connsiteY0" fmla="*/ 4760 h 387148"/>
                <a:gd name="connsiteX1" fmla="*/ 4760 w 374454"/>
                <a:gd name="connsiteY1" fmla="*/ 4760 h 387148"/>
                <a:gd name="connsiteX2" fmla="*/ 43475 w 374454"/>
                <a:gd name="connsiteY2" fmla="*/ 382388 h 387148"/>
                <a:gd name="connsiteX3" fmla="*/ 330980 w 374454"/>
                <a:gd name="connsiteY3" fmla="*/ 379850 h 38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454" h="387148">
                  <a:moveTo>
                    <a:pt x="370330" y="4760"/>
                  </a:moveTo>
                  <a:lnTo>
                    <a:pt x="4760" y="4760"/>
                  </a:lnTo>
                  <a:lnTo>
                    <a:pt x="43475" y="382388"/>
                  </a:lnTo>
                  <a:lnTo>
                    <a:pt x="330980" y="379850"/>
                  </a:lnTo>
                  <a:close/>
                </a:path>
              </a:pathLst>
            </a:custGeom>
            <a:solidFill>
              <a:srgbClr val="084C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588"/>
            <p:cNvSpPr/>
            <p:nvPr/>
          </p:nvSpPr>
          <p:spPr>
            <a:xfrm>
              <a:off x="982246" y="4525391"/>
              <a:ext cx="241174" cy="272908"/>
            </a:xfrm>
            <a:custGeom>
              <a:avLst/>
              <a:gdLst>
                <a:gd name="connsiteX0" fmla="*/ 5300 w 241174"/>
                <a:gd name="connsiteY0" fmla="*/ 272591 h 272907"/>
                <a:gd name="connsiteX1" fmla="*/ 17359 w 241174"/>
                <a:gd name="connsiteY1" fmla="*/ 272591 h 272907"/>
                <a:gd name="connsiteX2" fmla="*/ 70036 w 241174"/>
                <a:gd name="connsiteY2" fmla="*/ 132328 h 272907"/>
                <a:gd name="connsiteX3" fmla="*/ 238224 w 241174"/>
                <a:gd name="connsiteY3" fmla="*/ 16184 h 272907"/>
                <a:gd name="connsiteX4" fmla="*/ 236320 w 241174"/>
                <a:gd name="connsiteY4" fmla="*/ 4760 h 272907"/>
                <a:gd name="connsiteX5" fmla="*/ 59882 w 241174"/>
                <a:gd name="connsiteY5" fmla="*/ 125982 h 272907"/>
                <a:gd name="connsiteX6" fmla="*/ 5300 w 241174"/>
                <a:gd name="connsiteY6" fmla="*/ 272591 h 27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174" h="272907">
                  <a:moveTo>
                    <a:pt x="5300" y="272591"/>
                  </a:moveTo>
                  <a:lnTo>
                    <a:pt x="17359" y="272591"/>
                  </a:lnTo>
                  <a:cubicBezTo>
                    <a:pt x="17359" y="271956"/>
                    <a:pt x="10377" y="230702"/>
                    <a:pt x="70036" y="132328"/>
                  </a:cubicBezTo>
                  <a:cubicBezTo>
                    <a:pt x="129695" y="33955"/>
                    <a:pt x="237589" y="16819"/>
                    <a:pt x="238224" y="16184"/>
                  </a:cubicBezTo>
                  <a:lnTo>
                    <a:pt x="236320" y="4760"/>
                  </a:lnTo>
                  <a:cubicBezTo>
                    <a:pt x="231877" y="5395"/>
                    <a:pt x="122714" y="23166"/>
                    <a:pt x="59882" y="125982"/>
                  </a:cubicBezTo>
                  <a:cubicBezTo>
                    <a:pt x="-2316" y="228798"/>
                    <a:pt x="4665" y="270687"/>
                    <a:pt x="5300" y="272591"/>
                  </a:cubicBezTo>
                  <a:close/>
                </a:path>
              </a:pathLst>
            </a:custGeom>
            <a:solidFill>
              <a:srgbClr val="667F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589"/>
            <p:cNvSpPr/>
            <p:nvPr/>
          </p:nvSpPr>
          <p:spPr>
            <a:xfrm>
              <a:off x="4029697" y="4297164"/>
              <a:ext cx="488695" cy="456962"/>
            </a:xfrm>
            <a:custGeom>
              <a:avLst/>
              <a:gdLst>
                <a:gd name="connsiteX0" fmla="*/ 383795 w 488695"/>
                <a:gd name="connsiteY0" fmla="*/ 430369 h 456962"/>
                <a:gd name="connsiteX1" fmla="*/ 294306 w 488695"/>
                <a:gd name="connsiteY1" fmla="*/ 269164 h 456962"/>
                <a:gd name="connsiteX2" fmla="*/ 57575 w 488695"/>
                <a:gd name="connsiteY2" fmla="*/ 119381 h 456962"/>
                <a:gd name="connsiteX3" fmla="*/ 46151 w 488695"/>
                <a:gd name="connsiteY3" fmla="*/ 29893 h 456962"/>
                <a:gd name="connsiteX4" fmla="*/ 267650 w 488695"/>
                <a:gd name="connsiteY4" fmla="*/ 32432 h 456962"/>
                <a:gd name="connsiteX5" fmla="*/ 486611 w 488695"/>
                <a:gd name="connsiteY5" fmla="*/ 354209 h 456962"/>
                <a:gd name="connsiteX6" fmla="*/ 457416 w 488695"/>
                <a:gd name="connsiteY6" fmla="*/ 452583 h 456962"/>
                <a:gd name="connsiteX7" fmla="*/ 383795 w 488695"/>
                <a:gd name="connsiteY7" fmla="*/ 430369 h 456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695" h="456962">
                  <a:moveTo>
                    <a:pt x="383795" y="430369"/>
                  </a:moveTo>
                  <a:cubicBezTo>
                    <a:pt x="383795" y="430369"/>
                    <a:pt x="345715" y="307244"/>
                    <a:pt x="294306" y="269164"/>
                  </a:cubicBezTo>
                  <a:cubicBezTo>
                    <a:pt x="242898" y="231084"/>
                    <a:pt x="140716" y="128267"/>
                    <a:pt x="57575" y="119381"/>
                  </a:cubicBezTo>
                  <a:cubicBezTo>
                    <a:pt x="-24932" y="110496"/>
                    <a:pt x="3628" y="45760"/>
                    <a:pt x="46151" y="29893"/>
                  </a:cubicBezTo>
                  <a:cubicBezTo>
                    <a:pt x="88674" y="14026"/>
                    <a:pt x="213703" y="-18976"/>
                    <a:pt x="267650" y="32432"/>
                  </a:cubicBezTo>
                  <a:cubicBezTo>
                    <a:pt x="321597" y="83840"/>
                    <a:pt x="486611" y="347862"/>
                    <a:pt x="486611" y="354209"/>
                  </a:cubicBezTo>
                  <a:cubicBezTo>
                    <a:pt x="486611" y="360556"/>
                    <a:pt x="457416" y="452583"/>
                    <a:pt x="457416" y="452583"/>
                  </a:cubicBezTo>
                  <a:lnTo>
                    <a:pt x="383795" y="430369"/>
                  </a:lnTo>
                  <a:close/>
                </a:path>
              </a:pathLst>
            </a:custGeom>
            <a:solidFill>
              <a:srgbClr val="FFD2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590"/>
            <p:cNvSpPr/>
            <p:nvPr/>
          </p:nvSpPr>
          <p:spPr>
            <a:xfrm>
              <a:off x="4145978" y="4346415"/>
              <a:ext cx="336375" cy="380802"/>
            </a:xfrm>
            <a:custGeom>
              <a:avLst/>
              <a:gdLst>
                <a:gd name="connsiteX0" fmla="*/ 323364 w 336374"/>
                <a:gd name="connsiteY0" fmla="*/ 377311 h 380801"/>
                <a:gd name="connsiteX1" fmla="*/ 333519 w 336374"/>
                <a:gd name="connsiteY1" fmla="*/ 375407 h 380801"/>
                <a:gd name="connsiteX2" fmla="*/ 6029 w 336374"/>
                <a:gd name="connsiteY2" fmla="*/ 4760 h 380801"/>
                <a:gd name="connsiteX3" fmla="*/ 4760 w 336374"/>
                <a:gd name="connsiteY3" fmla="*/ 14915 h 380801"/>
                <a:gd name="connsiteX4" fmla="*/ 323364 w 336374"/>
                <a:gd name="connsiteY4" fmla="*/ 377311 h 38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374" h="380801">
                  <a:moveTo>
                    <a:pt x="323364" y="377311"/>
                  </a:moveTo>
                  <a:lnTo>
                    <a:pt x="333519" y="375407"/>
                  </a:lnTo>
                  <a:cubicBezTo>
                    <a:pt x="332884" y="372234"/>
                    <a:pt x="273225" y="40302"/>
                    <a:pt x="6029" y="4760"/>
                  </a:cubicBezTo>
                  <a:lnTo>
                    <a:pt x="4760" y="14915"/>
                  </a:lnTo>
                  <a:cubicBezTo>
                    <a:pt x="263705" y="49187"/>
                    <a:pt x="322729" y="374138"/>
                    <a:pt x="323364" y="377311"/>
                  </a:cubicBezTo>
                  <a:close/>
                </a:path>
              </a:pathLst>
            </a:custGeom>
            <a:solidFill>
              <a:srgbClr val="DD96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591"/>
            <p:cNvSpPr/>
            <p:nvPr/>
          </p:nvSpPr>
          <p:spPr>
            <a:xfrm>
              <a:off x="4258076" y="3894781"/>
              <a:ext cx="355415" cy="831417"/>
            </a:xfrm>
            <a:custGeom>
              <a:avLst/>
              <a:gdLst>
                <a:gd name="connsiteX0" fmla="*/ 220786 w 355414"/>
                <a:gd name="connsiteY0" fmla="*/ 7682 h 831416"/>
                <a:gd name="connsiteX1" fmla="*/ 249981 w 355414"/>
                <a:gd name="connsiteY1" fmla="*/ 63533 h 831416"/>
                <a:gd name="connsiteX2" fmla="*/ 220786 w 355414"/>
                <a:gd name="connsiteY2" fmla="*/ 309150 h 831416"/>
                <a:gd name="connsiteX3" fmla="*/ 330584 w 355414"/>
                <a:gd name="connsiteY3" fmla="*/ 494474 h 831416"/>
                <a:gd name="connsiteX4" fmla="*/ 352797 w 355414"/>
                <a:gd name="connsiteY4" fmla="*/ 597290 h 831416"/>
                <a:gd name="connsiteX5" fmla="*/ 283618 w 355414"/>
                <a:gd name="connsiteY5" fmla="*/ 826406 h 831416"/>
                <a:gd name="connsiteX6" fmla="*/ 216343 w 355414"/>
                <a:gd name="connsiteY6" fmla="*/ 827675 h 831416"/>
                <a:gd name="connsiteX7" fmla="*/ 189687 w 355414"/>
                <a:gd name="connsiteY7" fmla="*/ 708992 h 831416"/>
                <a:gd name="connsiteX8" fmla="*/ 15153 w 355414"/>
                <a:gd name="connsiteY8" fmla="*/ 458932 h 831416"/>
                <a:gd name="connsiteX9" fmla="*/ 50695 w 355414"/>
                <a:gd name="connsiteY9" fmla="*/ 168254 h 831416"/>
                <a:gd name="connsiteX10" fmla="*/ 220786 w 355414"/>
                <a:gd name="connsiteY10" fmla="*/ 7682 h 831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5414" h="831416">
                  <a:moveTo>
                    <a:pt x="220786" y="7682"/>
                  </a:moveTo>
                  <a:cubicBezTo>
                    <a:pt x="220786" y="7682"/>
                    <a:pt x="267751" y="-14531"/>
                    <a:pt x="249981" y="63533"/>
                  </a:cubicBezTo>
                  <a:cubicBezTo>
                    <a:pt x="232210" y="141598"/>
                    <a:pt x="191591" y="210776"/>
                    <a:pt x="220786" y="309150"/>
                  </a:cubicBezTo>
                  <a:cubicBezTo>
                    <a:pt x="249981" y="407524"/>
                    <a:pt x="288696" y="439257"/>
                    <a:pt x="330584" y="494474"/>
                  </a:cubicBezTo>
                  <a:cubicBezTo>
                    <a:pt x="360413" y="533823"/>
                    <a:pt x="359778" y="538901"/>
                    <a:pt x="352797" y="597290"/>
                  </a:cubicBezTo>
                  <a:cubicBezTo>
                    <a:pt x="345816" y="655680"/>
                    <a:pt x="283618" y="826406"/>
                    <a:pt x="283618" y="826406"/>
                  </a:cubicBezTo>
                  <a:lnTo>
                    <a:pt x="216343" y="827675"/>
                  </a:lnTo>
                  <a:cubicBezTo>
                    <a:pt x="216343" y="827675"/>
                    <a:pt x="227767" y="738187"/>
                    <a:pt x="189687" y="708992"/>
                  </a:cubicBezTo>
                  <a:cubicBezTo>
                    <a:pt x="151607" y="679797"/>
                    <a:pt x="26577" y="514783"/>
                    <a:pt x="15153" y="458932"/>
                  </a:cubicBezTo>
                  <a:cubicBezTo>
                    <a:pt x="3729" y="403082"/>
                    <a:pt x="-11503" y="284398"/>
                    <a:pt x="50695" y="168254"/>
                  </a:cubicBezTo>
                  <a:cubicBezTo>
                    <a:pt x="112892" y="52109"/>
                    <a:pt x="202380" y="16568"/>
                    <a:pt x="220786" y="7682"/>
                  </a:cubicBezTo>
                  <a:close/>
                </a:path>
              </a:pathLst>
            </a:custGeom>
            <a:solidFill>
              <a:srgbClr val="63E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592"/>
            <p:cNvSpPr/>
            <p:nvPr/>
          </p:nvSpPr>
          <p:spPr>
            <a:xfrm>
              <a:off x="4351563" y="4036696"/>
              <a:ext cx="184054" cy="704483"/>
            </a:xfrm>
            <a:custGeom>
              <a:avLst/>
              <a:gdLst>
                <a:gd name="connsiteX0" fmla="*/ 162841 w 184054"/>
                <a:gd name="connsiteY0" fmla="*/ 699723 h 704483"/>
                <a:gd name="connsiteX1" fmla="*/ 134281 w 184054"/>
                <a:gd name="connsiteY1" fmla="*/ 416661 h 704483"/>
                <a:gd name="connsiteX2" fmla="*/ 109529 w 184054"/>
                <a:gd name="connsiteY2" fmla="*/ 390004 h 704483"/>
                <a:gd name="connsiteX3" fmla="*/ 14963 w 184054"/>
                <a:gd name="connsiteY3" fmla="*/ 207854 h 704483"/>
                <a:gd name="connsiteX4" fmla="*/ 68910 w 184054"/>
                <a:gd name="connsiteY4" fmla="*/ 9837 h 704483"/>
                <a:gd name="connsiteX5" fmla="*/ 60025 w 184054"/>
                <a:gd name="connsiteY5" fmla="*/ 4760 h 704483"/>
                <a:gd name="connsiteX6" fmla="*/ 4809 w 184054"/>
                <a:gd name="connsiteY6" fmla="*/ 207854 h 704483"/>
                <a:gd name="connsiteX7" fmla="*/ 101913 w 184054"/>
                <a:gd name="connsiteY7" fmla="*/ 396986 h 704483"/>
                <a:gd name="connsiteX8" fmla="*/ 126665 w 184054"/>
                <a:gd name="connsiteY8" fmla="*/ 423642 h 704483"/>
                <a:gd name="connsiteX9" fmla="*/ 152687 w 184054"/>
                <a:gd name="connsiteY9" fmla="*/ 697184 h 704483"/>
                <a:gd name="connsiteX10" fmla="*/ 162841 w 184054"/>
                <a:gd name="connsiteY10" fmla="*/ 699723 h 704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4054" h="704483">
                  <a:moveTo>
                    <a:pt x="162841" y="699723"/>
                  </a:moveTo>
                  <a:cubicBezTo>
                    <a:pt x="164745" y="691472"/>
                    <a:pt x="214884" y="503610"/>
                    <a:pt x="134281" y="416661"/>
                  </a:cubicBezTo>
                  <a:cubicBezTo>
                    <a:pt x="125396" y="407141"/>
                    <a:pt x="117145" y="398255"/>
                    <a:pt x="109529" y="390004"/>
                  </a:cubicBezTo>
                  <a:cubicBezTo>
                    <a:pt x="46062" y="322729"/>
                    <a:pt x="16867" y="292265"/>
                    <a:pt x="14963" y="207854"/>
                  </a:cubicBezTo>
                  <a:cubicBezTo>
                    <a:pt x="13059" y="113288"/>
                    <a:pt x="68276" y="11107"/>
                    <a:pt x="68910" y="9837"/>
                  </a:cubicBezTo>
                  <a:lnTo>
                    <a:pt x="60025" y="4760"/>
                  </a:lnTo>
                  <a:cubicBezTo>
                    <a:pt x="57486" y="9203"/>
                    <a:pt x="2904" y="110115"/>
                    <a:pt x="4809" y="207854"/>
                  </a:cubicBezTo>
                  <a:cubicBezTo>
                    <a:pt x="6713" y="296073"/>
                    <a:pt x="38446" y="329711"/>
                    <a:pt x="101913" y="396986"/>
                  </a:cubicBezTo>
                  <a:cubicBezTo>
                    <a:pt x="109529" y="405236"/>
                    <a:pt x="117780" y="414122"/>
                    <a:pt x="126665" y="423642"/>
                  </a:cubicBezTo>
                  <a:cubicBezTo>
                    <a:pt x="203460" y="506149"/>
                    <a:pt x="153321" y="695280"/>
                    <a:pt x="152687" y="697184"/>
                  </a:cubicBezTo>
                  <a:lnTo>
                    <a:pt x="162841" y="699723"/>
                  </a:lnTo>
                  <a:close/>
                </a:path>
              </a:pathLst>
            </a:custGeom>
            <a:solidFill>
              <a:srgbClr val="25B2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593"/>
            <p:cNvSpPr/>
            <p:nvPr/>
          </p:nvSpPr>
          <p:spPr>
            <a:xfrm>
              <a:off x="4505820" y="4417324"/>
              <a:ext cx="291948" cy="304641"/>
            </a:xfrm>
            <a:custGeom>
              <a:avLst/>
              <a:gdLst>
                <a:gd name="connsiteX0" fmla="*/ 145672 w 291947"/>
                <a:gd name="connsiteY0" fmla="*/ 16992 h 304641"/>
                <a:gd name="connsiteX1" fmla="*/ 272606 w 291947"/>
                <a:gd name="connsiteY1" fmla="*/ 15723 h 304641"/>
                <a:gd name="connsiteX2" fmla="*/ 253566 w 291947"/>
                <a:gd name="connsiteY2" fmla="*/ 129329 h 304641"/>
                <a:gd name="connsiteX3" fmla="*/ 133614 w 291947"/>
                <a:gd name="connsiteY3" fmla="*/ 180737 h 304641"/>
                <a:gd name="connsiteX4" fmla="*/ 37144 w 291947"/>
                <a:gd name="connsiteY4" fmla="*/ 303228 h 304641"/>
                <a:gd name="connsiteX5" fmla="*/ 4776 w 291947"/>
                <a:gd name="connsiteY5" fmla="*/ 303228 h 304641"/>
                <a:gd name="connsiteX6" fmla="*/ 145672 w 291947"/>
                <a:gd name="connsiteY6" fmla="*/ 16992 h 30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1947" h="304641">
                  <a:moveTo>
                    <a:pt x="145672" y="16992"/>
                  </a:moveTo>
                  <a:cubicBezTo>
                    <a:pt x="145672" y="16992"/>
                    <a:pt x="254835" y="-9664"/>
                    <a:pt x="272606" y="15723"/>
                  </a:cubicBezTo>
                  <a:cubicBezTo>
                    <a:pt x="290377" y="41110"/>
                    <a:pt x="304974" y="89979"/>
                    <a:pt x="253566" y="129329"/>
                  </a:cubicBezTo>
                  <a:cubicBezTo>
                    <a:pt x="202158" y="168678"/>
                    <a:pt x="160270" y="162966"/>
                    <a:pt x="133614" y="180737"/>
                  </a:cubicBezTo>
                  <a:cubicBezTo>
                    <a:pt x="106957" y="198508"/>
                    <a:pt x="39683" y="267052"/>
                    <a:pt x="37144" y="303228"/>
                  </a:cubicBezTo>
                  <a:lnTo>
                    <a:pt x="4776" y="303228"/>
                  </a:lnTo>
                  <a:cubicBezTo>
                    <a:pt x="5410" y="303228"/>
                    <a:pt x="-6648" y="69670"/>
                    <a:pt x="145672" y="16992"/>
                  </a:cubicBezTo>
                  <a:close/>
                </a:path>
              </a:pathLst>
            </a:custGeom>
            <a:solidFill>
              <a:srgbClr val="2541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594"/>
            <p:cNvSpPr/>
            <p:nvPr/>
          </p:nvSpPr>
          <p:spPr>
            <a:xfrm>
              <a:off x="4319878" y="4715792"/>
              <a:ext cx="323681" cy="330028"/>
            </a:xfrm>
            <a:custGeom>
              <a:avLst/>
              <a:gdLst>
                <a:gd name="connsiteX0" fmla="*/ 318921 w 323681"/>
                <a:gd name="connsiteY0" fmla="*/ 4760 h 330028"/>
                <a:gd name="connsiteX1" fmla="*/ 4760 w 323681"/>
                <a:gd name="connsiteY1" fmla="*/ 4760 h 330028"/>
                <a:gd name="connsiteX2" fmla="*/ 38397 w 323681"/>
                <a:gd name="connsiteY2" fmla="*/ 329711 h 330028"/>
                <a:gd name="connsiteX3" fmla="*/ 285284 w 323681"/>
                <a:gd name="connsiteY3" fmla="*/ 327172 h 33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681" h="330028">
                  <a:moveTo>
                    <a:pt x="318921" y="4760"/>
                  </a:moveTo>
                  <a:lnTo>
                    <a:pt x="4760" y="4760"/>
                  </a:lnTo>
                  <a:lnTo>
                    <a:pt x="38397" y="329711"/>
                  </a:lnTo>
                  <a:lnTo>
                    <a:pt x="285284" y="327172"/>
                  </a:lnTo>
                  <a:close/>
                </a:path>
              </a:pathLst>
            </a:custGeom>
            <a:solidFill>
              <a:srgbClr val="084C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595"/>
            <p:cNvSpPr/>
            <p:nvPr/>
          </p:nvSpPr>
          <p:spPr>
            <a:xfrm>
              <a:off x="4515121" y="4485407"/>
              <a:ext cx="209441" cy="234828"/>
            </a:xfrm>
            <a:custGeom>
              <a:avLst/>
              <a:gdLst>
                <a:gd name="connsiteX0" fmla="*/ 4995 w 209440"/>
                <a:gd name="connsiteY0" fmla="*/ 235145 h 234827"/>
                <a:gd name="connsiteX1" fmla="*/ 15149 w 209440"/>
                <a:gd name="connsiteY1" fmla="*/ 235145 h 234827"/>
                <a:gd name="connsiteX2" fmla="*/ 60211 w 209440"/>
                <a:gd name="connsiteY2" fmla="*/ 114558 h 234827"/>
                <a:gd name="connsiteX3" fmla="*/ 204916 w 209440"/>
                <a:gd name="connsiteY3" fmla="*/ 14915 h 234827"/>
                <a:gd name="connsiteX4" fmla="*/ 203646 w 209440"/>
                <a:gd name="connsiteY4" fmla="*/ 4760 h 234827"/>
                <a:gd name="connsiteX5" fmla="*/ 51960 w 209440"/>
                <a:gd name="connsiteY5" fmla="*/ 108846 h 234827"/>
                <a:gd name="connsiteX6" fmla="*/ 4995 w 209440"/>
                <a:gd name="connsiteY6" fmla="*/ 235145 h 234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440" h="234827">
                  <a:moveTo>
                    <a:pt x="4995" y="235145"/>
                  </a:moveTo>
                  <a:lnTo>
                    <a:pt x="15149" y="235145"/>
                  </a:lnTo>
                  <a:cubicBezTo>
                    <a:pt x="15149" y="235145"/>
                    <a:pt x="9438" y="198969"/>
                    <a:pt x="60211" y="114558"/>
                  </a:cubicBezTo>
                  <a:cubicBezTo>
                    <a:pt x="111619" y="30147"/>
                    <a:pt x="203646" y="14915"/>
                    <a:pt x="204916" y="14915"/>
                  </a:cubicBezTo>
                  <a:lnTo>
                    <a:pt x="203646" y="4760"/>
                  </a:lnTo>
                  <a:cubicBezTo>
                    <a:pt x="199838" y="5395"/>
                    <a:pt x="105907" y="20627"/>
                    <a:pt x="51960" y="108846"/>
                  </a:cubicBezTo>
                  <a:cubicBezTo>
                    <a:pt x="-1352" y="197699"/>
                    <a:pt x="4995" y="233241"/>
                    <a:pt x="4995" y="235145"/>
                  </a:cubicBezTo>
                  <a:close/>
                </a:path>
              </a:pathLst>
            </a:custGeom>
            <a:solidFill>
              <a:srgbClr val="667F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5087828" y="265792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088944" y="355327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-3172" y="-117"/>
            <a:ext cx="4800940" cy="5192865"/>
            <a:chOff x="-3172" y="-117"/>
            <a:chExt cx="4800940" cy="5192865"/>
          </a:xfrm>
        </p:grpSpPr>
        <p:sp>
          <p:nvSpPr>
            <p:cNvPr id="4" name="任意多边形: 形状 4"/>
            <p:cNvSpPr/>
            <p:nvPr userDrawn="1"/>
          </p:nvSpPr>
          <p:spPr>
            <a:xfrm>
              <a:off x="-3172" y="-117"/>
              <a:ext cx="4112658" cy="3452602"/>
            </a:xfrm>
            <a:custGeom>
              <a:avLst/>
              <a:gdLst>
                <a:gd name="connsiteX0" fmla="*/ 3172 w 4112657"/>
                <a:gd name="connsiteY0" fmla="*/ 3447523 h 3452601"/>
                <a:gd name="connsiteX1" fmla="*/ 661324 w 4112657"/>
                <a:gd name="connsiteY1" fmla="*/ 2988022 h 3452601"/>
                <a:gd name="connsiteX2" fmla="*/ 2550735 w 4112657"/>
                <a:gd name="connsiteY2" fmla="*/ 1466085 h 3452601"/>
                <a:gd name="connsiteX3" fmla="*/ 4073307 w 4112657"/>
                <a:gd name="connsiteY3" fmla="*/ 625782 h 3452601"/>
                <a:gd name="connsiteX4" fmla="*/ 3410712 w 4112657"/>
                <a:gd name="connsiteY4" fmla="*/ 3172 h 3452601"/>
                <a:gd name="connsiteX5" fmla="*/ 3172 w 4112657"/>
                <a:gd name="connsiteY5" fmla="*/ 3172 h 3452601"/>
                <a:gd name="connsiteX6" fmla="*/ 3172 w 4112657"/>
                <a:gd name="connsiteY6" fmla="*/ 3447523 h 345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12657" h="3452601">
                  <a:moveTo>
                    <a:pt x="3172" y="3447523"/>
                  </a:moveTo>
                  <a:cubicBezTo>
                    <a:pt x="214517" y="3477352"/>
                    <a:pt x="482982" y="3387864"/>
                    <a:pt x="661324" y="2988022"/>
                  </a:cubicBezTo>
                  <a:cubicBezTo>
                    <a:pt x="1081475" y="2042999"/>
                    <a:pt x="1868465" y="1203332"/>
                    <a:pt x="2550735" y="1466085"/>
                  </a:cubicBezTo>
                  <a:cubicBezTo>
                    <a:pt x="3233639" y="1728203"/>
                    <a:pt x="4335425" y="1413407"/>
                    <a:pt x="4073307" y="625782"/>
                  </a:cubicBezTo>
                  <a:cubicBezTo>
                    <a:pt x="3988261" y="370011"/>
                    <a:pt x="3726143" y="164378"/>
                    <a:pt x="3410712" y="3172"/>
                  </a:cubicBezTo>
                  <a:lnTo>
                    <a:pt x="3172" y="3172"/>
                  </a:lnTo>
                  <a:lnTo>
                    <a:pt x="3172" y="3447523"/>
                  </a:lnTo>
                  <a:close/>
                </a:path>
              </a:pathLst>
            </a:custGeom>
            <a:solidFill>
              <a:schemeClr val="accent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" name="任意多边形: 形状 5"/>
            <p:cNvSpPr/>
            <p:nvPr userDrawn="1"/>
          </p:nvSpPr>
          <p:spPr>
            <a:xfrm>
              <a:off x="-3172" y="-117"/>
              <a:ext cx="3452602" cy="2875053"/>
            </a:xfrm>
            <a:custGeom>
              <a:avLst/>
              <a:gdLst>
                <a:gd name="connsiteX0" fmla="*/ 3172 w 3452601"/>
                <a:gd name="connsiteY0" fmla="*/ 2874416 h 2875052"/>
                <a:gd name="connsiteX1" fmla="*/ 510907 w 3452601"/>
                <a:gd name="connsiteY1" fmla="*/ 2477748 h 2875052"/>
                <a:gd name="connsiteX2" fmla="*/ 2122333 w 3452601"/>
                <a:gd name="connsiteY2" fmla="*/ 1179849 h 2875052"/>
                <a:gd name="connsiteX3" fmla="*/ 3420232 w 3452601"/>
                <a:gd name="connsiteY3" fmla="*/ 463942 h 2875052"/>
                <a:gd name="connsiteX4" fmla="*/ 2982945 w 3452601"/>
                <a:gd name="connsiteY4" fmla="*/ 3172 h 2875052"/>
                <a:gd name="connsiteX5" fmla="*/ 3172 w 3452601"/>
                <a:gd name="connsiteY5" fmla="*/ 3172 h 2875052"/>
                <a:gd name="connsiteX6" fmla="*/ 3172 w 3452601"/>
                <a:gd name="connsiteY6" fmla="*/ 2874416 h 2875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52601" h="2875052">
                  <a:moveTo>
                    <a:pt x="3172" y="2874416"/>
                  </a:moveTo>
                  <a:cubicBezTo>
                    <a:pt x="166916" y="2875686"/>
                    <a:pt x="375088" y="2782389"/>
                    <a:pt x="510907" y="2477748"/>
                  </a:cubicBezTo>
                  <a:cubicBezTo>
                    <a:pt x="868861" y="1672352"/>
                    <a:pt x="1540341" y="955811"/>
                    <a:pt x="2122333" y="1179849"/>
                  </a:cubicBezTo>
                  <a:cubicBezTo>
                    <a:pt x="2704325" y="1403887"/>
                    <a:pt x="3644270" y="1134787"/>
                    <a:pt x="3420232" y="463942"/>
                  </a:cubicBezTo>
                  <a:cubicBezTo>
                    <a:pt x="3359304" y="281157"/>
                    <a:pt x="3193020" y="128836"/>
                    <a:pt x="2982945" y="3172"/>
                  </a:cubicBezTo>
                  <a:lnTo>
                    <a:pt x="3172" y="3172"/>
                  </a:lnTo>
                  <a:lnTo>
                    <a:pt x="3172" y="2874416"/>
                  </a:lnTo>
                  <a:close/>
                </a:path>
              </a:pathLst>
            </a:custGeom>
            <a:solidFill>
              <a:schemeClr val="accent1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grpSp>
          <p:nvGrpSpPr>
            <p:cNvPr id="6" name="组合 5"/>
            <p:cNvGrpSpPr/>
            <p:nvPr userDrawn="1"/>
          </p:nvGrpSpPr>
          <p:grpSpPr>
            <a:xfrm>
              <a:off x="417478" y="1380948"/>
              <a:ext cx="4380290" cy="3811800"/>
              <a:chOff x="417478" y="1380948"/>
              <a:chExt cx="4380290" cy="3811800"/>
            </a:xfrm>
          </p:grpSpPr>
          <p:sp>
            <p:nvSpPr>
              <p:cNvPr id="7" name="任意多边形: 形状 6"/>
              <p:cNvSpPr/>
              <p:nvPr/>
            </p:nvSpPr>
            <p:spPr>
              <a:xfrm>
                <a:off x="3695682" y="4874779"/>
                <a:ext cx="710830" cy="50774"/>
              </a:xfrm>
              <a:custGeom>
                <a:avLst/>
                <a:gdLst>
                  <a:gd name="connsiteX0" fmla="*/ 710194 w 710829"/>
                  <a:gd name="connsiteY0" fmla="*/ 27924 h 50773"/>
                  <a:gd name="connsiteX1" fmla="*/ 356683 w 710829"/>
                  <a:gd name="connsiteY1" fmla="*/ 52676 h 50773"/>
                  <a:gd name="connsiteX2" fmla="*/ 3172 w 710829"/>
                  <a:gd name="connsiteY2" fmla="*/ 27924 h 50773"/>
                  <a:gd name="connsiteX3" fmla="*/ 356683 w 710829"/>
                  <a:gd name="connsiteY3" fmla="*/ 3172 h 50773"/>
                  <a:gd name="connsiteX4" fmla="*/ 710194 w 710829"/>
                  <a:gd name="connsiteY4" fmla="*/ 27924 h 5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0829" h="50773">
                    <a:moveTo>
                      <a:pt x="710194" y="27924"/>
                    </a:moveTo>
                    <a:cubicBezTo>
                      <a:pt x="710194" y="41594"/>
                      <a:pt x="551921" y="52676"/>
                      <a:pt x="356683" y="52676"/>
                    </a:cubicBezTo>
                    <a:cubicBezTo>
                      <a:pt x="161444" y="52676"/>
                      <a:pt x="3172" y="41594"/>
                      <a:pt x="3172" y="27924"/>
                    </a:cubicBezTo>
                    <a:cubicBezTo>
                      <a:pt x="3172" y="14254"/>
                      <a:pt x="161444" y="3172"/>
                      <a:pt x="356683" y="3172"/>
                    </a:cubicBezTo>
                    <a:cubicBezTo>
                      <a:pt x="551921" y="3172"/>
                      <a:pt x="710194" y="14254"/>
                      <a:pt x="710194" y="27924"/>
                    </a:cubicBezTo>
                    <a:close/>
                  </a:path>
                </a:pathLst>
              </a:custGeom>
              <a:solidFill>
                <a:srgbClr val="71CAF2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4120276" y="5020118"/>
                <a:ext cx="653710" cy="50774"/>
              </a:xfrm>
              <a:custGeom>
                <a:avLst/>
                <a:gdLst>
                  <a:gd name="connsiteX0" fmla="*/ 654342 w 653709"/>
                  <a:gd name="connsiteY0" fmla="*/ 27924 h 50773"/>
                  <a:gd name="connsiteX1" fmla="*/ 328757 w 653709"/>
                  <a:gd name="connsiteY1" fmla="*/ 52676 h 50773"/>
                  <a:gd name="connsiteX2" fmla="*/ 3172 w 653709"/>
                  <a:gd name="connsiteY2" fmla="*/ 27924 h 50773"/>
                  <a:gd name="connsiteX3" fmla="*/ 328757 w 653709"/>
                  <a:gd name="connsiteY3" fmla="*/ 3171 h 50773"/>
                  <a:gd name="connsiteX4" fmla="*/ 654342 w 653709"/>
                  <a:gd name="connsiteY4" fmla="*/ 27924 h 5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3709" h="50773">
                    <a:moveTo>
                      <a:pt x="654342" y="27924"/>
                    </a:moveTo>
                    <a:cubicBezTo>
                      <a:pt x="654342" y="41594"/>
                      <a:pt x="508573" y="52676"/>
                      <a:pt x="328757" y="52676"/>
                    </a:cubicBezTo>
                    <a:cubicBezTo>
                      <a:pt x="148941" y="52676"/>
                      <a:pt x="3172" y="41594"/>
                      <a:pt x="3172" y="27924"/>
                    </a:cubicBezTo>
                    <a:cubicBezTo>
                      <a:pt x="3172" y="14253"/>
                      <a:pt x="148941" y="3171"/>
                      <a:pt x="328757" y="3171"/>
                    </a:cubicBezTo>
                    <a:cubicBezTo>
                      <a:pt x="508573" y="3171"/>
                      <a:pt x="654342" y="14253"/>
                      <a:pt x="654342" y="27924"/>
                    </a:cubicBezTo>
                    <a:close/>
                  </a:path>
                </a:pathLst>
              </a:custGeom>
              <a:solidFill>
                <a:srgbClr val="71CAF2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1824042" y="5080412"/>
                <a:ext cx="1491473" cy="25387"/>
              </a:xfrm>
              <a:custGeom>
                <a:avLst/>
                <a:gdLst>
                  <a:gd name="connsiteX0" fmla="*/ 1490837 w 1491473"/>
                  <a:gd name="connsiteY0" fmla="*/ 15230 h 25386"/>
                  <a:gd name="connsiteX1" fmla="*/ 747004 w 1491473"/>
                  <a:gd name="connsiteY1" fmla="*/ 27289 h 25386"/>
                  <a:gd name="connsiteX2" fmla="*/ 3171 w 1491473"/>
                  <a:gd name="connsiteY2" fmla="*/ 15230 h 25386"/>
                  <a:gd name="connsiteX3" fmla="*/ 747004 w 1491473"/>
                  <a:gd name="connsiteY3" fmla="*/ 3171 h 25386"/>
                  <a:gd name="connsiteX4" fmla="*/ 1490837 w 1491473"/>
                  <a:gd name="connsiteY4" fmla="*/ 15230 h 2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473" h="25386">
                    <a:moveTo>
                      <a:pt x="1490837" y="15230"/>
                    </a:moveTo>
                    <a:cubicBezTo>
                      <a:pt x="1490837" y="21890"/>
                      <a:pt x="1157812" y="27289"/>
                      <a:pt x="747004" y="27289"/>
                    </a:cubicBezTo>
                    <a:cubicBezTo>
                      <a:pt x="336197" y="27289"/>
                      <a:pt x="3171" y="21890"/>
                      <a:pt x="3171" y="15230"/>
                    </a:cubicBezTo>
                    <a:cubicBezTo>
                      <a:pt x="3171" y="8571"/>
                      <a:pt x="336197" y="3171"/>
                      <a:pt x="747004" y="3171"/>
                    </a:cubicBezTo>
                    <a:cubicBezTo>
                      <a:pt x="1157812" y="3171"/>
                      <a:pt x="1490837" y="8570"/>
                      <a:pt x="1490837" y="15230"/>
                    </a:cubicBezTo>
                    <a:close/>
                  </a:path>
                </a:pathLst>
              </a:custGeom>
              <a:solidFill>
                <a:srgbClr val="71CAF2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2407938" y="4871605"/>
                <a:ext cx="761603" cy="25387"/>
              </a:xfrm>
              <a:custGeom>
                <a:avLst/>
                <a:gdLst>
                  <a:gd name="connsiteX0" fmla="*/ 759698 w 761603"/>
                  <a:gd name="connsiteY0" fmla="*/ 15230 h 25386"/>
                  <a:gd name="connsiteX1" fmla="*/ 381435 w 761603"/>
                  <a:gd name="connsiteY1" fmla="*/ 27289 h 25386"/>
                  <a:gd name="connsiteX2" fmla="*/ 3172 w 761603"/>
                  <a:gd name="connsiteY2" fmla="*/ 15230 h 25386"/>
                  <a:gd name="connsiteX3" fmla="*/ 381435 w 761603"/>
                  <a:gd name="connsiteY3" fmla="*/ 3172 h 25386"/>
                  <a:gd name="connsiteX4" fmla="*/ 759698 w 761603"/>
                  <a:gd name="connsiteY4" fmla="*/ 15230 h 2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603" h="25386">
                    <a:moveTo>
                      <a:pt x="759698" y="15230"/>
                    </a:moveTo>
                    <a:cubicBezTo>
                      <a:pt x="759698" y="21890"/>
                      <a:pt x="590344" y="27289"/>
                      <a:pt x="381435" y="27289"/>
                    </a:cubicBezTo>
                    <a:cubicBezTo>
                      <a:pt x="172526" y="27289"/>
                      <a:pt x="3172" y="21891"/>
                      <a:pt x="3172" y="15230"/>
                    </a:cubicBezTo>
                    <a:cubicBezTo>
                      <a:pt x="3172" y="8571"/>
                      <a:pt x="172526" y="3172"/>
                      <a:pt x="381435" y="3172"/>
                    </a:cubicBezTo>
                    <a:cubicBezTo>
                      <a:pt x="590344" y="3172"/>
                      <a:pt x="759698" y="8570"/>
                      <a:pt x="759698" y="15230"/>
                    </a:cubicBezTo>
                    <a:close/>
                  </a:path>
                </a:pathLst>
              </a:custGeom>
              <a:solidFill>
                <a:srgbClr val="71CAF2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1240146" y="4828448"/>
                <a:ext cx="901231" cy="25387"/>
              </a:xfrm>
              <a:custGeom>
                <a:avLst/>
                <a:gdLst>
                  <a:gd name="connsiteX0" fmla="*/ 899325 w 901230"/>
                  <a:gd name="connsiteY0" fmla="*/ 15231 h 25386"/>
                  <a:gd name="connsiteX1" fmla="*/ 451248 w 901230"/>
                  <a:gd name="connsiteY1" fmla="*/ 27289 h 25386"/>
                  <a:gd name="connsiteX2" fmla="*/ 3172 w 901230"/>
                  <a:gd name="connsiteY2" fmla="*/ 15231 h 25386"/>
                  <a:gd name="connsiteX3" fmla="*/ 451248 w 901230"/>
                  <a:gd name="connsiteY3" fmla="*/ 3172 h 25386"/>
                  <a:gd name="connsiteX4" fmla="*/ 899325 w 901230"/>
                  <a:gd name="connsiteY4" fmla="*/ 15231 h 2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1230" h="25386">
                    <a:moveTo>
                      <a:pt x="899325" y="15231"/>
                    </a:moveTo>
                    <a:cubicBezTo>
                      <a:pt x="899325" y="21890"/>
                      <a:pt x="698714" y="27289"/>
                      <a:pt x="451248" y="27289"/>
                    </a:cubicBezTo>
                    <a:cubicBezTo>
                      <a:pt x="203782" y="27289"/>
                      <a:pt x="3172" y="21891"/>
                      <a:pt x="3172" y="15231"/>
                    </a:cubicBezTo>
                    <a:cubicBezTo>
                      <a:pt x="3172" y="8571"/>
                      <a:pt x="203782" y="3172"/>
                      <a:pt x="451248" y="3172"/>
                    </a:cubicBezTo>
                    <a:cubicBezTo>
                      <a:pt x="698714" y="3172"/>
                      <a:pt x="899325" y="8570"/>
                      <a:pt x="899325" y="15231"/>
                    </a:cubicBezTo>
                    <a:close/>
                  </a:path>
                </a:pathLst>
              </a:custGeom>
              <a:solidFill>
                <a:srgbClr val="71CAF2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1363272" y="4879221"/>
                <a:ext cx="901231" cy="25387"/>
              </a:xfrm>
              <a:custGeom>
                <a:avLst/>
                <a:gdLst>
                  <a:gd name="connsiteX0" fmla="*/ 899325 w 901230"/>
                  <a:gd name="connsiteY0" fmla="*/ 15231 h 25386"/>
                  <a:gd name="connsiteX1" fmla="*/ 451248 w 901230"/>
                  <a:gd name="connsiteY1" fmla="*/ 27289 h 25386"/>
                  <a:gd name="connsiteX2" fmla="*/ 3172 w 901230"/>
                  <a:gd name="connsiteY2" fmla="*/ 15231 h 25386"/>
                  <a:gd name="connsiteX3" fmla="*/ 451248 w 901230"/>
                  <a:gd name="connsiteY3" fmla="*/ 3172 h 25386"/>
                  <a:gd name="connsiteX4" fmla="*/ 899325 w 901230"/>
                  <a:gd name="connsiteY4" fmla="*/ 15231 h 2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1230" h="25386">
                    <a:moveTo>
                      <a:pt x="899325" y="15231"/>
                    </a:moveTo>
                    <a:cubicBezTo>
                      <a:pt x="899325" y="21890"/>
                      <a:pt x="698714" y="27289"/>
                      <a:pt x="451248" y="27289"/>
                    </a:cubicBezTo>
                    <a:cubicBezTo>
                      <a:pt x="203782" y="27289"/>
                      <a:pt x="3172" y="21891"/>
                      <a:pt x="3172" y="15231"/>
                    </a:cubicBezTo>
                    <a:cubicBezTo>
                      <a:pt x="3172" y="8571"/>
                      <a:pt x="203782" y="3172"/>
                      <a:pt x="451248" y="3172"/>
                    </a:cubicBezTo>
                    <a:cubicBezTo>
                      <a:pt x="698714" y="3172"/>
                      <a:pt x="899325" y="8570"/>
                      <a:pt x="899325" y="15231"/>
                    </a:cubicBezTo>
                    <a:close/>
                  </a:path>
                </a:pathLst>
              </a:custGeom>
              <a:solidFill>
                <a:srgbClr val="71CAF2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1815791" y="4919206"/>
                <a:ext cx="710830" cy="25387"/>
              </a:xfrm>
              <a:custGeom>
                <a:avLst/>
                <a:gdLst>
                  <a:gd name="connsiteX0" fmla="*/ 708924 w 710829"/>
                  <a:gd name="connsiteY0" fmla="*/ 15230 h 25386"/>
                  <a:gd name="connsiteX1" fmla="*/ 356048 w 710829"/>
                  <a:gd name="connsiteY1" fmla="*/ 27289 h 25386"/>
                  <a:gd name="connsiteX2" fmla="*/ 3172 w 710829"/>
                  <a:gd name="connsiteY2" fmla="*/ 15230 h 25386"/>
                  <a:gd name="connsiteX3" fmla="*/ 356048 w 710829"/>
                  <a:gd name="connsiteY3" fmla="*/ 3172 h 25386"/>
                  <a:gd name="connsiteX4" fmla="*/ 708924 w 710829"/>
                  <a:gd name="connsiteY4" fmla="*/ 15230 h 2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0829" h="25386">
                    <a:moveTo>
                      <a:pt x="708924" y="15230"/>
                    </a:moveTo>
                    <a:cubicBezTo>
                      <a:pt x="708924" y="21890"/>
                      <a:pt x="550936" y="27289"/>
                      <a:pt x="356048" y="27289"/>
                    </a:cubicBezTo>
                    <a:cubicBezTo>
                      <a:pt x="161160" y="27289"/>
                      <a:pt x="3172" y="21891"/>
                      <a:pt x="3172" y="15230"/>
                    </a:cubicBezTo>
                    <a:cubicBezTo>
                      <a:pt x="3172" y="8571"/>
                      <a:pt x="161160" y="3172"/>
                      <a:pt x="356048" y="3172"/>
                    </a:cubicBezTo>
                    <a:cubicBezTo>
                      <a:pt x="550936" y="3172"/>
                      <a:pt x="708924" y="8570"/>
                      <a:pt x="708924" y="15230"/>
                    </a:cubicBezTo>
                    <a:close/>
                  </a:path>
                </a:pathLst>
              </a:custGeom>
              <a:solidFill>
                <a:srgbClr val="71CAF2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821264" y="5141974"/>
                <a:ext cx="679096" cy="50774"/>
              </a:xfrm>
              <a:custGeom>
                <a:avLst/>
                <a:gdLst>
                  <a:gd name="connsiteX0" fmla="*/ 677191 w 679096"/>
                  <a:gd name="connsiteY0" fmla="*/ 26020 h 50773"/>
                  <a:gd name="connsiteX1" fmla="*/ 340181 w 679096"/>
                  <a:gd name="connsiteY1" fmla="*/ 48868 h 50773"/>
                  <a:gd name="connsiteX2" fmla="*/ 3172 w 679096"/>
                  <a:gd name="connsiteY2" fmla="*/ 26020 h 50773"/>
                  <a:gd name="connsiteX3" fmla="*/ 340181 w 679096"/>
                  <a:gd name="connsiteY3" fmla="*/ 3172 h 50773"/>
                  <a:gd name="connsiteX4" fmla="*/ 677191 w 679096"/>
                  <a:gd name="connsiteY4" fmla="*/ 26020 h 5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9096" h="50773">
                    <a:moveTo>
                      <a:pt x="677191" y="26020"/>
                    </a:moveTo>
                    <a:cubicBezTo>
                      <a:pt x="677191" y="38638"/>
                      <a:pt x="526306" y="48868"/>
                      <a:pt x="340181" y="48868"/>
                    </a:cubicBezTo>
                    <a:cubicBezTo>
                      <a:pt x="154056" y="48868"/>
                      <a:pt x="3172" y="38638"/>
                      <a:pt x="3172" y="26020"/>
                    </a:cubicBezTo>
                    <a:cubicBezTo>
                      <a:pt x="3172" y="13401"/>
                      <a:pt x="154056" y="3172"/>
                      <a:pt x="340181" y="3172"/>
                    </a:cubicBezTo>
                    <a:cubicBezTo>
                      <a:pt x="526306" y="3172"/>
                      <a:pt x="677191" y="13401"/>
                      <a:pt x="677191" y="26020"/>
                    </a:cubicBezTo>
                    <a:close/>
                  </a:path>
                </a:pathLst>
              </a:custGeom>
              <a:solidFill>
                <a:srgbClr val="71CAF2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3008747" y="4979815"/>
                <a:ext cx="260214" cy="114241"/>
              </a:xfrm>
              <a:custGeom>
                <a:avLst/>
                <a:gdLst>
                  <a:gd name="connsiteX0" fmla="*/ 50360 w 260214"/>
                  <a:gd name="connsiteY0" fmla="*/ 4760 h 114240"/>
                  <a:gd name="connsiteX1" fmla="*/ 15453 w 260214"/>
                  <a:gd name="connsiteY1" fmla="*/ 56168 h 114240"/>
                  <a:gd name="connsiteX2" fmla="*/ 15453 w 260214"/>
                  <a:gd name="connsiteY2" fmla="*/ 110115 h 114240"/>
                  <a:gd name="connsiteX3" fmla="*/ 74477 w 260214"/>
                  <a:gd name="connsiteY3" fmla="*/ 110115 h 114240"/>
                  <a:gd name="connsiteX4" fmla="*/ 78920 w 260214"/>
                  <a:gd name="connsiteY4" fmla="*/ 96153 h 114240"/>
                  <a:gd name="connsiteX5" fmla="*/ 96691 w 260214"/>
                  <a:gd name="connsiteY5" fmla="*/ 99326 h 114240"/>
                  <a:gd name="connsiteX6" fmla="*/ 98595 w 260214"/>
                  <a:gd name="connsiteY6" fmla="*/ 106942 h 114240"/>
                  <a:gd name="connsiteX7" fmla="*/ 258532 w 260214"/>
                  <a:gd name="connsiteY7" fmla="*/ 108846 h 114240"/>
                  <a:gd name="connsiteX8" fmla="*/ 120174 w 260214"/>
                  <a:gd name="connsiteY8" fmla="*/ 30147 h 114240"/>
                  <a:gd name="connsiteX9" fmla="*/ 50360 w 260214"/>
                  <a:gd name="connsiteY9" fmla="*/ 4760 h 114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0214" h="114240">
                    <a:moveTo>
                      <a:pt x="50360" y="4760"/>
                    </a:moveTo>
                    <a:cubicBezTo>
                      <a:pt x="50360" y="4760"/>
                      <a:pt x="23069" y="24435"/>
                      <a:pt x="15453" y="56168"/>
                    </a:cubicBezTo>
                    <a:cubicBezTo>
                      <a:pt x="7837" y="87902"/>
                      <a:pt x="-4222" y="108846"/>
                      <a:pt x="15453" y="110115"/>
                    </a:cubicBezTo>
                    <a:cubicBezTo>
                      <a:pt x="35128" y="111385"/>
                      <a:pt x="74477" y="110115"/>
                      <a:pt x="74477" y="110115"/>
                    </a:cubicBezTo>
                    <a:lnTo>
                      <a:pt x="78920" y="96153"/>
                    </a:lnTo>
                    <a:lnTo>
                      <a:pt x="96691" y="99326"/>
                    </a:lnTo>
                    <a:lnTo>
                      <a:pt x="98595" y="106942"/>
                    </a:lnTo>
                    <a:lnTo>
                      <a:pt x="258532" y="108846"/>
                    </a:lnTo>
                    <a:cubicBezTo>
                      <a:pt x="258532" y="108846"/>
                      <a:pt x="163331" y="27608"/>
                      <a:pt x="120174" y="30147"/>
                    </a:cubicBezTo>
                    <a:cubicBezTo>
                      <a:pt x="77651" y="32051"/>
                      <a:pt x="50360" y="4760"/>
                      <a:pt x="50360" y="4760"/>
                    </a:cubicBezTo>
                    <a:close/>
                  </a:path>
                </a:pathLst>
              </a:custGeom>
              <a:solidFill>
                <a:srgbClr val="AA3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2884255" y="3632596"/>
                <a:ext cx="260214" cy="844110"/>
              </a:xfrm>
              <a:custGeom>
                <a:avLst/>
                <a:gdLst>
                  <a:gd name="connsiteX0" fmla="*/ 259897 w 260214"/>
                  <a:gd name="connsiteY0" fmla="*/ 5210 h 844110"/>
                  <a:gd name="connsiteX1" fmla="*/ 245300 w 260214"/>
                  <a:gd name="connsiteY1" fmla="*/ 843608 h 844110"/>
                  <a:gd name="connsiteX2" fmla="*/ 78382 w 260214"/>
                  <a:gd name="connsiteY2" fmla="*/ 843608 h 844110"/>
                  <a:gd name="connsiteX3" fmla="*/ 49821 w 260214"/>
                  <a:gd name="connsiteY3" fmla="*/ 319371 h 844110"/>
                  <a:gd name="connsiteX4" fmla="*/ 4760 w 260214"/>
                  <a:gd name="connsiteY4" fmla="*/ 64234 h 844110"/>
                  <a:gd name="connsiteX5" fmla="*/ 259897 w 260214"/>
                  <a:gd name="connsiteY5" fmla="*/ 5210 h 844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214" h="844110">
                    <a:moveTo>
                      <a:pt x="259897" y="5210"/>
                    </a:moveTo>
                    <a:lnTo>
                      <a:pt x="245300" y="843608"/>
                    </a:lnTo>
                    <a:lnTo>
                      <a:pt x="78382" y="843608"/>
                    </a:lnTo>
                    <a:cubicBezTo>
                      <a:pt x="78382" y="843608"/>
                      <a:pt x="6029" y="584028"/>
                      <a:pt x="49821" y="319371"/>
                    </a:cubicBezTo>
                    <a:cubicBezTo>
                      <a:pt x="49821" y="319371"/>
                      <a:pt x="4760" y="132778"/>
                      <a:pt x="4760" y="64234"/>
                    </a:cubicBezTo>
                    <a:cubicBezTo>
                      <a:pt x="4760" y="-4310"/>
                      <a:pt x="259897" y="5210"/>
                      <a:pt x="259897" y="5210"/>
                    </a:cubicBezTo>
                    <a:close/>
                  </a:path>
                </a:pathLst>
              </a:custGeom>
              <a:solidFill>
                <a:srgbClr val="FEC3B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2526302" y="3680647"/>
                <a:ext cx="247521" cy="812377"/>
              </a:xfrm>
              <a:custGeom>
                <a:avLst/>
                <a:gdLst>
                  <a:gd name="connsiteX0" fmla="*/ 245934 w 247521"/>
                  <a:gd name="connsiteY0" fmla="*/ 35224 h 812376"/>
                  <a:gd name="connsiteX1" fmla="*/ 237049 w 247521"/>
                  <a:gd name="connsiteY1" fmla="*/ 807617 h 812376"/>
                  <a:gd name="connsiteX2" fmla="*/ 79016 w 247521"/>
                  <a:gd name="connsiteY2" fmla="*/ 807617 h 812376"/>
                  <a:gd name="connsiteX3" fmla="*/ 4760 w 247521"/>
                  <a:gd name="connsiteY3" fmla="*/ 4760 h 812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7521" h="812376">
                    <a:moveTo>
                      <a:pt x="245934" y="35224"/>
                    </a:moveTo>
                    <a:lnTo>
                      <a:pt x="237049" y="807617"/>
                    </a:lnTo>
                    <a:lnTo>
                      <a:pt x="79016" y="807617"/>
                    </a:lnTo>
                    <a:lnTo>
                      <a:pt x="4760" y="4760"/>
                    </a:lnTo>
                    <a:close/>
                  </a:path>
                </a:pathLst>
              </a:custGeom>
              <a:solidFill>
                <a:srgbClr val="FEC3B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2373857" y="2202330"/>
                <a:ext cx="222134" cy="806030"/>
              </a:xfrm>
              <a:custGeom>
                <a:avLst/>
                <a:gdLst>
                  <a:gd name="connsiteX0" fmla="*/ 221941 w 222134"/>
                  <a:gd name="connsiteY0" fmla="*/ 67129 h 806030"/>
                  <a:gd name="connsiteX1" fmla="*/ 141973 w 222134"/>
                  <a:gd name="connsiteY1" fmla="*/ 317823 h 806030"/>
                  <a:gd name="connsiteX2" fmla="*/ 81044 w 222134"/>
                  <a:gd name="connsiteY2" fmla="*/ 701798 h 806030"/>
                  <a:gd name="connsiteX3" fmla="*/ 6153 w 222134"/>
                  <a:gd name="connsiteY3" fmla="*/ 802711 h 806030"/>
                  <a:gd name="connsiteX4" fmla="*/ 8692 w 222134"/>
                  <a:gd name="connsiteY4" fmla="*/ 460624 h 806030"/>
                  <a:gd name="connsiteX5" fmla="*/ 88660 w 222134"/>
                  <a:gd name="connsiteY5" fmla="*/ 22702 h 806030"/>
                  <a:gd name="connsiteX6" fmla="*/ 221941 w 222134"/>
                  <a:gd name="connsiteY6" fmla="*/ 67129 h 806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134" h="806030">
                    <a:moveTo>
                      <a:pt x="221941" y="67129"/>
                    </a:moveTo>
                    <a:cubicBezTo>
                      <a:pt x="221941" y="67129"/>
                      <a:pt x="151493" y="266415"/>
                      <a:pt x="141973" y="317823"/>
                    </a:cubicBezTo>
                    <a:cubicBezTo>
                      <a:pt x="132452" y="369231"/>
                      <a:pt x="74063" y="598982"/>
                      <a:pt x="81044" y="701798"/>
                    </a:cubicBezTo>
                    <a:cubicBezTo>
                      <a:pt x="88026" y="804615"/>
                      <a:pt x="6153" y="802711"/>
                      <a:pt x="6153" y="802711"/>
                    </a:cubicBezTo>
                    <a:cubicBezTo>
                      <a:pt x="6153" y="802711"/>
                      <a:pt x="1711" y="542496"/>
                      <a:pt x="8692" y="460624"/>
                    </a:cubicBezTo>
                    <a:cubicBezTo>
                      <a:pt x="15673" y="378751"/>
                      <a:pt x="60100" y="81091"/>
                      <a:pt x="88660" y="22702"/>
                    </a:cubicBezTo>
                    <a:cubicBezTo>
                      <a:pt x="116586" y="-35688"/>
                      <a:pt x="221941" y="67129"/>
                      <a:pt x="221941" y="67129"/>
                    </a:cubicBezTo>
                    <a:close/>
                  </a:path>
                </a:pathLst>
              </a:custGeom>
              <a:solidFill>
                <a:srgbClr val="FFB39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2423179" y="2192981"/>
                <a:ext cx="196748" cy="88854"/>
              </a:xfrm>
              <a:custGeom>
                <a:avLst/>
                <a:gdLst>
                  <a:gd name="connsiteX0" fmla="*/ 194833 w 196747"/>
                  <a:gd name="connsiteY0" fmla="*/ 35224 h 88853"/>
                  <a:gd name="connsiteX1" fmla="*/ 187217 w 196747"/>
                  <a:gd name="connsiteY1" fmla="*/ 77747 h 88853"/>
                  <a:gd name="connsiteX2" fmla="*/ 51397 w 196747"/>
                  <a:gd name="connsiteY2" fmla="*/ 72035 h 88853"/>
                  <a:gd name="connsiteX3" fmla="*/ 6336 w 196747"/>
                  <a:gd name="connsiteY3" fmla="*/ 41571 h 88853"/>
                  <a:gd name="connsiteX4" fmla="*/ 10779 w 196747"/>
                  <a:gd name="connsiteY4" fmla="*/ 4760 h 88853"/>
                  <a:gd name="connsiteX5" fmla="*/ 194833 w 196747"/>
                  <a:gd name="connsiteY5" fmla="*/ 35224 h 88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6747" h="88853">
                    <a:moveTo>
                      <a:pt x="194833" y="35224"/>
                    </a:moveTo>
                    <a:lnTo>
                      <a:pt x="187217" y="77747"/>
                    </a:lnTo>
                    <a:cubicBezTo>
                      <a:pt x="187217" y="77747"/>
                      <a:pt x="111056" y="101230"/>
                      <a:pt x="51397" y="72035"/>
                    </a:cubicBezTo>
                    <a:cubicBezTo>
                      <a:pt x="-8261" y="42840"/>
                      <a:pt x="6336" y="41571"/>
                      <a:pt x="6336" y="41571"/>
                    </a:cubicBezTo>
                    <a:lnTo>
                      <a:pt x="10779" y="4760"/>
                    </a:lnTo>
                    <a:lnTo>
                      <a:pt x="194833" y="35224"/>
                    </a:lnTo>
                    <a:close/>
                  </a:path>
                </a:pathLst>
              </a:custGeom>
              <a:solidFill>
                <a:srgbClr val="FC74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2916623" y="2196789"/>
                <a:ext cx="145974" cy="495042"/>
              </a:xfrm>
              <a:custGeom>
                <a:avLst/>
                <a:gdLst>
                  <a:gd name="connsiteX0" fmla="*/ 136137 w 145973"/>
                  <a:gd name="connsiteY0" fmla="*/ 4760 h 495042"/>
                  <a:gd name="connsiteX1" fmla="*/ 138675 w 145973"/>
                  <a:gd name="connsiteY1" fmla="*/ 342404 h 495042"/>
                  <a:gd name="connsiteX2" fmla="*/ 131694 w 145973"/>
                  <a:gd name="connsiteY2" fmla="*/ 494725 h 495042"/>
                  <a:gd name="connsiteX3" fmla="*/ 40302 w 145973"/>
                  <a:gd name="connsiteY3" fmla="*/ 339865 h 495042"/>
                  <a:gd name="connsiteX4" fmla="*/ 4760 w 145973"/>
                  <a:gd name="connsiteY4" fmla="*/ 37763 h 495042"/>
                  <a:gd name="connsiteX5" fmla="*/ 136137 w 145973"/>
                  <a:gd name="connsiteY5" fmla="*/ 4760 h 495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973" h="495042">
                    <a:moveTo>
                      <a:pt x="136137" y="4760"/>
                    </a:moveTo>
                    <a:cubicBezTo>
                      <a:pt x="136137" y="4760"/>
                      <a:pt x="145657" y="285919"/>
                      <a:pt x="138675" y="342404"/>
                    </a:cubicBezTo>
                    <a:cubicBezTo>
                      <a:pt x="131694" y="398890"/>
                      <a:pt x="131694" y="494725"/>
                      <a:pt x="131694" y="494725"/>
                    </a:cubicBezTo>
                    <a:lnTo>
                      <a:pt x="40302" y="339865"/>
                    </a:lnTo>
                    <a:lnTo>
                      <a:pt x="4760" y="37763"/>
                    </a:lnTo>
                    <a:lnTo>
                      <a:pt x="136137" y="4760"/>
                    </a:lnTo>
                    <a:close/>
                  </a:path>
                </a:pathLst>
              </a:custGeom>
              <a:solidFill>
                <a:srgbClr val="FFB39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2962221" y="2166960"/>
                <a:ext cx="133281" cy="69814"/>
              </a:xfrm>
              <a:custGeom>
                <a:avLst/>
                <a:gdLst>
                  <a:gd name="connsiteX0" fmla="*/ 124177 w 133280"/>
                  <a:gd name="connsiteY0" fmla="*/ 36493 h 69813"/>
                  <a:gd name="connsiteX1" fmla="*/ 26438 w 133280"/>
                  <a:gd name="connsiteY1" fmla="*/ 64419 h 69813"/>
                  <a:gd name="connsiteX2" fmla="*/ 27707 w 133280"/>
                  <a:gd name="connsiteY2" fmla="*/ 20627 h 69813"/>
                  <a:gd name="connsiteX3" fmla="*/ 128619 w 133280"/>
                  <a:gd name="connsiteY3" fmla="*/ 4760 h 69813"/>
                  <a:gd name="connsiteX4" fmla="*/ 124177 w 133280"/>
                  <a:gd name="connsiteY4" fmla="*/ 36493 h 69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280" h="69813">
                    <a:moveTo>
                      <a:pt x="124177" y="36493"/>
                    </a:moveTo>
                    <a:cubicBezTo>
                      <a:pt x="124177" y="36493"/>
                      <a:pt x="75942" y="83459"/>
                      <a:pt x="26438" y="64419"/>
                    </a:cubicBezTo>
                    <a:cubicBezTo>
                      <a:pt x="-23067" y="45379"/>
                      <a:pt x="27707" y="20627"/>
                      <a:pt x="27707" y="20627"/>
                    </a:cubicBezTo>
                    <a:lnTo>
                      <a:pt x="128619" y="4760"/>
                    </a:lnTo>
                    <a:lnTo>
                      <a:pt x="124177" y="36493"/>
                    </a:lnTo>
                    <a:close/>
                  </a:path>
                </a:pathLst>
              </a:custGeom>
              <a:solidFill>
                <a:srgbClr val="FC74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2856330" y="1868030"/>
                <a:ext cx="234828" cy="342722"/>
              </a:xfrm>
              <a:custGeom>
                <a:avLst/>
                <a:gdLst>
                  <a:gd name="connsiteX0" fmla="*/ 233876 w 234827"/>
                  <a:gd name="connsiteY0" fmla="*/ 303055 h 342721"/>
                  <a:gd name="connsiteX1" fmla="*/ 165332 w 234827"/>
                  <a:gd name="connsiteY1" fmla="*/ 342404 h 342721"/>
                  <a:gd name="connsiteX2" fmla="*/ 124078 w 234827"/>
                  <a:gd name="connsiteY2" fmla="*/ 333519 h 342721"/>
                  <a:gd name="connsiteX3" fmla="*/ 4760 w 234827"/>
                  <a:gd name="connsiteY3" fmla="*/ 4760 h 342721"/>
                  <a:gd name="connsiteX4" fmla="*/ 233876 w 234827"/>
                  <a:gd name="connsiteY4" fmla="*/ 303055 h 342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827" h="342721">
                    <a:moveTo>
                      <a:pt x="233876" y="303055"/>
                    </a:moveTo>
                    <a:cubicBezTo>
                      <a:pt x="233876" y="303055"/>
                      <a:pt x="185641" y="342404"/>
                      <a:pt x="165332" y="342404"/>
                    </a:cubicBezTo>
                    <a:cubicBezTo>
                      <a:pt x="145022" y="342404"/>
                      <a:pt x="124078" y="333519"/>
                      <a:pt x="124078" y="333519"/>
                    </a:cubicBezTo>
                    <a:lnTo>
                      <a:pt x="4760" y="4760"/>
                    </a:lnTo>
                    <a:cubicBezTo>
                      <a:pt x="4760" y="5395"/>
                      <a:pt x="190084" y="174852"/>
                      <a:pt x="233876" y="303055"/>
                    </a:cubicBezTo>
                    <a:close/>
                  </a:path>
                </a:pathLst>
              </a:custGeom>
              <a:solidFill>
                <a:srgbClr val="F4EEE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2680633" y="1805198"/>
                <a:ext cx="215788" cy="165014"/>
              </a:xfrm>
              <a:custGeom>
                <a:avLst/>
                <a:gdLst>
                  <a:gd name="connsiteX0" fmla="*/ 45272 w 215787"/>
                  <a:gd name="connsiteY0" fmla="*/ 4760 h 165014"/>
                  <a:gd name="connsiteX1" fmla="*/ 9731 w 215787"/>
                  <a:gd name="connsiteY1" fmla="*/ 87902 h 165014"/>
                  <a:gd name="connsiteX2" fmla="*/ 35752 w 215787"/>
                  <a:gd name="connsiteY2" fmla="*/ 127251 h 165014"/>
                  <a:gd name="connsiteX3" fmla="*/ 164590 w 215787"/>
                  <a:gd name="connsiteY3" fmla="*/ 153273 h 165014"/>
                  <a:gd name="connsiteX4" fmla="*/ 217268 w 215787"/>
                  <a:gd name="connsiteY4" fmla="*/ 115827 h 165014"/>
                  <a:gd name="connsiteX5" fmla="*/ 181091 w 215787"/>
                  <a:gd name="connsiteY5" fmla="*/ 68227 h 165014"/>
                  <a:gd name="connsiteX6" fmla="*/ 45272 w 215787"/>
                  <a:gd name="connsiteY6" fmla="*/ 4760 h 165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5787" h="165014">
                    <a:moveTo>
                      <a:pt x="45272" y="4760"/>
                    </a:moveTo>
                    <a:cubicBezTo>
                      <a:pt x="45272" y="4760"/>
                      <a:pt x="17981" y="80286"/>
                      <a:pt x="9731" y="87902"/>
                    </a:cubicBezTo>
                    <a:cubicBezTo>
                      <a:pt x="1480" y="95518"/>
                      <a:pt x="-424" y="99326"/>
                      <a:pt x="35752" y="127251"/>
                    </a:cubicBezTo>
                    <a:cubicBezTo>
                      <a:pt x="71928" y="155177"/>
                      <a:pt x="118259" y="174217"/>
                      <a:pt x="164590" y="153273"/>
                    </a:cubicBezTo>
                    <a:cubicBezTo>
                      <a:pt x="210921" y="132329"/>
                      <a:pt x="217268" y="115827"/>
                      <a:pt x="217268" y="115827"/>
                    </a:cubicBezTo>
                    <a:cubicBezTo>
                      <a:pt x="217268" y="115827"/>
                      <a:pt x="187438" y="79651"/>
                      <a:pt x="181091" y="68227"/>
                    </a:cubicBezTo>
                    <a:cubicBezTo>
                      <a:pt x="174745" y="56803"/>
                      <a:pt x="45272" y="4760"/>
                      <a:pt x="45272" y="4760"/>
                    </a:cubicBezTo>
                    <a:close/>
                  </a:path>
                </a:pathLst>
              </a:custGeom>
              <a:solidFill>
                <a:srgbClr val="FFC4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2721145" y="1780446"/>
                <a:ext cx="145974" cy="95200"/>
              </a:xfrm>
              <a:custGeom>
                <a:avLst/>
                <a:gdLst>
                  <a:gd name="connsiteX0" fmla="*/ 10472 w 145973"/>
                  <a:gd name="connsiteY0" fmla="*/ 4760 h 95200"/>
                  <a:gd name="connsiteX1" fmla="*/ 4760 w 145973"/>
                  <a:gd name="connsiteY1" fmla="*/ 28877 h 95200"/>
                  <a:gd name="connsiteX2" fmla="*/ 140579 w 145973"/>
                  <a:gd name="connsiteY2" fmla="*/ 92344 h 95200"/>
                  <a:gd name="connsiteX3" fmla="*/ 143118 w 145973"/>
                  <a:gd name="connsiteY3" fmla="*/ 46648 h 95200"/>
                  <a:gd name="connsiteX4" fmla="*/ 10472 w 145973"/>
                  <a:gd name="connsiteY4" fmla="*/ 4760 h 9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973" h="95200">
                    <a:moveTo>
                      <a:pt x="10472" y="4760"/>
                    </a:moveTo>
                    <a:lnTo>
                      <a:pt x="4760" y="28877"/>
                    </a:lnTo>
                    <a:cubicBezTo>
                      <a:pt x="4760" y="28877"/>
                      <a:pt x="101864" y="108211"/>
                      <a:pt x="140579" y="92344"/>
                    </a:cubicBezTo>
                    <a:lnTo>
                      <a:pt x="143118" y="46648"/>
                    </a:lnTo>
                    <a:lnTo>
                      <a:pt x="10472" y="4760"/>
                    </a:lnTo>
                    <a:close/>
                  </a:path>
                </a:pathLst>
              </a:custGeom>
              <a:solidFill>
                <a:srgbClr val="FFA28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2635465" y="1440898"/>
                <a:ext cx="317335" cy="399842"/>
              </a:xfrm>
              <a:custGeom>
                <a:avLst/>
                <a:gdLst>
                  <a:gd name="connsiteX0" fmla="*/ 317652 w 317334"/>
                  <a:gd name="connsiteY0" fmla="*/ 155811 h 399841"/>
                  <a:gd name="connsiteX1" fmla="*/ 305593 w 317334"/>
                  <a:gd name="connsiteY1" fmla="*/ 205950 h 399841"/>
                  <a:gd name="connsiteX2" fmla="*/ 295439 w 317334"/>
                  <a:gd name="connsiteY2" fmla="*/ 242126 h 399841"/>
                  <a:gd name="connsiteX3" fmla="*/ 273225 w 317334"/>
                  <a:gd name="connsiteY3" fmla="*/ 319556 h 399841"/>
                  <a:gd name="connsiteX4" fmla="*/ 218009 w 317334"/>
                  <a:gd name="connsiteY4" fmla="*/ 395082 h 399841"/>
                  <a:gd name="connsiteX5" fmla="*/ 94248 w 317334"/>
                  <a:gd name="connsiteY5" fmla="*/ 353828 h 399841"/>
                  <a:gd name="connsiteX6" fmla="*/ 30782 w 317334"/>
                  <a:gd name="connsiteY6" fmla="*/ 331615 h 399841"/>
                  <a:gd name="connsiteX7" fmla="*/ 4760 w 317334"/>
                  <a:gd name="connsiteY7" fmla="*/ 157715 h 399841"/>
                  <a:gd name="connsiteX8" fmla="*/ 72035 w 317334"/>
                  <a:gd name="connsiteY8" fmla="*/ 28877 h 399841"/>
                  <a:gd name="connsiteX9" fmla="*/ 130424 w 317334"/>
                  <a:gd name="connsiteY9" fmla="*/ 4760 h 399841"/>
                  <a:gd name="connsiteX10" fmla="*/ 317652 w 317334"/>
                  <a:gd name="connsiteY10" fmla="*/ 155811 h 399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7334" h="399841">
                    <a:moveTo>
                      <a:pt x="317652" y="155811"/>
                    </a:moveTo>
                    <a:lnTo>
                      <a:pt x="305593" y="205950"/>
                    </a:lnTo>
                    <a:cubicBezTo>
                      <a:pt x="305593" y="205950"/>
                      <a:pt x="298612" y="207854"/>
                      <a:pt x="295439" y="242126"/>
                    </a:cubicBezTo>
                    <a:cubicBezTo>
                      <a:pt x="292265" y="276398"/>
                      <a:pt x="295439" y="269417"/>
                      <a:pt x="273225" y="319556"/>
                    </a:cubicBezTo>
                    <a:cubicBezTo>
                      <a:pt x="251012" y="369695"/>
                      <a:pt x="237049" y="391908"/>
                      <a:pt x="218009" y="395082"/>
                    </a:cubicBezTo>
                    <a:cubicBezTo>
                      <a:pt x="198969" y="398255"/>
                      <a:pt x="157715" y="407140"/>
                      <a:pt x="94248" y="353828"/>
                    </a:cubicBezTo>
                    <a:cubicBezTo>
                      <a:pt x="30782" y="300516"/>
                      <a:pt x="30782" y="331615"/>
                      <a:pt x="30782" y="331615"/>
                    </a:cubicBezTo>
                    <a:lnTo>
                      <a:pt x="4760" y="157715"/>
                    </a:lnTo>
                    <a:lnTo>
                      <a:pt x="72035" y="28877"/>
                    </a:lnTo>
                    <a:lnTo>
                      <a:pt x="130424" y="4760"/>
                    </a:lnTo>
                    <a:lnTo>
                      <a:pt x="317652" y="155811"/>
                    </a:lnTo>
                    <a:close/>
                  </a:path>
                </a:pathLst>
              </a:custGeom>
              <a:solidFill>
                <a:srgbClr val="FFC4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2542168" y="1380948"/>
                <a:ext cx="437922" cy="444269"/>
              </a:xfrm>
              <a:custGeom>
                <a:avLst/>
                <a:gdLst>
                  <a:gd name="connsiteX0" fmla="*/ 207854 w 437921"/>
                  <a:gd name="connsiteY0" fmla="*/ 86923 h 444268"/>
                  <a:gd name="connsiteX1" fmla="*/ 302420 w 437921"/>
                  <a:gd name="connsiteY1" fmla="*/ 181489 h 444268"/>
                  <a:gd name="connsiteX2" fmla="*/ 398890 w 437921"/>
                  <a:gd name="connsiteY2" fmla="*/ 265900 h 444268"/>
                  <a:gd name="connsiteX3" fmla="*/ 435066 w 437921"/>
                  <a:gd name="connsiteY3" fmla="*/ 183393 h 444268"/>
                  <a:gd name="connsiteX4" fmla="*/ 299247 w 437921"/>
                  <a:gd name="connsiteY4" fmla="*/ 18379 h 444268"/>
                  <a:gd name="connsiteX5" fmla="*/ 142483 w 437921"/>
                  <a:gd name="connsiteY5" fmla="*/ 33611 h 444268"/>
                  <a:gd name="connsiteX6" fmla="*/ 58072 w 437921"/>
                  <a:gd name="connsiteY6" fmla="*/ 193548 h 444268"/>
                  <a:gd name="connsiteX7" fmla="*/ 59976 w 437921"/>
                  <a:gd name="connsiteY7" fmla="*/ 382679 h 444268"/>
                  <a:gd name="connsiteX8" fmla="*/ 4760 w 437921"/>
                  <a:gd name="connsiteY8" fmla="*/ 382679 h 444268"/>
                  <a:gd name="connsiteX9" fmla="*/ 63150 w 437921"/>
                  <a:gd name="connsiteY9" fmla="*/ 437895 h 444268"/>
                  <a:gd name="connsiteX10" fmla="*/ 155811 w 437921"/>
                  <a:gd name="connsiteY10" fmla="*/ 382679 h 444268"/>
                  <a:gd name="connsiteX11" fmla="*/ 128521 w 437921"/>
                  <a:gd name="connsiteY11" fmla="*/ 293191 h 444268"/>
                  <a:gd name="connsiteX12" fmla="*/ 190718 w 437921"/>
                  <a:gd name="connsiteY12" fmla="*/ 203702 h 444268"/>
                  <a:gd name="connsiteX13" fmla="*/ 207854 w 437921"/>
                  <a:gd name="connsiteY13" fmla="*/ 86923 h 444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7921" h="444268">
                    <a:moveTo>
                      <a:pt x="207854" y="86923"/>
                    </a:moveTo>
                    <a:cubicBezTo>
                      <a:pt x="207854" y="86923"/>
                      <a:pt x="244030" y="155468"/>
                      <a:pt x="302420" y="181489"/>
                    </a:cubicBezTo>
                    <a:cubicBezTo>
                      <a:pt x="360810" y="207511"/>
                      <a:pt x="417930" y="219569"/>
                      <a:pt x="398890" y="265900"/>
                    </a:cubicBezTo>
                    <a:cubicBezTo>
                      <a:pt x="398890" y="265900"/>
                      <a:pt x="442047" y="276055"/>
                      <a:pt x="435066" y="183393"/>
                    </a:cubicBezTo>
                    <a:cubicBezTo>
                      <a:pt x="428085" y="90731"/>
                      <a:pt x="345578" y="28534"/>
                      <a:pt x="299247" y="18379"/>
                    </a:cubicBezTo>
                    <a:cubicBezTo>
                      <a:pt x="252916" y="8224"/>
                      <a:pt x="185641" y="-12720"/>
                      <a:pt x="142483" y="33611"/>
                    </a:cubicBezTo>
                    <a:cubicBezTo>
                      <a:pt x="99326" y="79942"/>
                      <a:pt x="54899" y="104059"/>
                      <a:pt x="58072" y="193548"/>
                    </a:cubicBezTo>
                    <a:cubicBezTo>
                      <a:pt x="61246" y="283036"/>
                      <a:pt x="89171" y="379506"/>
                      <a:pt x="59976" y="382679"/>
                    </a:cubicBezTo>
                    <a:cubicBezTo>
                      <a:pt x="30782" y="385853"/>
                      <a:pt x="4760" y="382679"/>
                      <a:pt x="4760" y="382679"/>
                    </a:cubicBezTo>
                    <a:cubicBezTo>
                      <a:pt x="4760" y="382679"/>
                      <a:pt x="13646" y="430914"/>
                      <a:pt x="63150" y="437895"/>
                    </a:cubicBezTo>
                    <a:cubicBezTo>
                      <a:pt x="113289" y="444877"/>
                      <a:pt x="157715" y="444877"/>
                      <a:pt x="155811" y="382679"/>
                    </a:cubicBezTo>
                    <a:cubicBezTo>
                      <a:pt x="153907" y="320482"/>
                      <a:pt x="121539" y="317308"/>
                      <a:pt x="128521" y="293191"/>
                    </a:cubicBezTo>
                    <a:cubicBezTo>
                      <a:pt x="135502" y="269074"/>
                      <a:pt x="186910" y="243052"/>
                      <a:pt x="190718" y="203702"/>
                    </a:cubicBezTo>
                    <a:cubicBezTo>
                      <a:pt x="193892" y="164353"/>
                      <a:pt x="180564" y="90097"/>
                      <a:pt x="207854" y="86923"/>
                    </a:cubicBezTo>
                    <a:close/>
                  </a:path>
                </a:pathLst>
              </a:custGeom>
              <a:solidFill>
                <a:srgbClr val="003E5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2410080" y="1887493"/>
                <a:ext cx="602936" cy="545816"/>
              </a:xfrm>
              <a:custGeom>
                <a:avLst/>
                <a:gdLst>
                  <a:gd name="connsiteX0" fmla="*/ 541768 w 602935"/>
                  <a:gd name="connsiteY0" fmla="*/ 538095 h 545815"/>
                  <a:gd name="connsiteX1" fmla="*/ 225702 w 602935"/>
                  <a:gd name="connsiteY1" fmla="*/ 541268 h 545815"/>
                  <a:gd name="connsiteX2" fmla="*/ 207932 w 602935"/>
                  <a:gd name="connsiteY2" fmla="*/ 340713 h 545815"/>
                  <a:gd name="connsiteX3" fmla="*/ 114635 w 602935"/>
                  <a:gd name="connsiteY3" fmla="*/ 355310 h 545815"/>
                  <a:gd name="connsiteX4" fmla="*/ 4838 w 602935"/>
                  <a:gd name="connsiteY4" fmla="*/ 302633 h 545815"/>
                  <a:gd name="connsiteX5" fmla="*/ 213644 w 602935"/>
                  <a:gd name="connsiteY5" fmla="*/ 67170 h 545815"/>
                  <a:gd name="connsiteX6" fmla="*/ 279649 w 602935"/>
                  <a:gd name="connsiteY6" fmla="*/ 4973 h 545815"/>
                  <a:gd name="connsiteX7" fmla="*/ 487186 w 602935"/>
                  <a:gd name="connsiteY7" fmla="*/ 32898 h 545815"/>
                  <a:gd name="connsiteX8" fmla="*/ 599523 w 602935"/>
                  <a:gd name="connsiteY8" fmla="*/ 241070 h 545815"/>
                  <a:gd name="connsiteX9" fmla="*/ 567155 w 602935"/>
                  <a:gd name="connsiteY9" fmla="*/ 376889 h 545815"/>
                  <a:gd name="connsiteX10" fmla="*/ 541768 w 602935"/>
                  <a:gd name="connsiteY10" fmla="*/ 538095 h 545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2935" h="545815">
                    <a:moveTo>
                      <a:pt x="541768" y="538095"/>
                    </a:moveTo>
                    <a:lnTo>
                      <a:pt x="225702" y="541268"/>
                    </a:lnTo>
                    <a:lnTo>
                      <a:pt x="207932" y="340713"/>
                    </a:lnTo>
                    <a:cubicBezTo>
                      <a:pt x="207932" y="340713"/>
                      <a:pt x="166678" y="358484"/>
                      <a:pt x="114635" y="355310"/>
                    </a:cubicBezTo>
                    <a:cubicBezTo>
                      <a:pt x="62593" y="352137"/>
                      <a:pt x="2299" y="324846"/>
                      <a:pt x="4838" y="302633"/>
                    </a:cubicBezTo>
                    <a:cubicBezTo>
                      <a:pt x="7376" y="280419"/>
                      <a:pt x="75286" y="108424"/>
                      <a:pt x="213644" y="67170"/>
                    </a:cubicBezTo>
                    <a:cubicBezTo>
                      <a:pt x="213644" y="67170"/>
                      <a:pt x="240935" y="530"/>
                      <a:pt x="279649" y="4973"/>
                    </a:cubicBezTo>
                    <a:cubicBezTo>
                      <a:pt x="318999" y="10050"/>
                      <a:pt x="487186" y="32898"/>
                      <a:pt x="487186" y="32898"/>
                    </a:cubicBezTo>
                    <a:cubicBezTo>
                      <a:pt x="487186" y="32898"/>
                      <a:pt x="602696" y="186488"/>
                      <a:pt x="599523" y="241070"/>
                    </a:cubicBezTo>
                    <a:cubicBezTo>
                      <a:pt x="596350" y="295017"/>
                      <a:pt x="603965" y="308345"/>
                      <a:pt x="567155" y="376889"/>
                    </a:cubicBezTo>
                    <a:cubicBezTo>
                      <a:pt x="530344" y="445433"/>
                      <a:pt x="541768" y="538095"/>
                      <a:pt x="541768" y="53809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2059109" y="2363707"/>
                <a:ext cx="1389926" cy="1408966"/>
              </a:xfrm>
              <a:custGeom>
                <a:avLst/>
                <a:gdLst>
                  <a:gd name="connsiteX0" fmla="*/ 908606 w 1389926"/>
                  <a:gd name="connsiteY0" fmla="*/ 4760 h 1408966"/>
                  <a:gd name="connsiteX1" fmla="*/ 1036174 w 1389926"/>
                  <a:gd name="connsiteY1" fmla="*/ 391908 h 1408966"/>
                  <a:gd name="connsiteX2" fmla="*/ 1340181 w 1389926"/>
                  <a:gd name="connsiteY2" fmla="*/ 1034194 h 1408966"/>
                  <a:gd name="connsiteX3" fmla="*/ 1320506 w 1389926"/>
                  <a:gd name="connsiteY3" fmla="*/ 1309006 h 1408966"/>
                  <a:gd name="connsiteX4" fmla="*/ 1055849 w 1389926"/>
                  <a:gd name="connsiteY4" fmla="*/ 1328681 h 1408966"/>
                  <a:gd name="connsiteX5" fmla="*/ 742322 w 1389926"/>
                  <a:gd name="connsiteY5" fmla="*/ 1397225 h 1408966"/>
                  <a:gd name="connsiteX6" fmla="*/ 159061 w 1389926"/>
                  <a:gd name="connsiteY6" fmla="*/ 1357875 h 1408966"/>
                  <a:gd name="connsiteX7" fmla="*/ 61322 w 1389926"/>
                  <a:gd name="connsiteY7" fmla="*/ 1014519 h 1408966"/>
                  <a:gd name="connsiteX8" fmla="*/ 433873 w 1389926"/>
                  <a:gd name="connsiteY8" fmla="*/ 372234 h 1408966"/>
                  <a:gd name="connsiteX9" fmla="*/ 577308 w 1389926"/>
                  <a:gd name="connsiteY9" fmla="*/ 65054 h 1408966"/>
                  <a:gd name="connsiteX10" fmla="*/ 908606 w 1389926"/>
                  <a:gd name="connsiteY10" fmla="*/ 4760 h 1408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9926" h="1408966">
                    <a:moveTo>
                      <a:pt x="908606" y="4760"/>
                    </a:moveTo>
                    <a:cubicBezTo>
                      <a:pt x="908606" y="4760"/>
                      <a:pt x="1011422" y="343039"/>
                      <a:pt x="1036174" y="391908"/>
                    </a:cubicBezTo>
                    <a:cubicBezTo>
                      <a:pt x="1060926" y="440778"/>
                      <a:pt x="1310986" y="955495"/>
                      <a:pt x="1340181" y="1034194"/>
                    </a:cubicBezTo>
                    <a:cubicBezTo>
                      <a:pt x="1369376" y="1112893"/>
                      <a:pt x="1437920" y="1235384"/>
                      <a:pt x="1320506" y="1309006"/>
                    </a:cubicBezTo>
                    <a:cubicBezTo>
                      <a:pt x="1203092" y="1382627"/>
                      <a:pt x="1168820" y="1328681"/>
                      <a:pt x="1055849" y="1328681"/>
                    </a:cubicBezTo>
                    <a:cubicBezTo>
                      <a:pt x="942878" y="1328681"/>
                      <a:pt x="874333" y="1373107"/>
                      <a:pt x="742322" y="1397225"/>
                    </a:cubicBezTo>
                    <a:cubicBezTo>
                      <a:pt x="609676" y="1421977"/>
                      <a:pt x="237125" y="1411822"/>
                      <a:pt x="159061" y="1357875"/>
                    </a:cubicBezTo>
                    <a:cubicBezTo>
                      <a:pt x="80362" y="1303928"/>
                      <a:pt x="-80844" y="1201112"/>
                      <a:pt x="61322" y="1014519"/>
                    </a:cubicBezTo>
                    <a:cubicBezTo>
                      <a:pt x="203488" y="827926"/>
                      <a:pt x="394523" y="436335"/>
                      <a:pt x="433873" y="372234"/>
                    </a:cubicBezTo>
                    <a:cubicBezTo>
                      <a:pt x="473222" y="308767"/>
                      <a:pt x="543671" y="95518"/>
                      <a:pt x="577308" y="65054"/>
                    </a:cubicBezTo>
                    <a:cubicBezTo>
                      <a:pt x="610946" y="34590"/>
                      <a:pt x="908606" y="4760"/>
                      <a:pt x="908606" y="4760"/>
                    </a:cubicBezTo>
                    <a:close/>
                  </a:path>
                </a:pathLst>
              </a:custGeom>
              <a:solidFill>
                <a:srgbClr val="FC74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2959146" y="4470810"/>
                <a:ext cx="196748" cy="590243"/>
              </a:xfrm>
              <a:custGeom>
                <a:avLst/>
                <a:gdLst>
                  <a:gd name="connsiteX0" fmla="*/ 92344 w 196747"/>
                  <a:gd name="connsiteY0" fmla="*/ 535344 h 590242"/>
                  <a:gd name="connsiteX1" fmla="*/ 129790 w 196747"/>
                  <a:gd name="connsiteY1" fmla="*/ 586117 h 590242"/>
                  <a:gd name="connsiteX2" fmla="*/ 197700 w 196747"/>
                  <a:gd name="connsiteY2" fmla="*/ 565808 h 590242"/>
                  <a:gd name="connsiteX3" fmla="*/ 174217 w 196747"/>
                  <a:gd name="connsiteY3" fmla="*/ 545498 h 590242"/>
                  <a:gd name="connsiteX4" fmla="*/ 171678 w 196747"/>
                  <a:gd name="connsiteY4" fmla="*/ 4760 h 590242"/>
                  <a:gd name="connsiteX5" fmla="*/ 4760 w 196747"/>
                  <a:gd name="connsiteY5" fmla="*/ 4760 h 590242"/>
                  <a:gd name="connsiteX6" fmla="*/ 92344 w 196747"/>
                  <a:gd name="connsiteY6" fmla="*/ 535344 h 590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747" h="590242">
                    <a:moveTo>
                      <a:pt x="92344" y="535344"/>
                    </a:moveTo>
                    <a:cubicBezTo>
                      <a:pt x="92344" y="535344"/>
                      <a:pt x="85363" y="579136"/>
                      <a:pt x="129790" y="586117"/>
                    </a:cubicBezTo>
                    <a:cubicBezTo>
                      <a:pt x="173582" y="593098"/>
                      <a:pt x="197700" y="565808"/>
                      <a:pt x="197700" y="565808"/>
                    </a:cubicBezTo>
                    <a:lnTo>
                      <a:pt x="174217" y="545498"/>
                    </a:lnTo>
                    <a:lnTo>
                      <a:pt x="171678" y="4760"/>
                    </a:lnTo>
                    <a:lnTo>
                      <a:pt x="4760" y="4760"/>
                    </a:lnTo>
                    <a:lnTo>
                      <a:pt x="92344" y="535344"/>
                    </a:lnTo>
                    <a:close/>
                  </a:path>
                </a:pathLst>
              </a:custGeom>
              <a:solidFill>
                <a:srgbClr val="F8F8F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" name="任意多边形: 形状 543"/>
              <p:cNvSpPr/>
              <p:nvPr/>
            </p:nvSpPr>
            <p:spPr>
              <a:xfrm>
                <a:off x="2600558" y="4483503"/>
                <a:ext cx="203094" cy="596589"/>
              </a:xfrm>
              <a:custGeom>
                <a:avLst/>
                <a:gdLst>
                  <a:gd name="connsiteX0" fmla="*/ 72670 w 203094"/>
                  <a:gd name="connsiteY0" fmla="*/ 522016 h 596589"/>
                  <a:gd name="connsiteX1" fmla="*/ 112019 w 203094"/>
                  <a:gd name="connsiteY1" fmla="*/ 595637 h 596589"/>
                  <a:gd name="connsiteX2" fmla="*/ 198334 w 203094"/>
                  <a:gd name="connsiteY2" fmla="*/ 568346 h 596589"/>
                  <a:gd name="connsiteX3" fmla="*/ 189449 w 203094"/>
                  <a:gd name="connsiteY3" fmla="*/ 540421 h 596589"/>
                  <a:gd name="connsiteX4" fmla="*/ 164697 w 203094"/>
                  <a:gd name="connsiteY4" fmla="*/ 527727 h 596589"/>
                  <a:gd name="connsiteX5" fmla="*/ 162793 w 203094"/>
                  <a:gd name="connsiteY5" fmla="*/ 4760 h 596589"/>
                  <a:gd name="connsiteX6" fmla="*/ 4760 w 203094"/>
                  <a:gd name="connsiteY6" fmla="*/ 4760 h 596589"/>
                  <a:gd name="connsiteX7" fmla="*/ 72670 w 203094"/>
                  <a:gd name="connsiteY7" fmla="*/ 522016 h 596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3094" h="596589">
                    <a:moveTo>
                      <a:pt x="72670" y="522016"/>
                    </a:moveTo>
                    <a:lnTo>
                      <a:pt x="112019" y="595637"/>
                    </a:lnTo>
                    <a:lnTo>
                      <a:pt x="198334" y="568346"/>
                    </a:lnTo>
                    <a:lnTo>
                      <a:pt x="189449" y="540421"/>
                    </a:lnTo>
                    <a:cubicBezTo>
                      <a:pt x="189449" y="540421"/>
                      <a:pt x="174217" y="544229"/>
                      <a:pt x="164697" y="527727"/>
                    </a:cubicBezTo>
                    <a:cubicBezTo>
                      <a:pt x="155177" y="511226"/>
                      <a:pt x="162793" y="4760"/>
                      <a:pt x="162793" y="4760"/>
                    </a:cubicBezTo>
                    <a:lnTo>
                      <a:pt x="4760" y="4760"/>
                    </a:lnTo>
                    <a:cubicBezTo>
                      <a:pt x="4760" y="4760"/>
                      <a:pt x="56168" y="475684"/>
                      <a:pt x="72670" y="522016"/>
                    </a:cubicBezTo>
                    <a:close/>
                  </a:path>
                </a:pathLst>
              </a:custGeom>
              <a:solidFill>
                <a:srgbClr val="F8F8F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" name="任意多边形: 形状 544"/>
              <p:cNvSpPr/>
              <p:nvPr/>
            </p:nvSpPr>
            <p:spPr>
              <a:xfrm>
                <a:off x="2714164" y="2133957"/>
                <a:ext cx="298295" cy="165014"/>
              </a:xfrm>
              <a:custGeom>
                <a:avLst/>
                <a:gdLst>
                  <a:gd name="connsiteX0" fmla="*/ 290361 w 298294"/>
                  <a:gd name="connsiteY0" fmla="*/ 4760 h 165014"/>
                  <a:gd name="connsiteX1" fmla="*/ 184372 w 298294"/>
                  <a:gd name="connsiteY1" fmla="*/ 84094 h 165014"/>
                  <a:gd name="connsiteX2" fmla="*/ 4760 w 298294"/>
                  <a:gd name="connsiteY2" fmla="*/ 134233 h 165014"/>
                  <a:gd name="connsiteX3" fmla="*/ 195161 w 298294"/>
                  <a:gd name="connsiteY3" fmla="*/ 155177 h 165014"/>
                  <a:gd name="connsiteX4" fmla="*/ 292900 w 298294"/>
                  <a:gd name="connsiteY4" fmla="*/ 52360 h 165014"/>
                  <a:gd name="connsiteX5" fmla="*/ 290361 w 298294"/>
                  <a:gd name="connsiteY5" fmla="*/ 4760 h 165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294" h="165014">
                    <a:moveTo>
                      <a:pt x="290361" y="4760"/>
                    </a:moveTo>
                    <a:cubicBezTo>
                      <a:pt x="290361" y="4760"/>
                      <a:pt x="242761" y="73304"/>
                      <a:pt x="184372" y="84094"/>
                    </a:cubicBezTo>
                    <a:cubicBezTo>
                      <a:pt x="125982" y="94883"/>
                      <a:pt x="4760" y="105038"/>
                      <a:pt x="4760" y="134233"/>
                    </a:cubicBezTo>
                    <a:cubicBezTo>
                      <a:pt x="4760" y="163427"/>
                      <a:pt x="163427" y="173582"/>
                      <a:pt x="195161" y="155177"/>
                    </a:cubicBezTo>
                    <a:cubicBezTo>
                      <a:pt x="226894" y="136771"/>
                      <a:pt x="290361" y="78382"/>
                      <a:pt x="292900" y="52360"/>
                    </a:cubicBezTo>
                    <a:cubicBezTo>
                      <a:pt x="295439" y="26339"/>
                      <a:pt x="290361" y="4760"/>
                      <a:pt x="290361" y="4760"/>
                    </a:cubicBezTo>
                    <a:close/>
                  </a:path>
                </a:pathLst>
              </a:custGeom>
              <a:solidFill>
                <a:srgbClr val="EFEF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: 形状 545"/>
              <p:cNvSpPr/>
              <p:nvPr/>
            </p:nvSpPr>
            <p:spPr>
              <a:xfrm>
                <a:off x="2642776" y="4998082"/>
                <a:ext cx="247521" cy="95200"/>
              </a:xfrm>
              <a:custGeom>
                <a:avLst/>
                <a:gdLst>
                  <a:gd name="connsiteX0" fmla="*/ 147866 w 247521"/>
                  <a:gd name="connsiteY0" fmla="*/ 25842 h 95200"/>
                  <a:gd name="connsiteX1" fmla="*/ 241162 w 247521"/>
                  <a:gd name="connsiteY1" fmla="*/ 80424 h 95200"/>
                  <a:gd name="connsiteX2" fmla="*/ 239893 w 247521"/>
                  <a:gd name="connsiteY2" fmla="*/ 90578 h 95200"/>
                  <a:gd name="connsiteX3" fmla="*/ 93919 w 247521"/>
                  <a:gd name="connsiteY3" fmla="*/ 89309 h 95200"/>
                  <a:gd name="connsiteX4" fmla="*/ 92650 w 247521"/>
                  <a:gd name="connsiteY4" fmla="*/ 79154 h 95200"/>
                  <a:gd name="connsiteX5" fmla="*/ 69802 w 247521"/>
                  <a:gd name="connsiteY5" fmla="*/ 80424 h 95200"/>
                  <a:gd name="connsiteX6" fmla="*/ 71071 w 247521"/>
                  <a:gd name="connsiteY6" fmla="*/ 89309 h 95200"/>
                  <a:gd name="connsiteX7" fmla="*/ 6335 w 247521"/>
                  <a:gd name="connsiteY7" fmla="*/ 88039 h 95200"/>
                  <a:gd name="connsiteX8" fmla="*/ 30452 w 247521"/>
                  <a:gd name="connsiteY8" fmla="*/ 6802 h 95200"/>
                  <a:gd name="connsiteX9" fmla="*/ 85034 w 247521"/>
                  <a:gd name="connsiteY9" fmla="*/ 58210 h 95200"/>
                  <a:gd name="connsiteX10" fmla="*/ 147866 w 247521"/>
                  <a:gd name="connsiteY10" fmla="*/ 25842 h 9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7521" h="95200">
                    <a:moveTo>
                      <a:pt x="147866" y="25842"/>
                    </a:moveTo>
                    <a:cubicBezTo>
                      <a:pt x="147866" y="22669"/>
                      <a:pt x="236720" y="69634"/>
                      <a:pt x="241162" y="80424"/>
                    </a:cubicBezTo>
                    <a:cubicBezTo>
                      <a:pt x="245605" y="91213"/>
                      <a:pt x="239893" y="90578"/>
                      <a:pt x="239893" y="90578"/>
                    </a:cubicBezTo>
                    <a:lnTo>
                      <a:pt x="93919" y="89309"/>
                    </a:lnTo>
                    <a:lnTo>
                      <a:pt x="92650" y="79154"/>
                    </a:lnTo>
                    <a:lnTo>
                      <a:pt x="69802" y="80424"/>
                    </a:lnTo>
                    <a:lnTo>
                      <a:pt x="71071" y="89309"/>
                    </a:lnTo>
                    <a:lnTo>
                      <a:pt x="6335" y="88039"/>
                    </a:lnTo>
                    <a:cubicBezTo>
                      <a:pt x="6335" y="88039"/>
                      <a:pt x="-4455" y="21399"/>
                      <a:pt x="30452" y="6802"/>
                    </a:cubicBezTo>
                    <a:cubicBezTo>
                      <a:pt x="65359" y="-7795"/>
                      <a:pt x="60916" y="60749"/>
                      <a:pt x="85034" y="58210"/>
                    </a:cubicBezTo>
                    <a:cubicBezTo>
                      <a:pt x="109151" y="56941"/>
                      <a:pt x="146597" y="46786"/>
                      <a:pt x="147866" y="25842"/>
                    </a:cubicBezTo>
                    <a:close/>
                  </a:path>
                </a:pathLst>
              </a:custGeom>
              <a:solidFill>
                <a:srgbClr val="AA3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: 形状 546"/>
              <p:cNvSpPr/>
              <p:nvPr/>
            </p:nvSpPr>
            <p:spPr>
              <a:xfrm>
                <a:off x="1635226" y="2547127"/>
                <a:ext cx="317335" cy="247521"/>
              </a:xfrm>
              <a:custGeom>
                <a:avLst/>
                <a:gdLst>
                  <a:gd name="connsiteX0" fmla="*/ 308767 w 317334"/>
                  <a:gd name="connsiteY0" fmla="*/ 111385 h 247521"/>
                  <a:gd name="connsiteX1" fmla="*/ 314479 w 317334"/>
                  <a:gd name="connsiteY1" fmla="*/ 189449 h 247521"/>
                  <a:gd name="connsiteX2" fmla="*/ 195161 w 317334"/>
                  <a:gd name="connsiteY2" fmla="*/ 243396 h 247521"/>
                  <a:gd name="connsiteX3" fmla="*/ 4760 w 317334"/>
                  <a:gd name="connsiteY3" fmla="*/ 160889 h 247521"/>
                  <a:gd name="connsiteX4" fmla="*/ 23165 w 317334"/>
                  <a:gd name="connsiteY4" fmla="*/ 92979 h 247521"/>
                  <a:gd name="connsiteX5" fmla="*/ 84094 w 317334"/>
                  <a:gd name="connsiteY5" fmla="*/ 4760 h 247521"/>
                  <a:gd name="connsiteX6" fmla="*/ 308767 w 317334"/>
                  <a:gd name="connsiteY6" fmla="*/ 111385 h 247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334" h="247521">
                    <a:moveTo>
                      <a:pt x="308767" y="111385"/>
                    </a:moveTo>
                    <a:cubicBezTo>
                      <a:pt x="308767" y="111385"/>
                      <a:pt x="306228" y="171044"/>
                      <a:pt x="314479" y="189449"/>
                    </a:cubicBezTo>
                    <a:cubicBezTo>
                      <a:pt x="322729" y="207854"/>
                      <a:pt x="199604" y="243396"/>
                      <a:pt x="195161" y="243396"/>
                    </a:cubicBezTo>
                    <a:cubicBezTo>
                      <a:pt x="190718" y="243396"/>
                      <a:pt x="4760" y="160889"/>
                      <a:pt x="4760" y="160889"/>
                    </a:cubicBezTo>
                    <a:cubicBezTo>
                      <a:pt x="4760" y="160889"/>
                      <a:pt x="11741" y="128521"/>
                      <a:pt x="23165" y="92979"/>
                    </a:cubicBezTo>
                    <a:cubicBezTo>
                      <a:pt x="34590" y="57438"/>
                      <a:pt x="84094" y="4760"/>
                      <a:pt x="84094" y="4760"/>
                    </a:cubicBezTo>
                    <a:lnTo>
                      <a:pt x="308767" y="111385"/>
                    </a:lnTo>
                    <a:close/>
                  </a:path>
                </a:pathLst>
              </a:custGeom>
              <a:solidFill>
                <a:srgbClr val="FFC8B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" name="任意多边形: 形状 547"/>
              <p:cNvSpPr/>
              <p:nvPr/>
            </p:nvSpPr>
            <p:spPr>
              <a:xfrm>
                <a:off x="1706944" y="2547127"/>
                <a:ext cx="241174" cy="152321"/>
              </a:xfrm>
              <a:custGeom>
                <a:avLst/>
                <a:gdLst>
                  <a:gd name="connsiteX0" fmla="*/ 236414 w 241174"/>
                  <a:gd name="connsiteY0" fmla="*/ 146926 h 152320"/>
                  <a:gd name="connsiteX1" fmla="*/ 52360 w 241174"/>
                  <a:gd name="connsiteY1" fmla="*/ 98057 h 152320"/>
                  <a:gd name="connsiteX2" fmla="*/ 4760 w 241174"/>
                  <a:gd name="connsiteY2" fmla="*/ 14915 h 152320"/>
                  <a:gd name="connsiteX3" fmla="*/ 12376 w 241174"/>
                  <a:gd name="connsiteY3" fmla="*/ 4760 h 152320"/>
                  <a:gd name="connsiteX4" fmla="*/ 236414 w 241174"/>
                  <a:gd name="connsiteY4" fmla="*/ 111385 h 152320"/>
                  <a:gd name="connsiteX5" fmla="*/ 236414 w 241174"/>
                  <a:gd name="connsiteY5" fmla="*/ 146926 h 152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1174" h="152320">
                    <a:moveTo>
                      <a:pt x="236414" y="146926"/>
                    </a:moveTo>
                    <a:cubicBezTo>
                      <a:pt x="195795" y="164062"/>
                      <a:pt x="78382" y="110750"/>
                      <a:pt x="52360" y="98057"/>
                    </a:cubicBezTo>
                    <a:cubicBezTo>
                      <a:pt x="25704" y="85363"/>
                      <a:pt x="4760" y="14915"/>
                      <a:pt x="4760" y="14915"/>
                    </a:cubicBezTo>
                    <a:lnTo>
                      <a:pt x="12376" y="4760"/>
                    </a:lnTo>
                    <a:lnTo>
                      <a:pt x="236414" y="111385"/>
                    </a:lnTo>
                    <a:cubicBezTo>
                      <a:pt x="237049" y="111385"/>
                      <a:pt x="235780" y="128521"/>
                      <a:pt x="236414" y="146926"/>
                    </a:cubicBezTo>
                    <a:close/>
                  </a:path>
                </a:pathLst>
              </a:custGeom>
              <a:solidFill>
                <a:srgbClr val="FFA28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" name="任意多边形: 形状 548"/>
              <p:cNvSpPr/>
              <p:nvPr/>
            </p:nvSpPr>
            <p:spPr>
              <a:xfrm>
                <a:off x="2158193" y="4150302"/>
                <a:ext cx="304641" cy="736217"/>
              </a:xfrm>
              <a:custGeom>
                <a:avLst/>
                <a:gdLst>
                  <a:gd name="connsiteX0" fmla="*/ 300516 w 304641"/>
                  <a:gd name="connsiteY0" fmla="*/ 736534 h 736216"/>
                  <a:gd name="connsiteX1" fmla="*/ 252281 w 304641"/>
                  <a:gd name="connsiteY1" fmla="*/ 736534 h 736216"/>
                  <a:gd name="connsiteX2" fmla="*/ 4760 w 304641"/>
                  <a:gd name="connsiteY2" fmla="*/ 4760 h 736216"/>
                  <a:gd name="connsiteX3" fmla="*/ 88536 w 304641"/>
                  <a:gd name="connsiteY3" fmla="*/ 4760 h 73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641" h="736216">
                    <a:moveTo>
                      <a:pt x="300516" y="736534"/>
                    </a:moveTo>
                    <a:lnTo>
                      <a:pt x="252281" y="736534"/>
                    </a:lnTo>
                    <a:lnTo>
                      <a:pt x="4760" y="4760"/>
                    </a:lnTo>
                    <a:lnTo>
                      <a:pt x="88536" y="4760"/>
                    </a:lnTo>
                    <a:close/>
                  </a:path>
                </a:pathLst>
              </a:custGeom>
              <a:solidFill>
                <a:srgbClr val="3C66B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: 形状 549"/>
              <p:cNvSpPr/>
              <p:nvPr/>
            </p:nvSpPr>
            <p:spPr>
              <a:xfrm>
                <a:off x="1798336" y="4166169"/>
                <a:ext cx="88854" cy="755257"/>
              </a:xfrm>
              <a:custGeom>
                <a:avLst/>
                <a:gdLst>
                  <a:gd name="connsiteX0" fmla="*/ 80286 w 88853"/>
                  <a:gd name="connsiteY0" fmla="*/ 752401 h 755256"/>
                  <a:gd name="connsiteX1" fmla="*/ 23800 w 88853"/>
                  <a:gd name="connsiteY1" fmla="*/ 752401 h 755256"/>
                  <a:gd name="connsiteX2" fmla="*/ 4760 w 88853"/>
                  <a:gd name="connsiteY2" fmla="*/ 4760 h 755256"/>
                  <a:gd name="connsiteX3" fmla="*/ 88536 w 88853"/>
                  <a:gd name="connsiteY3" fmla="*/ 9202 h 755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853" h="755256">
                    <a:moveTo>
                      <a:pt x="80286" y="752401"/>
                    </a:moveTo>
                    <a:lnTo>
                      <a:pt x="23800" y="752401"/>
                    </a:lnTo>
                    <a:lnTo>
                      <a:pt x="4760" y="4760"/>
                    </a:lnTo>
                    <a:lnTo>
                      <a:pt x="88536" y="9202"/>
                    </a:lnTo>
                    <a:close/>
                  </a:path>
                </a:pathLst>
              </a:custGeom>
              <a:solidFill>
                <a:srgbClr val="416BB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: 形状 550"/>
              <p:cNvSpPr/>
              <p:nvPr/>
            </p:nvSpPr>
            <p:spPr>
              <a:xfrm>
                <a:off x="1847205" y="3743479"/>
                <a:ext cx="926617" cy="1097978"/>
              </a:xfrm>
              <a:custGeom>
                <a:avLst/>
                <a:gdLst>
                  <a:gd name="connsiteX0" fmla="*/ 4760 w 926617"/>
                  <a:gd name="connsiteY0" fmla="*/ 1086237 h 1097978"/>
                  <a:gd name="connsiteX1" fmla="*/ 92345 w 926617"/>
                  <a:gd name="connsiteY1" fmla="*/ 1097661 h 1097978"/>
                  <a:gd name="connsiteX2" fmla="*/ 907260 w 926617"/>
                  <a:gd name="connsiteY2" fmla="*/ 275129 h 1097978"/>
                  <a:gd name="connsiteX3" fmla="*/ 819676 w 926617"/>
                  <a:gd name="connsiteY3" fmla="*/ 35224 h 1097978"/>
                  <a:gd name="connsiteX4" fmla="*/ 366522 w 926617"/>
                  <a:gd name="connsiteY4" fmla="*/ 4760 h 1097978"/>
                  <a:gd name="connsiteX5" fmla="*/ 122174 w 926617"/>
                  <a:gd name="connsiteY5" fmla="*/ 6029 h 1097978"/>
                  <a:gd name="connsiteX6" fmla="*/ 556922 w 926617"/>
                  <a:gd name="connsiteY6" fmla="*/ 332250 h 1097978"/>
                  <a:gd name="connsiteX7" fmla="*/ 423642 w 926617"/>
                  <a:gd name="connsiteY7" fmla="*/ 492186 h 1097978"/>
                  <a:gd name="connsiteX8" fmla="*/ 168505 w 926617"/>
                  <a:gd name="connsiteY8" fmla="*/ 777787 h 1097978"/>
                  <a:gd name="connsiteX9" fmla="*/ 4760 w 926617"/>
                  <a:gd name="connsiteY9" fmla="*/ 1086237 h 1097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26617" h="1097978">
                    <a:moveTo>
                      <a:pt x="4760" y="1086237"/>
                    </a:moveTo>
                    <a:lnTo>
                      <a:pt x="92345" y="1097661"/>
                    </a:lnTo>
                    <a:cubicBezTo>
                      <a:pt x="92345" y="1097661"/>
                      <a:pt x="853948" y="431258"/>
                      <a:pt x="907260" y="275129"/>
                    </a:cubicBezTo>
                    <a:cubicBezTo>
                      <a:pt x="960572" y="119001"/>
                      <a:pt x="880604" y="39032"/>
                      <a:pt x="819676" y="35224"/>
                    </a:cubicBezTo>
                    <a:cubicBezTo>
                      <a:pt x="758747" y="31416"/>
                      <a:pt x="366522" y="4760"/>
                      <a:pt x="366522" y="4760"/>
                    </a:cubicBezTo>
                    <a:lnTo>
                      <a:pt x="122174" y="6029"/>
                    </a:lnTo>
                    <a:lnTo>
                      <a:pt x="556922" y="332250"/>
                    </a:lnTo>
                    <a:lnTo>
                      <a:pt x="423642" y="492186"/>
                    </a:lnTo>
                    <a:cubicBezTo>
                      <a:pt x="423642" y="492186"/>
                      <a:pt x="256089" y="595003"/>
                      <a:pt x="168505" y="777787"/>
                    </a:cubicBezTo>
                    <a:cubicBezTo>
                      <a:pt x="80920" y="960572"/>
                      <a:pt x="4760" y="1086237"/>
                      <a:pt x="4760" y="1086237"/>
                    </a:cubicBezTo>
                    <a:close/>
                  </a:path>
                </a:pathLst>
              </a:custGeom>
              <a:solidFill>
                <a:srgbClr val="0037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: 形状 551"/>
              <p:cNvSpPr/>
              <p:nvPr/>
            </p:nvSpPr>
            <p:spPr>
              <a:xfrm>
                <a:off x="1972235" y="2697543"/>
                <a:ext cx="349068" cy="539469"/>
              </a:xfrm>
              <a:custGeom>
                <a:avLst/>
                <a:gdLst>
                  <a:gd name="connsiteX0" fmla="*/ 347482 w 349068"/>
                  <a:gd name="connsiteY0" fmla="*/ 536613 h 539469"/>
                  <a:gd name="connsiteX1" fmla="*/ 258628 w 349068"/>
                  <a:gd name="connsiteY1" fmla="*/ 539152 h 539469"/>
                  <a:gd name="connsiteX2" fmla="*/ 138041 w 349068"/>
                  <a:gd name="connsiteY2" fmla="*/ 294169 h 539469"/>
                  <a:gd name="connsiteX3" fmla="*/ 4760 w 349068"/>
                  <a:gd name="connsiteY3" fmla="*/ 4760 h 539469"/>
                  <a:gd name="connsiteX4" fmla="*/ 109480 w 349068"/>
                  <a:gd name="connsiteY4" fmla="*/ 148195 h 539469"/>
                  <a:gd name="connsiteX5" fmla="*/ 134867 w 349068"/>
                  <a:gd name="connsiteY5" fmla="*/ 87902 h 539469"/>
                  <a:gd name="connsiteX6" fmla="*/ 313209 w 349068"/>
                  <a:gd name="connsiteY6" fmla="*/ 237684 h 539469"/>
                  <a:gd name="connsiteX7" fmla="*/ 347482 w 349068"/>
                  <a:gd name="connsiteY7" fmla="*/ 536613 h 539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9068" h="539469">
                    <a:moveTo>
                      <a:pt x="347482" y="536613"/>
                    </a:moveTo>
                    <a:lnTo>
                      <a:pt x="258628" y="539152"/>
                    </a:lnTo>
                    <a:lnTo>
                      <a:pt x="138041" y="294169"/>
                    </a:lnTo>
                    <a:lnTo>
                      <a:pt x="4760" y="4760"/>
                    </a:lnTo>
                    <a:lnTo>
                      <a:pt x="109480" y="148195"/>
                    </a:lnTo>
                    <a:lnTo>
                      <a:pt x="134867" y="87902"/>
                    </a:lnTo>
                    <a:cubicBezTo>
                      <a:pt x="134867" y="87902"/>
                      <a:pt x="271321" y="144387"/>
                      <a:pt x="313209" y="237684"/>
                    </a:cubicBezTo>
                    <a:cubicBezTo>
                      <a:pt x="334788" y="287188"/>
                      <a:pt x="342404" y="487744"/>
                      <a:pt x="347482" y="536613"/>
                    </a:cubicBezTo>
                    <a:close/>
                  </a:path>
                </a:pathLst>
              </a:custGeom>
              <a:solidFill>
                <a:srgbClr val="04AD9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: 形状 552"/>
              <p:cNvSpPr/>
              <p:nvPr/>
            </p:nvSpPr>
            <p:spPr>
              <a:xfrm>
                <a:off x="1611290" y="2120805"/>
                <a:ext cx="437922" cy="342722"/>
              </a:xfrm>
              <a:custGeom>
                <a:avLst/>
                <a:gdLst>
                  <a:gd name="connsiteX0" fmla="*/ 346665 w 437921"/>
                  <a:gd name="connsiteY0" fmla="*/ 57896 h 342721"/>
                  <a:gd name="connsiteX1" fmla="*/ 402516 w 437921"/>
                  <a:gd name="connsiteY1" fmla="*/ 29336 h 342721"/>
                  <a:gd name="connsiteX2" fmla="*/ 427903 w 437921"/>
                  <a:gd name="connsiteY2" fmla="*/ 146115 h 342721"/>
                  <a:gd name="connsiteX3" fmla="*/ 402516 w 437921"/>
                  <a:gd name="connsiteY3" fmla="*/ 242585 h 342721"/>
                  <a:gd name="connsiteX4" fmla="*/ 373956 w 437921"/>
                  <a:gd name="connsiteY4" fmla="*/ 339055 h 342721"/>
                  <a:gd name="connsiteX5" fmla="*/ 245118 w 437921"/>
                  <a:gd name="connsiteY5" fmla="*/ 237508 h 342721"/>
                  <a:gd name="connsiteX6" fmla="*/ 90893 w 437921"/>
                  <a:gd name="connsiteY6" fmla="*/ 276222 h 342721"/>
                  <a:gd name="connsiteX7" fmla="*/ 42024 w 437921"/>
                  <a:gd name="connsiteY7" fmla="*/ 266068 h 342721"/>
                  <a:gd name="connsiteX8" fmla="*/ 19810 w 437921"/>
                  <a:gd name="connsiteY8" fmla="*/ 176579 h 342721"/>
                  <a:gd name="connsiteX9" fmla="*/ 7752 w 437921"/>
                  <a:gd name="connsiteY9" fmla="*/ 113747 h 342721"/>
                  <a:gd name="connsiteX10" fmla="*/ 38216 w 437921"/>
                  <a:gd name="connsiteY10" fmla="*/ 71224 h 342721"/>
                  <a:gd name="connsiteX11" fmla="*/ 53448 w 437921"/>
                  <a:gd name="connsiteY11" fmla="*/ 5219 h 342721"/>
                  <a:gd name="connsiteX12" fmla="*/ 109299 w 437921"/>
                  <a:gd name="connsiteY12" fmla="*/ 40760 h 342721"/>
                  <a:gd name="connsiteX13" fmla="*/ 346665 w 437921"/>
                  <a:gd name="connsiteY13" fmla="*/ 57896 h 342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7921" h="342721">
                    <a:moveTo>
                      <a:pt x="346665" y="57896"/>
                    </a:moveTo>
                    <a:cubicBezTo>
                      <a:pt x="346665" y="57896"/>
                      <a:pt x="375225" y="9027"/>
                      <a:pt x="402516" y="29336"/>
                    </a:cubicBezTo>
                    <a:cubicBezTo>
                      <a:pt x="429807" y="49646"/>
                      <a:pt x="451386" y="110574"/>
                      <a:pt x="427903" y="146115"/>
                    </a:cubicBezTo>
                    <a:cubicBezTo>
                      <a:pt x="404420" y="181657"/>
                      <a:pt x="405689" y="168329"/>
                      <a:pt x="402516" y="242585"/>
                    </a:cubicBezTo>
                    <a:cubicBezTo>
                      <a:pt x="399343" y="316841"/>
                      <a:pt x="389188" y="340959"/>
                      <a:pt x="373956" y="339055"/>
                    </a:cubicBezTo>
                    <a:cubicBezTo>
                      <a:pt x="358724" y="337151"/>
                      <a:pt x="294622" y="224180"/>
                      <a:pt x="245118" y="237508"/>
                    </a:cubicBezTo>
                    <a:cubicBezTo>
                      <a:pt x="196248" y="250836"/>
                      <a:pt x="102952" y="269876"/>
                      <a:pt x="90893" y="276222"/>
                    </a:cubicBezTo>
                    <a:cubicBezTo>
                      <a:pt x="78834" y="283204"/>
                      <a:pt x="42024" y="266068"/>
                      <a:pt x="42024" y="266068"/>
                    </a:cubicBezTo>
                    <a:cubicBezTo>
                      <a:pt x="42024" y="266068"/>
                      <a:pt x="13464" y="243854"/>
                      <a:pt x="19810" y="176579"/>
                    </a:cubicBezTo>
                    <a:cubicBezTo>
                      <a:pt x="26792" y="108670"/>
                      <a:pt x="19810" y="117555"/>
                      <a:pt x="7752" y="113747"/>
                    </a:cubicBezTo>
                    <a:cubicBezTo>
                      <a:pt x="-4307" y="110574"/>
                      <a:pt x="22984" y="69955"/>
                      <a:pt x="38216" y="71224"/>
                    </a:cubicBezTo>
                    <a:cubicBezTo>
                      <a:pt x="53448" y="73128"/>
                      <a:pt x="33138" y="10296"/>
                      <a:pt x="53448" y="5219"/>
                    </a:cubicBezTo>
                    <a:cubicBezTo>
                      <a:pt x="73757" y="141"/>
                      <a:pt x="92163" y="38856"/>
                      <a:pt x="109299" y="40760"/>
                    </a:cubicBezTo>
                    <a:cubicBezTo>
                      <a:pt x="126435" y="42664"/>
                      <a:pt x="290814" y="14104"/>
                      <a:pt x="346665" y="57896"/>
                    </a:cubicBezTo>
                    <a:close/>
                  </a:path>
                </a:pathLst>
              </a:custGeom>
              <a:solidFill>
                <a:srgbClr val="94483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: 形状 553"/>
              <p:cNvSpPr/>
              <p:nvPr/>
            </p:nvSpPr>
            <p:spPr>
              <a:xfrm>
                <a:off x="2203255" y="3278901"/>
                <a:ext cx="260214" cy="291948"/>
              </a:xfrm>
              <a:custGeom>
                <a:avLst/>
                <a:gdLst>
                  <a:gd name="connsiteX0" fmla="*/ 121539 w 260214"/>
                  <a:gd name="connsiteY0" fmla="*/ 4760 h 291947"/>
                  <a:gd name="connsiteX1" fmla="*/ 254185 w 260214"/>
                  <a:gd name="connsiteY1" fmla="*/ 264975 h 291947"/>
                  <a:gd name="connsiteX2" fmla="*/ 246569 w 260214"/>
                  <a:gd name="connsiteY2" fmla="*/ 288457 h 291947"/>
                  <a:gd name="connsiteX3" fmla="*/ 64419 w 260214"/>
                  <a:gd name="connsiteY3" fmla="*/ 288457 h 291947"/>
                  <a:gd name="connsiteX4" fmla="*/ 7299 w 260214"/>
                  <a:gd name="connsiteY4" fmla="*/ 226260 h 291947"/>
                  <a:gd name="connsiteX5" fmla="*/ 4760 w 260214"/>
                  <a:gd name="connsiteY5" fmla="*/ 5395 h 291947"/>
                  <a:gd name="connsiteX6" fmla="*/ 121539 w 260214"/>
                  <a:gd name="connsiteY6" fmla="*/ 5395 h 291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0214" h="291947">
                    <a:moveTo>
                      <a:pt x="121539" y="4760"/>
                    </a:moveTo>
                    <a:cubicBezTo>
                      <a:pt x="121539" y="4760"/>
                      <a:pt x="241492" y="246569"/>
                      <a:pt x="254185" y="264975"/>
                    </a:cubicBezTo>
                    <a:cubicBezTo>
                      <a:pt x="266879" y="283380"/>
                      <a:pt x="246569" y="288457"/>
                      <a:pt x="246569" y="288457"/>
                    </a:cubicBezTo>
                    <a:lnTo>
                      <a:pt x="64419" y="288457"/>
                    </a:lnTo>
                    <a:lnTo>
                      <a:pt x="7299" y="226260"/>
                    </a:lnTo>
                    <a:lnTo>
                      <a:pt x="4760" y="5395"/>
                    </a:lnTo>
                    <a:lnTo>
                      <a:pt x="121539" y="5395"/>
                    </a:lnTo>
                    <a:close/>
                  </a:path>
                </a:pathLst>
              </a:custGeom>
              <a:solidFill>
                <a:srgbClr val="FEC6B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: 形状 554"/>
              <p:cNvSpPr/>
              <p:nvPr/>
            </p:nvSpPr>
            <p:spPr>
              <a:xfrm>
                <a:off x="2202620" y="3229396"/>
                <a:ext cx="126934" cy="57120"/>
              </a:xfrm>
              <a:custGeom>
                <a:avLst/>
                <a:gdLst>
                  <a:gd name="connsiteX0" fmla="*/ 117097 w 126933"/>
                  <a:gd name="connsiteY0" fmla="*/ 4760 h 57120"/>
                  <a:gd name="connsiteX1" fmla="*/ 122174 w 126933"/>
                  <a:gd name="connsiteY1" fmla="*/ 54264 h 57120"/>
                  <a:gd name="connsiteX2" fmla="*/ 4760 w 126933"/>
                  <a:gd name="connsiteY2" fmla="*/ 54264 h 57120"/>
                  <a:gd name="connsiteX3" fmla="*/ 6029 w 126933"/>
                  <a:gd name="connsiteY3" fmla="*/ 4760 h 57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933" h="57120">
                    <a:moveTo>
                      <a:pt x="117097" y="4760"/>
                    </a:moveTo>
                    <a:lnTo>
                      <a:pt x="122174" y="54264"/>
                    </a:lnTo>
                    <a:lnTo>
                      <a:pt x="4760" y="54264"/>
                    </a:lnTo>
                    <a:lnTo>
                      <a:pt x="6029" y="4760"/>
                    </a:lnTo>
                    <a:close/>
                  </a:path>
                </a:pathLst>
              </a:custGeom>
              <a:solidFill>
                <a:srgbClr val="27E0C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任意多边形: 形状 555"/>
              <p:cNvSpPr/>
              <p:nvPr/>
            </p:nvSpPr>
            <p:spPr>
              <a:xfrm>
                <a:off x="1139549" y="2678503"/>
                <a:ext cx="1091631" cy="1078938"/>
              </a:xfrm>
              <a:custGeom>
                <a:avLst/>
                <a:gdLst>
                  <a:gd name="connsiteX0" fmla="*/ 1074178 w 1091631"/>
                  <a:gd name="connsiteY0" fmla="*/ 1069101 h 1078938"/>
                  <a:gd name="connsiteX1" fmla="*/ 1088141 w 1091631"/>
                  <a:gd name="connsiteY1" fmla="*/ 338596 h 1078938"/>
                  <a:gd name="connsiteX2" fmla="*/ 967554 w 1091631"/>
                  <a:gd name="connsiteY2" fmla="*/ 106307 h 1078938"/>
                  <a:gd name="connsiteX3" fmla="*/ 837446 w 1091631"/>
                  <a:gd name="connsiteY3" fmla="*/ 23800 h 1078938"/>
                  <a:gd name="connsiteX4" fmla="*/ 735899 w 1091631"/>
                  <a:gd name="connsiteY4" fmla="*/ 74574 h 1078938"/>
                  <a:gd name="connsiteX5" fmla="*/ 497263 w 1091631"/>
                  <a:gd name="connsiteY5" fmla="*/ 4760 h 1078938"/>
                  <a:gd name="connsiteX6" fmla="*/ 220548 w 1091631"/>
                  <a:gd name="connsiteY6" fmla="*/ 122174 h 1078938"/>
                  <a:gd name="connsiteX7" fmla="*/ 45379 w 1091631"/>
                  <a:gd name="connsiteY7" fmla="*/ 284649 h 1078938"/>
                  <a:gd name="connsiteX8" fmla="*/ 4760 w 1091631"/>
                  <a:gd name="connsiteY8" fmla="*/ 552480 h 1078938"/>
                  <a:gd name="connsiteX9" fmla="*/ 328441 w 1091631"/>
                  <a:gd name="connsiteY9" fmla="*/ 866641 h 1078938"/>
                  <a:gd name="connsiteX10" fmla="*/ 313844 w 1091631"/>
                  <a:gd name="connsiteY10" fmla="*/ 1074813 h 1078938"/>
                  <a:gd name="connsiteX11" fmla="*/ 1074178 w 1091631"/>
                  <a:gd name="connsiteY11" fmla="*/ 1069101 h 1078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91631" h="1078938">
                    <a:moveTo>
                      <a:pt x="1074178" y="1069101"/>
                    </a:moveTo>
                    <a:cubicBezTo>
                      <a:pt x="1074178" y="1069101"/>
                      <a:pt x="1100834" y="408410"/>
                      <a:pt x="1088141" y="338596"/>
                    </a:cubicBezTo>
                    <a:cubicBezTo>
                      <a:pt x="1075447" y="268783"/>
                      <a:pt x="1065927" y="134867"/>
                      <a:pt x="967554" y="106307"/>
                    </a:cubicBezTo>
                    <a:cubicBezTo>
                      <a:pt x="869180" y="77747"/>
                      <a:pt x="837446" y="23800"/>
                      <a:pt x="837446" y="23800"/>
                    </a:cubicBezTo>
                    <a:cubicBezTo>
                      <a:pt x="837446" y="23800"/>
                      <a:pt x="805713" y="74574"/>
                      <a:pt x="735899" y="74574"/>
                    </a:cubicBezTo>
                    <a:cubicBezTo>
                      <a:pt x="666086" y="74574"/>
                      <a:pt x="570250" y="52360"/>
                      <a:pt x="497263" y="4760"/>
                    </a:cubicBezTo>
                    <a:cubicBezTo>
                      <a:pt x="497263" y="4760"/>
                      <a:pt x="261801" y="109480"/>
                      <a:pt x="220548" y="122174"/>
                    </a:cubicBezTo>
                    <a:cubicBezTo>
                      <a:pt x="179294" y="134867"/>
                      <a:pt x="84094" y="182467"/>
                      <a:pt x="45379" y="284649"/>
                    </a:cubicBezTo>
                    <a:cubicBezTo>
                      <a:pt x="6664" y="386831"/>
                      <a:pt x="4760" y="552480"/>
                      <a:pt x="4760" y="552480"/>
                    </a:cubicBezTo>
                    <a:lnTo>
                      <a:pt x="328441" y="866641"/>
                    </a:lnTo>
                    <a:lnTo>
                      <a:pt x="313844" y="1074813"/>
                    </a:lnTo>
                    <a:lnTo>
                      <a:pt x="1074178" y="1069101"/>
                    </a:lnTo>
                    <a:close/>
                  </a:path>
                </a:pathLst>
              </a:custGeom>
              <a:solidFill>
                <a:srgbClr val="1DC3A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任意多边形: 形状 556"/>
              <p:cNvSpPr/>
              <p:nvPr/>
            </p:nvSpPr>
            <p:spPr>
              <a:xfrm>
                <a:off x="1238557" y="4154110"/>
                <a:ext cx="310988" cy="691790"/>
              </a:xfrm>
              <a:custGeom>
                <a:avLst/>
                <a:gdLst>
                  <a:gd name="connsiteX0" fmla="*/ 4760 w 310988"/>
                  <a:gd name="connsiteY0" fmla="*/ 688934 h 691789"/>
                  <a:gd name="connsiteX1" fmla="*/ 76478 w 310988"/>
                  <a:gd name="connsiteY1" fmla="*/ 688934 h 691789"/>
                  <a:gd name="connsiteX2" fmla="*/ 308767 w 310988"/>
                  <a:gd name="connsiteY2" fmla="*/ 4760 h 691789"/>
                  <a:gd name="connsiteX3" fmla="*/ 228798 w 310988"/>
                  <a:gd name="connsiteY3" fmla="*/ 4760 h 691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988" h="691789">
                    <a:moveTo>
                      <a:pt x="4760" y="688934"/>
                    </a:moveTo>
                    <a:lnTo>
                      <a:pt x="76478" y="688934"/>
                    </a:lnTo>
                    <a:lnTo>
                      <a:pt x="308767" y="4760"/>
                    </a:lnTo>
                    <a:lnTo>
                      <a:pt x="228798" y="4760"/>
                    </a:lnTo>
                    <a:close/>
                  </a:path>
                </a:pathLst>
              </a:custGeom>
              <a:solidFill>
                <a:srgbClr val="416BB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" name="任意多边形: 形状 557"/>
              <p:cNvSpPr/>
              <p:nvPr/>
            </p:nvSpPr>
            <p:spPr>
              <a:xfrm>
                <a:off x="1251861" y="3545462"/>
                <a:ext cx="1110672" cy="628323"/>
              </a:xfrm>
              <a:custGeom>
                <a:avLst/>
                <a:gdLst>
                  <a:gd name="connsiteX0" fmla="*/ 1111013 w 1110671"/>
                  <a:gd name="connsiteY0" fmla="*/ 589925 h 628322"/>
                  <a:gd name="connsiteX1" fmla="*/ 751155 w 1110671"/>
                  <a:gd name="connsiteY1" fmla="*/ 626102 h 628322"/>
                  <a:gd name="connsiteX2" fmla="*/ 123467 w 1110671"/>
                  <a:gd name="connsiteY2" fmla="*/ 589925 h 628322"/>
                  <a:gd name="connsiteX3" fmla="*/ 7323 w 1110671"/>
                  <a:gd name="connsiteY3" fmla="*/ 353828 h 628322"/>
                  <a:gd name="connsiteX4" fmla="*/ 94907 w 1110671"/>
                  <a:gd name="connsiteY4" fmla="*/ 4760 h 628322"/>
                  <a:gd name="connsiteX5" fmla="*/ 255478 w 1110671"/>
                  <a:gd name="connsiteY5" fmla="*/ 11742 h 628322"/>
                  <a:gd name="connsiteX6" fmla="*/ 415415 w 1110671"/>
                  <a:gd name="connsiteY6" fmla="*/ 362079 h 628322"/>
                  <a:gd name="connsiteX7" fmla="*/ 535368 w 1110671"/>
                  <a:gd name="connsiteY7" fmla="*/ 490282 h 628322"/>
                  <a:gd name="connsiteX8" fmla="*/ 1111013 w 1110671"/>
                  <a:gd name="connsiteY8" fmla="*/ 534075 h 628322"/>
                  <a:gd name="connsiteX9" fmla="*/ 1111013 w 1110671"/>
                  <a:gd name="connsiteY9" fmla="*/ 589925 h 628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0671" h="628322">
                    <a:moveTo>
                      <a:pt x="1111013" y="589925"/>
                    </a:moveTo>
                    <a:cubicBezTo>
                      <a:pt x="1111013" y="589925"/>
                      <a:pt x="1018986" y="621659"/>
                      <a:pt x="751155" y="626102"/>
                    </a:cubicBezTo>
                    <a:cubicBezTo>
                      <a:pt x="483325" y="629909"/>
                      <a:pt x="259286" y="638160"/>
                      <a:pt x="123467" y="589925"/>
                    </a:cubicBezTo>
                    <a:cubicBezTo>
                      <a:pt x="-12352" y="541691"/>
                      <a:pt x="3515" y="405871"/>
                      <a:pt x="7323" y="353828"/>
                    </a:cubicBezTo>
                    <a:cubicBezTo>
                      <a:pt x="11131" y="301786"/>
                      <a:pt x="94907" y="4760"/>
                      <a:pt x="94907" y="4760"/>
                    </a:cubicBezTo>
                    <a:lnTo>
                      <a:pt x="255478" y="11742"/>
                    </a:lnTo>
                    <a:lnTo>
                      <a:pt x="415415" y="362079"/>
                    </a:lnTo>
                    <a:cubicBezTo>
                      <a:pt x="415415" y="362079"/>
                      <a:pt x="523309" y="485840"/>
                      <a:pt x="535368" y="490282"/>
                    </a:cubicBezTo>
                    <a:cubicBezTo>
                      <a:pt x="547426" y="494725"/>
                      <a:pt x="1111013" y="534075"/>
                      <a:pt x="1111013" y="534075"/>
                    </a:cubicBezTo>
                    <a:lnTo>
                      <a:pt x="1111013" y="589925"/>
                    </a:lnTo>
                    <a:close/>
                  </a:path>
                </a:pathLst>
              </a:custGeom>
              <a:solidFill>
                <a:srgbClr val="376DD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: 形状 558"/>
              <p:cNvSpPr/>
              <p:nvPr/>
            </p:nvSpPr>
            <p:spPr>
              <a:xfrm>
                <a:off x="2212408" y="3561536"/>
                <a:ext cx="406188" cy="44427"/>
              </a:xfrm>
              <a:custGeom>
                <a:avLst/>
                <a:gdLst>
                  <a:gd name="connsiteX0" fmla="*/ 402063 w 406188"/>
                  <a:gd name="connsiteY0" fmla="*/ 42840 h 44426"/>
                  <a:gd name="connsiteX1" fmla="*/ 4760 w 406188"/>
                  <a:gd name="connsiteY1" fmla="*/ 42840 h 44426"/>
                  <a:gd name="connsiteX2" fmla="*/ 4760 w 406188"/>
                  <a:gd name="connsiteY2" fmla="*/ 4760 h 44426"/>
                  <a:gd name="connsiteX3" fmla="*/ 402063 w 406188"/>
                  <a:gd name="connsiteY3" fmla="*/ 4760 h 44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6188" h="44426">
                    <a:moveTo>
                      <a:pt x="402063" y="42840"/>
                    </a:moveTo>
                    <a:lnTo>
                      <a:pt x="4760" y="42840"/>
                    </a:lnTo>
                    <a:lnTo>
                      <a:pt x="4760" y="4760"/>
                    </a:lnTo>
                    <a:lnTo>
                      <a:pt x="402063" y="4760"/>
                    </a:lnTo>
                    <a:close/>
                  </a:path>
                </a:pathLst>
              </a:custGeom>
              <a:solidFill>
                <a:srgbClr val="E8EF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559"/>
              <p:cNvSpPr/>
              <p:nvPr/>
            </p:nvSpPr>
            <p:spPr>
              <a:xfrm>
                <a:off x="2609127" y="3561536"/>
                <a:ext cx="482349" cy="44427"/>
              </a:xfrm>
              <a:custGeom>
                <a:avLst/>
                <a:gdLst>
                  <a:gd name="connsiteX0" fmla="*/ 479493 w 482348"/>
                  <a:gd name="connsiteY0" fmla="*/ 42840 h 44426"/>
                  <a:gd name="connsiteX1" fmla="*/ 4760 w 482348"/>
                  <a:gd name="connsiteY1" fmla="*/ 42840 h 44426"/>
                  <a:gd name="connsiteX2" fmla="*/ 4760 w 482348"/>
                  <a:gd name="connsiteY2" fmla="*/ 4760 h 44426"/>
                  <a:gd name="connsiteX3" fmla="*/ 479493 w 482348"/>
                  <a:gd name="connsiteY3" fmla="*/ 4760 h 44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2348" h="44426">
                    <a:moveTo>
                      <a:pt x="479493" y="42840"/>
                    </a:moveTo>
                    <a:lnTo>
                      <a:pt x="4760" y="42840"/>
                    </a:lnTo>
                    <a:lnTo>
                      <a:pt x="4760" y="4760"/>
                    </a:lnTo>
                    <a:lnTo>
                      <a:pt x="479493" y="4760"/>
                    </a:lnTo>
                    <a:close/>
                  </a:path>
                </a:pathLst>
              </a:custGeom>
              <a:solidFill>
                <a:srgbClr val="ABBFD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: 形状 560"/>
              <p:cNvSpPr/>
              <p:nvPr/>
            </p:nvSpPr>
            <p:spPr>
              <a:xfrm>
                <a:off x="2544053" y="2945502"/>
                <a:ext cx="863150" cy="621976"/>
              </a:xfrm>
              <a:custGeom>
                <a:avLst/>
                <a:gdLst>
                  <a:gd name="connsiteX0" fmla="*/ 832389 w 863150"/>
                  <a:gd name="connsiteY0" fmla="*/ 460650 h 621976"/>
                  <a:gd name="connsiteX1" fmla="*/ 859679 w 863150"/>
                  <a:gd name="connsiteY1" fmla="*/ 25266 h 621976"/>
                  <a:gd name="connsiteX2" fmla="*/ 823503 w 863150"/>
                  <a:gd name="connsiteY2" fmla="*/ 4957 h 621976"/>
                  <a:gd name="connsiteX3" fmla="*/ 75228 w 863150"/>
                  <a:gd name="connsiteY3" fmla="*/ 9399 h 621976"/>
                  <a:gd name="connsiteX4" fmla="*/ 47937 w 863150"/>
                  <a:gd name="connsiteY4" fmla="*/ 41133 h 621976"/>
                  <a:gd name="connsiteX5" fmla="*/ 4780 w 863150"/>
                  <a:gd name="connsiteY5" fmla="*/ 602181 h 621976"/>
                  <a:gd name="connsiteX6" fmla="*/ 36513 w 863150"/>
                  <a:gd name="connsiteY6" fmla="*/ 620586 h 621976"/>
                  <a:gd name="connsiteX7" fmla="*/ 544249 w 863150"/>
                  <a:gd name="connsiteY7" fmla="*/ 620586 h 621976"/>
                  <a:gd name="connsiteX8" fmla="*/ 540441 w 863150"/>
                  <a:gd name="connsiteY8" fmla="*/ 563466 h 621976"/>
                  <a:gd name="connsiteX9" fmla="*/ 604542 w 863150"/>
                  <a:gd name="connsiteY9" fmla="*/ 559023 h 621976"/>
                  <a:gd name="connsiteX10" fmla="*/ 604542 w 863150"/>
                  <a:gd name="connsiteY10" fmla="*/ 468900 h 621976"/>
                  <a:gd name="connsiteX11" fmla="*/ 832389 w 863150"/>
                  <a:gd name="connsiteY11" fmla="*/ 460650 h 621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63150" h="621976">
                    <a:moveTo>
                      <a:pt x="832389" y="460650"/>
                    </a:moveTo>
                    <a:lnTo>
                      <a:pt x="859679" y="25266"/>
                    </a:lnTo>
                    <a:cubicBezTo>
                      <a:pt x="859679" y="25266"/>
                      <a:pt x="859679" y="2418"/>
                      <a:pt x="823503" y="4957"/>
                    </a:cubicBezTo>
                    <a:cubicBezTo>
                      <a:pt x="787327" y="7496"/>
                      <a:pt x="75228" y="9399"/>
                      <a:pt x="75228" y="9399"/>
                    </a:cubicBezTo>
                    <a:cubicBezTo>
                      <a:pt x="75228" y="9399"/>
                      <a:pt x="56822" y="6861"/>
                      <a:pt x="47937" y="41133"/>
                    </a:cubicBezTo>
                    <a:cubicBezTo>
                      <a:pt x="39052" y="75405"/>
                      <a:pt x="4780" y="602181"/>
                      <a:pt x="4780" y="602181"/>
                    </a:cubicBezTo>
                    <a:cubicBezTo>
                      <a:pt x="4780" y="602181"/>
                      <a:pt x="2876" y="619952"/>
                      <a:pt x="36513" y="620586"/>
                    </a:cubicBezTo>
                    <a:cubicBezTo>
                      <a:pt x="70151" y="620586"/>
                      <a:pt x="544249" y="620586"/>
                      <a:pt x="544249" y="620586"/>
                    </a:cubicBezTo>
                    <a:lnTo>
                      <a:pt x="540441" y="563466"/>
                    </a:lnTo>
                    <a:lnTo>
                      <a:pt x="604542" y="559023"/>
                    </a:lnTo>
                    <a:lnTo>
                      <a:pt x="604542" y="468900"/>
                    </a:lnTo>
                    <a:lnTo>
                      <a:pt x="832389" y="460650"/>
                    </a:lnTo>
                    <a:close/>
                  </a:path>
                </a:pathLst>
              </a:custGeom>
              <a:solidFill>
                <a:srgbClr val="C6D6E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" name="任意多边形: 形状 561"/>
              <p:cNvSpPr/>
              <p:nvPr/>
            </p:nvSpPr>
            <p:spPr>
              <a:xfrm>
                <a:off x="1659069" y="2289255"/>
                <a:ext cx="330028" cy="387148"/>
              </a:xfrm>
              <a:custGeom>
                <a:avLst/>
                <a:gdLst>
                  <a:gd name="connsiteX0" fmla="*/ 316023 w 330028"/>
                  <a:gd name="connsiteY0" fmla="*/ 20189 h 387148"/>
                  <a:gd name="connsiteX1" fmla="*/ 326177 w 330028"/>
                  <a:gd name="connsiteY1" fmla="*/ 117928 h 387148"/>
                  <a:gd name="connsiteX2" fmla="*/ 309041 w 330028"/>
                  <a:gd name="connsiteY2" fmla="*/ 256920 h 387148"/>
                  <a:gd name="connsiteX3" fmla="*/ 297617 w 330028"/>
                  <a:gd name="connsiteY3" fmla="*/ 369257 h 387148"/>
                  <a:gd name="connsiteX4" fmla="*/ 190993 w 330028"/>
                  <a:gd name="connsiteY4" fmla="*/ 373699 h 387148"/>
                  <a:gd name="connsiteX5" fmla="*/ 69136 w 330028"/>
                  <a:gd name="connsiteY5" fmla="*/ 305790 h 387148"/>
                  <a:gd name="connsiteX6" fmla="*/ 18363 w 330028"/>
                  <a:gd name="connsiteY6" fmla="*/ 183933 h 387148"/>
                  <a:gd name="connsiteX7" fmla="*/ 6939 w 330028"/>
                  <a:gd name="connsiteY7" fmla="*/ 95714 h 387148"/>
                  <a:gd name="connsiteX8" fmla="*/ 89446 w 330028"/>
                  <a:gd name="connsiteY8" fmla="*/ 72866 h 387148"/>
                  <a:gd name="connsiteX9" fmla="*/ 103408 w 330028"/>
                  <a:gd name="connsiteY9" fmla="*/ 4957 h 387148"/>
                  <a:gd name="connsiteX10" fmla="*/ 316023 w 330028"/>
                  <a:gd name="connsiteY10" fmla="*/ 20189 h 38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0028" h="387148">
                    <a:moveTo>
                      <a:pt x="316023" y="20189"/>
                    </a:moveTo>
                    <a:cubicBezTo>
                      <a:pt x="316023" y="20189"/>
                      <a:pt x="335697" y="63981"/>
                      <a:pt x="326177" y="117928"/>
                    </a:cubicBezTo>
                    <a:cubicBezTo>
                      <a:pt x="316023" y="171875"/>
                      <a:pt x="309041" y="237245"/>
                      <a:pt x="309041" y="256920"/>
                    </a:cubicBezTo>
                    <a:cubicBezTo>
                      <a:pt x="309041" y="276595"/>
                      <a:pt x="310310" y="355929"/>
                      <a:pt x="297617" y="369257"/>
                    </a:cubicBezTo>
                    <a:cubicBezTo>
                      <a:pt x="284924" y="381950"/>
                      <a:pt x="248113" y="393374"/>
                      <a:pt x="190993" y="373699"/>
                    </a:cubicBezTo>
                    <a:cubicBezTo>
                      <a:pt x="133872" y="354025"/>
                      <a:pt x="84368" y="328003"/>
                      <a:pt x="69136" y="305790"/>
                    </a:cubicBezTo>
                    <a:cubicBezTo>
                      <a:pt x="53269" y="282942"/>
                      <a:pt x="25344" y="209320"/>
                      <a:pt x="18363" y="183933"/>
                    </a:cubicBezTo>
                    <a:cubicBezTo>
                      <a:pt x="11381" y="158546"/>
                      <a:pt x="-43" y="107138"/>
                      <a:pt x="6939" y="95714"/>
                    </a:cubicBezTo>
                    <a:cubicBezTo>
                      <a:pt x="13920" y="84290"/>
                      <a:pt x="59616" y="53191"/>
                      <a:pt x="89446" y="72866"/>
                    </a:cubicBezTo>
                    <a:cubicBezTo>
                      <a:pt x="89446" y="72866"/>
                      <a:pt x="51365" y="514"/>
                      <a:pt x="103408" y="4957"/>
                    </a:cubicBezTo>
                    <a:cubicBezTo>
                      <a:pt x="155451" y="9399"/>
                      <a:pt x="286193" y="-121"/>
                      <a:pt x="316023" y="20189"/>
                    </a:cubicBezTo>
                    <a:close/>
                  </a:path>
                </a:pathLst>
              </a:custGeom>
              <a:solidFill>
                <a:srgbClr val="FFC8B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" name="任意多边形: 形状 563"/>
              <p:cNvSpPr/>
              <p:nvPr/>
            </p:nvSpPr>
            <p:spPr>
              <a:xfrm>
                <a:off x="1136376" y="3226858"/>
                <a:ext cx="380802" cy="63467"/>
              </a:xfrm>
              <a:custGeom>
                <a:avLst/>
                <a:gdLst>
                  <a:gd name="connsiteX0" fmla="*/ 381754 w 380801"/>
                  <a:gd name="connsiteY0" fmla="*/ 4760 h 63466"/>
                  <a:gd name="connsiteX1" fmla="*/ 379215 w 380801"/>
                  <a:gd name="connsiteY1" fmla="*/ 61880 h 63466"/>
                  <a:gd name="connsiteX2" fmla="*/ 4760 w 380801"/>
                  <a:gd name="connsiteY2" fmla="*/ 56803 h 63466"/>
                  <a:gd name="connsiteX3" fmla="*/ 7299 w 380801"/>
                  <a:gd name="connsiteY3" fmla="*/ 4760 h 63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801" h="63466">
                    <a:moveTo>
                      <a:pt x="381754" y="4760"/>
                    </a:moveTo>
                    <a:lnTo>
                      <a:pt x="379215" y="61880"/>
                    </a:lnTo>
                    <a:lnTo>
                      <a:pt x="4760" y="56803"/>
                    </a:lnTo>
                    <a:lnTo>
                      <a:pt x="7299" y="4760"/>
                    </a:lnTo>
                    <a:close/>
                  </a:path>
                </a:pathLst>
              </a:custGeom>
              <a:solidFill>
                <a:srgbClr val="27E0C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2" name="任意多边形: 形状 564"/>
              <p:cNvSpPr/>
              <p:nvPr/>
            </p:nvSpPr>
            <p:spPr>
              <a:xfrm>
                <a:off x="1402302" y="3264303"/>
                <a:ext cx="222134" cy="488695"/>
              </a:xfrm>
              <a:custGeom>
                <a:avLst/>
                <a:gdLst>
                  <a:gd name="connsiteX0" fmla="*/ 113289 w 222134"/>
                  <a:gd name="connsiteY0" fmla="*/ 24435 h 488695"/>
                  <a:gd name="connsiteX1" fmla="*/ 221182 w 222134"/>
                  <a:gd name="connsiteY1" fmla="*/ 487744 h 488695"/>
                  <a:gd name="connsiteX2" fmla="*/ 50456 w 222134"/>
                  <a:gd name="connsiteY2" fmla="*/ 489648 h 488695"/>
                  <a:gd name="connsiteX3" fmla="*/ 4760 w 222134"/>
                  <a:gd name="connsiteY3" fmla="*/ 112654 h 488695"/>
                  <a:gd name="connsiteX4" fmla="*/ 33320 w 222134"/>
                  <a:gd name="connsiteY4" fmla="*/ 4760 h 488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134" h="488695">
                    <a:moveTo>
                      <a:pt x="113289" y="24435"/>
                    </a:moveTo>
                    <a:lnTo>
                      <a:pt x="221182" y="487744"/>
                    </a:lnTo>
                    <a:lnTo>
                      <a:pt x="50456" y="489648"/>
                    </a:lnTo>
                    <a:lnTo>
                      <a:pt x="4760" y="112654"/>
                    </a:lnTo>
                    <a:lnTo>
                      <a:pt x="33320" y="4760"/>
                    </a:lnTo>
                    <a:close/>
                  </a:path>
                </a:pathLst>
              </a:custGeom>
              <a:solidFill>
                <a:srgbClr val="12B3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3" name="任意多边形: 形状 565"/>
              <p:cNvSpPr/>
              <p:nvPr/>
            </p:nvSpPr>
            <p:spPr>
              <a:xfrm>
                <a:off x="1135733" y="3277631"/>
                <a:ext cx="1155098" cy="323681"/>
              </a:xfrm>
              <a:custGeom>
                <a:avLst/>
                <a:gdLst>
                  <a:gd name="connsiteX0" fmla="*/ 343047 w 1155098"/>
                  <a:gd name="connsiteY0" fmla="*/ 9202 h 323681"/>
                  <a:gd name="connsiteX1" fmla="*/ 321468 w 1155098"/>
                  <a:gd name="connsiteY1" fmla="*/ 152003 h 323681"/>
                  <a:gd name="connsiteX2" fmla="*/ 984063 w 1155098"/>
                  <a:gd name="connsiteY2" fmla="*/ 204046 h 323681"/>
                  <a:gd name="connsiteX3" fmla="*/ 1070378 w 1155098"/>
                  <a:gd name="connsiteY3" fmla="*/ 139310 h 323681"/>
                  <a:gd name="connsiteX4" fmla="*/ 1148442 w 1155098"/>
                  <a:gd name="connsiteY4" fmla="*/ 273225 h 323681"/>
                  <a:gd name="connsiteX5" fmla="*/ 1053242 w 1155098"/>
                  <a:gd name="connsiteY5" fmla="*/ 216739 h 323681"/>
                  <a:gd name="connsiteX6" fmla="*/ 1065935 w 1155098"/>
                  <a:gd name="connsiteY6" fmla="*/ 264340 h 323681"/>
                  <a:gd name="connsiteX7" fmla="*/ 1061493 w 1155098"/>
                  <a:gd name="connsiteY7" fmla="*/ 299246 h 323681"/>
                  <a:gd name="connsiteX8" fmla="*/ 35232 w 1155098"/>
                  <a:gd name="connsiteY8" fmla="*/ 316383 h 323681"/>
                  <a:gd name="connsiteX9" fmla="*/ 18096 w 1155098"/>
                  <a:gd name="connsiteY9" fmla="*/ 99960 h 323681"/>
                  <a:gd name="connsiteX10" fmla="*/ 48560 w 1155098"/>
                  <a:gd name="connsiteY10" fmla="*/ 4760 h 323681"/>
                  <a:gd name="connsiteX11" fmla="*/ 343047 w 1155098"/>
                  <a:gd name="connsiteY11" fmla="*/ 9202 h 323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55098" h="323681">
                    <a:moveTo>
                      <a:pt x="343047" y="9202"/>
                    </a:moveTo>
                    <a:cubicBezTo>
                      <a:pt x="343047" y="9202"/>
                      <a:pt x="295446" y="130424"/>
                      <a:pt x="321468" y="152003"/>
                    </a:cubicBezTo>
                    <a:cubicBezTo>
                      <a:pt x="347489" y="173582"/>
                      <a:pt x="966292" y="204046"/>
                      <a:pt x="984063" y="204046"/>
                    </a:cubicBezTo>
                    <a:cubicBezTo>
                      <a:pt x="984063" y="204046"/>
                      <a:pt x="1010084" y="130424"/>
                      <a:pt x="1070378" y="139310"/>
                    </a:cubicBezTo>
                    <a:cubicBezTo>
                      <a:pt x="1131306" y="148195"/>
                      <a:pt x="1165578" y="251646"/>
                      <a:pt x="1148442" y="273225"/>
                    </a:cubicBezTo>
                    <a:cubicBezTo>
                      <a:pt x="1131306" y="294804"/>
                      <a:pt x="1096399" y="199603"/>
                      <a:pt x="1053242" y="216739"/>
                    </a:cubicBezTo>
                    <a:cubicBezTo>
                      <a:pt x="1010084" y="233876"/>
                      <a:pt x="1065935" y="264340"/>
                      <a:pt x="1065935" y="264340"/>
                    </a:cubicBezTo>
                    <a:cubicBezTo>
                      <a:pt x="1065935" y="264340"/>
                      <a:pt x="1096399" y="290361"/>
                      <a:pt x="1061493" y="299246"/>
                    </a:cubicBezTo>
                    <a:cubicBezTo>
                      <a:pt x="1026586" y="308132"/>
                      <a:pt x="91718" y="337961"/>
                      <a:pt x="35232" y="316383"/>
                    </a:cubicBezTo>
                    <a:cubicBezTo>
                      <a:pt x="-21254" y="294804"/>
                      <a:pt x="18096" y="99960"/>
                      <a:pt x="18096" y="99960"/>
                    </a:cubicBezTo>
                    <a:lnTo>
                      <a:pt x="48560" y="4760"/>
                    </a:lnTo>
                    <a:lnTo>
                      <a:pt x="343047" y="9202"/>
                    </a:lnTo>
                    <a:close/>
                  </a:path>
                </a:pathLst>
              </a:custGeom>
              <a:solidFill>
                <a:srgbClr val="FEC4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4" name="任意多边形: 形状 566"/>
              <p:cNvSpPr/>
              <p:nvPr/>
            </p:nvSpPr>
            <p:spPr>
              <a:xfrm>
                <a:off x="1443799" y="3744748"/>
                <a:ext cx="1453393" cy="1167792"/>
              </a:xfrm>
              <a:custGeom>
                <a:avLst/>
                <a:gdLst>
                  <a:gd name="connsiteX0" fmla="*/ 8959 w 1453393"/>
                  <a:gd name="connsiteY0" fmla="*/ 9203 h 1167791"/>
                  <a:gd name="connsiteX1" fmla="*/ 44501 w 1453393"/>
                  <a:gd name="connsiteY1" fmla="*/ 289727 h 1167791"/>
                  <a:gd name="connsiteX2" fmla="*/ 191109 w 1453393"/>
                  <a:gd name="connsiteY2" fmla="*/ 369695 h 1167791"/>
                  <a:gd name="connsiteX3" fmla="*/ 889880 w 1453393"/>
                  <a:gd name="connsiteY3" fmla="*/ 396351 h 1167791"/>
                  <a:gd name="connsiteX4" fmla="*/ 1076473 w 1453393"/>
                  <a:gd name="connsiteY4" fmla="*/ 728918 h 1167791"/>
                  <a:gd name="connsiteX5" fmla="*/ 1263701 w 1453393"/>
                  <a:gd name="connsiteY5" fmla="*/ 1015154 h 1167791"/>
                  <a:gd name="connsiteX6" fmla="*/ 1361440 w 1453393"/>
                  <a:gd name="connsiteY6" fmla="*/ 1166205 h 1167791"/>
                  <a:gd name="connsiteX7" fmla="*/ 1454736 w 1453393"/>
                  <a:gd name="connsiteY7" fmla="*/ 1157320 h 1167791"/>
                  <a:gd name="connsiteX8" fmla="*/ 1156442 w 1453393"/>
                  <a:gd name="connsiteY8" fmla="*/ 266878 h 1167791"/>
                  <a:gd name="connsiteX9" fmla="*/ 1032046 w 1453393"/>
                  <a:gd name="connsiteY9" fmla="*/ 164697 h 1167791"/>
                  <a:gd name="connsiteX10" fmla="*/ 524311 w 1453393"/>
                  <a:gd name="connsiteY10" fmla="*/ 4760 h 1167791"/>
                  <a:gd name="connsiteX11" fmla="*/ 8959 w 1453393"/>
                  <a:gd name="connsiteY11" fmla="*/ 9203 h 1167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53393" h="1167791">
                    <a:moveTo>
                      <a:pt x="8959" y="9203"/>
                    </a:moveTo>
                    <a:cubicBezTo>
                      <a:pt x="8959" y="9203"/>
                      <a:pt x="-13254" y="200873"/>
                      <a:pt x="44501" y="289727"/>
                    </a:cubicBezTo>
                    <a:cubicBezTo>
                      <a:pt x="102256" y="378580"/>
                      <a:pt x="146683" y="365252"/>
                      <a:pt x="191109" y="369695"/>
                    </a:cubicBezTo>
                    <a:cubicBezTo>
                      <a:pt x="235536" y="374138"/>
                      <a:pt x="885438" y="365252"/>
                      <a:pt x="889880" y="396351"/>
                    </a:cubicBezTo>
                    <a:cubicBezTo>
                      <a:pt x="894323" y="427450"/>
                      <a:pt x="1005390" y="648950"/>
                      <a:pt x="1076473" y="728918"/>
                    </a:cubicBezTo>
                    <a:cubicBezTo>
                      <a:pt x="1147556" y="808886"/>
                      <a:pt x="1254815" y="984055"/>
                      <a:pt x="1263701" y="1015154"/>
                    </a:cubicBezTo>
                    <a:cubicBezTo>
                      <a:pt x="1272586" y="1046252"/>
                      <a:pt x="1361440" y="1166205"/>
                      <a:pt x="1361440" y="1166205"/>
                    </a:cubicBezTo>
                    <a:lnTo>
                      <a:pt x="1454736" y="1157320"/>
                    </a:lnTo>
                    <a:lnTo>
                      <a:pt x="1156442" y="266878"/>
                    </a:lnTo>
                    <a:cubicBezTo>
                      <a:pt x="1156442" y="266878"/>
                      <a:pt x="1138671" y="191353"/>
                      <a:pt x="1032046" y="164697"/>
                    </a:cubicBezTo>
                    <a:cubicBezTo>
                      <a:pt x="925422" y="138041"/>
                      <a:pt x="524311" y="4760"/>
                      <a:pt x="524311" y="4760"/>
                    </a:cubicBezTo>
                    <a:lnTo>
                      <a:pt x="8959" y="9203"/>
                    </a:lnTo>
                    <a:close/>
                  </a:path>
                </a:pathLst>
              </a:custGeom>
              <a:solidFill>
                <a:srgbClr val="02458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5" name="任意多边形: 形状 567"/>
              <p:cNvSpPr/>
              <p:nvPr/>
            </p:nvSpPr>
            <p:spPr>
              <a:xfrm>
                <a:off x="2800479" y="4897308"/>
                <a:ext cx="253868" cy="203094"/>
              </a:xfrm>
              <a:custGeom>
                <a:avLst/>
                <a:gdLst>
                  <a:gd name="connsiteX0" fmla="*/ 98691 w 253867"/>
                  <a:gd name="connsiteY0" fmla="*/ 4760 h 203094"/>
                  <a:gd name="connsiteX1" fmla="*/ 101864 w 253867"/>
                  <a:gd name="connsiteY1" fmla="*/ 117097 h 203094"/>
                  <a:gd name="connsiteX2" fmla="*/ 249108 w 253867"/>
                  <a:gd name="connsiteY2" fmla="*/ 200873 h 203094"/>
                  <a:gd name="connsiteX3" fmla="*/ 44744 w 253867"/>
                  <a:gd name="connsiteY3" fmla="*/ 200873 h 203094"/>
                  <a:gd name="connsiteX4" fmla="*/ 63784 w 253867"/>
                  <a:gd name="connsiteY4" fmla="*/ 124713 h 203094"/>
                  <a:gd name="connsiteX5" fmla="*/ 4760 w 253867"/>
                  <a:gd name="connsiteY5" fmla="*/ 13646 h 203094"/>
                  <a:gd name="connsiteX6" fmla="*/ 98691 w 253867"/>
                  <a:gd name="connsiteY6" fmla="*/ 4760 h 203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3867" h="203094">
                    <a:moveTo>
                      <a:pt x="98691" y="4760"/>
                    </a:moveTo>
                    <a:lnTo>
                      <a:pt x="101864" y="117097"/>
                    </a:lnTo>
                    <a:lnTo>
                      <a:pt x="249108" y="200873"/>
                    </a:lnTo>
                    <a:lnTo>
                      <a:pt x="44744" y="200873"/>
                    </a:lnTo>
                    <a:cubicBezTo>
                      <a:pt x="44744" y="200873"/>
                      <a:pt x="44744" y="153273"/>
                      <a:pt x="63784" y="124713"/>
                    </a:cubicBezTo>
                    <a:lnTo>
                      <a:pt x="4760" y="13646"/>
                    </a:lnTo>
                    <a:lnTo>
                      <a:pt x="98691" y="4760"/>
                    </a:lnTo>
                    <a:close/>
                  </a:path>
                </a:pathLst>
              </a:custGeom>
              <a:solidFill>
                <a:srgbClr val="152D3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6" name="任意多边形: 形状 568"/>
              <p:cNvSpPr/>
              <p:nvPr/>
            </p:nvSpPr>
            <p:spPr>
              <a:xfrm>
                <a:off x="1753909" y="4824956"/>
                <a:ext cx="190401" cy="241174"/>
              </a:xfrm>
              <a:custGeom>
                <a:avLst/>
                <a:gdLst>
                  <a:gd name="connsiteX0" fmla="*/ 185641 w 190400"/>
                  <a:gd name="connsiteY0" fmla="*/ 16184 h 241174"/>
                  <a:gd name="connsiteX1" fmla="*/ 99960 w 190400"/>
                  <a:gd name="connsiteY1" fmla="*/ 127886 h 241174"/>
                  <a:gd name="connsiteX2" fmla="*/ 191353 w 190400"/>
                  <a:gd name="connsiteY2" fmla="*/ 238953 h 241174"/>
                  <a:gd name="connsiteX3" fmla="*/ 4760 w 190400"/>
                  <a:gd name="connsiteY3" fmla="*/ 149465 h 241174"/>
                  <a:gd name="connsiteX4" fmla="*/ 68227 w 190400"/>
                  <a:gd name="connsiteY4" fmla="*/ 96152 h 241174"/>
                  <a:gd name="connsiteX5" fmla="*/ 98056 w 190400"/>
                  <a:gd name="connsiteY5" fmla="*/ 4760 h 241174"/>
                  <a:gd name="connsiteX6" fmla="*/ 185641 w 190400"/>
                  <a:gd name="connsiteY6" fmla="*/ 16184 h 24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400" h="241174">
                    <a:moveTo>
                      <a:pt x="185641" y="16184"/>
                    </a:moveTo>
                    <a:lnTo>
                      <a:pt x="99960" y="127886"/>
                    </a:lnTo>
                    <a:lnTo>
                      <a:pt x="191353" y="238953"/>
                    </a:lnTo>
                    <a:cubicBezTo>
                      <a:pt x="191353" y="238953"/>
                      <a:pt x="28877" y="201508"/>
                      <a:pt x="4760" y="149465"/>
                    </a:cubicBezTo>
                    <a:lnTo>
                      <a:pt x="68227" y="96152"/>
                    </a:lnTo>
                    <a:lnTo>
                      <a:pt x="98056" y="4760"/>
                    </a:lnTo>
                    <a:lnTo>
                      <a:pt x="185641" y="16184"/>
                    </a:lnTo>
                    <a:close/>
                  </a:path>
                </a:pathLst>
              </a:custGeom>
              <a:solidFill>
                <a:srgbClr val="152D3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7" name="任意多边形: 形状 569"/>
              <p:cNvSpPr/>
              <p:nvPr/>
            </p:nvSpPr>
            <p:spPr>
              <a:xfrm>
                <a:off x="3574141" y="3438203"/>
                <a:ext cx="107894" cy="107894"/>
              </a:xfrm>
              <a:custGeom>
                <a:avLst/>
                <a:gdLst>
                  <a:gd name="connsiteX0" fmla="*/ 85998 w 107893"/>
                  <a:gd name="connsiteY0" fmla="*/ 4760 h 107893"/>
                  <a:gd name="connsiteX1" fmla="*/ 19357 w 107893"/>
                  <a:gd name="connsiteY1" fmla="*/ 4760 h 107893"/>
                  <a:gd name="connsiteX2" fmla="*/ 4760 w 107893"/>
                  <a:gd name="connsiteY2" fmla="*/ 37128 h 107893"/>
                  <a:gd name="connsiteX3" fmla="*/ 29512 w 107893"/>
                  <a:gd name="connsiteY3" fmla="*/ 102499 h 107893"/>
                  <a:gd name="connsiteX4" fmla="*/ 103134 w 107893"/>
                  <a:gd name="connsiteY4" fmla="*/ 105672 h 107893"/>
                  <a:gd name="connsiteX5" fmla="*/ 98056 w 107893"/>
                  <a:gd name="connsiteY5" fmla="*/ 91710 h 107893"/>
                  <a:gd name="connsiteX6" fmla="*/ 30781 w 107893"/>
                  <a:gd name="connsiteY6" fmla="*/ 89171 h 107893"/>
                  <a:gd name="connsiteX7" fmla="*/ 24435 w 107893"/>
                  <a:gd name="connsiteY7" fmla="*/ 25704 h 107893"/>
                  <a:gd name="connsiteX8" fmla="*/ 89805 w 107893"/>
                  <a:gd name="connsiteY8" fmla="*/ 17453 h 107893"/>
                  <a:gd name="connsiteX9" fmla="*/ 85998 w 107893"/>
                  <a:gd name="connsiteY9" fmla="*/ 4760 h 107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7893" h="107893">
                    <a:moveTo>
                      <a:pt x="85998" y="4760"/>
                    </a:moveTo>
                    <a:lnTo>
                      <a:pt x="19357" y="4760"/>
                    </a:lnTo>
                    <a:cubicBezTo>
                      <a:pt x="19357" y="4760"/>
                      <a:pt x="4760" y="14280"/>
                      <a:pt x="4760" y="37128"/>
                    </a:cubicBezTo>
                    <a:cubicBezTo>
                      <a:pt x="4760" y="59341"/>
                      <a:pt x="10472" y="98057"/>
                      <a:pt x="29512" y="102499"/>
                    </a:cubicBezTo>
                    <a:cubicBezTo>
                      <a:pt x="48552" y="106942"/>
                      <a:pt x="103134" y="105672"/>
                      <a:pt x="103134" y="105672"/>
                    </a:cubicBezTo>
                    <a:lnTo>
                      <a:pt x="98056" y="91710"/>
                    </a:lnTo>
                    <a:cubicBezTo>
                      <a:pt x="98056" y="91710"/>
                      <a:pt x="40936" y="94248"/>
                      <a:pt x="30781" y="89171"/>
                    </a:cubicBezTo>
                    <a:cubicBezTo>
                      <a:pt x="19357" y="83459"/>
                      <a:pt x="15549" y="38397"/>
                      <a:pt x="24435" y="25704"/>
                    </a:cubicBezTo>
                    <a:cubicBezTo>
                      <a:pt x="33320" y="13011"/>
                      <a:pt x="89805" y="17453"/>
                      <a:pt x="89805" y="17453"/>
                    </a:cubicBezTo>
                    <a:lnTo>
                      <a:pt x="85998" y="4760"/>
                    </a:lnTo>
                    <a:close/>
                  </a:path>
                </a:pathLst>
              </a:custGeom>
              <a:solidFill>
                <a:srgbClr val="046D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" name="任意多边形: 形状 570"/>
              <p:cNvSpPr/>
              <p:nvPr/>
            </p:nvSpPr>
            <p:spPr>
              <a:xfrm>
                <a:off x="3651570" y="3409008"/>
                <a:ext cx="215788" cy="82507"/>
              </a:xfrm>
              <a:custGeom>
                <a:avLst/>
                <a:gdLst>
                  <a:gd name="connsiteX0" fmla="*/ 211662 w 215787"/>
                  <a:gd name="connsiteY0" fmla="*/ 7299 h 82507"/>
                  <a:gd name="connsiteX1" fmla="*/ 211662 w 215787"/>
                  <a:gd name="connsiteY1" fmla="*/ 81555 h 82507"/>
                  <a:gd name="connsiteX2" fmla="*/ 4760 w 215787"/>
                  <a:gd name="connsiteY2" fmla="*/ 81555 h 82507"/>
                  <a:gd name="connsiteX3" fmla="*/ 4760 w 215787"/>
                  <a:gd name="connsiteY3" fmla="*/ 4760 h 82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5787" h="82507">
                    <a:moveTo>
                      <a:pt x="211662" y="7299"/>
                    </a:moveTo>
                    <a:lnTo>
                      <a:pt x="211662" y="81555"/>
                    </a:lnTo>
                    <a:lnTo>
                      <a:pt x="4760" y="81555"/>
                    </a:lnTo>
                    <a:lnTo>
                      <a:pt x="4760" y="4760"/>
                    </a:lnTo>
                    <a:close/>
                  </a:path>
                </a:pathLst>
              </a:custGeom>
              <a:solidFill>
                <a:srgbClr val="7997F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" name="任意多边形: 形状 571"/>
              <p:cNvSpPr/>
              <p:nvPr/>
            </p:nvSpPr>
            <p:spPr>
              <a:xfrm>
                <a:off x="3651570" y="3485803"/>
                <a:ext cx="215788" cy="114241"/>
              </a:xfrm>
              <a:custGeom>
                <a:avLst/>
                <a:gdLst>
                  <a:gd name="connsiteX0" fmla="*/ 144387 w 215787"/>
                  <a:gd name="connsiteY0" fmla="*/ 114558 h 114240"/>
                  <a:gd name="connsiteX1" fmla="*/ 79016 w 215787"/>
                  <a:gd name="connsiteY1" fmla="*/ 114558 h 114240"/>
                  <a:gd name="connsiteX2" fmla="*/ 4760 w 215787"/>
                  <a:gd name="connsiteY2" fmla="*/ 4760 h 114240"/>
                  <a:gd name="connsiteX3" fmla="*/ 211028 w 215787"/>
                  <a:gd name="connsiteY3" fmla="*/ 4760 h 114240"/>
                  <a:gd name="connsiteX4" fmla="*/ 144387 w 215787"/>
                  <a:gd name="connsiteY4" fmla="*/ 114558 h 114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787" h="114240">
                    <a:moveTo>
                      <a:pt x="144387" y="114558"/>
                    </a:moveTo>
                    <a:lnTo>
                      <a:pt x="79016" y="114558"/>
                    </a:lnTo>
                    <a:cubicBezTo>
                      <a:pt x="79016" y="114558"/>
                      <a:pt x="7933" y="101230"/>
                      <a:pt x="4760" y="4760"/>
                    </a:cubicBezTo>
                    <a:lnTo>
                      <a:pt x="211028" y="4760"/>
                    </a:lnTo>
                    <a:cubicBezTo>
                      <a:pt x="211662" y="4760"/>
                      <a:pt x="209124" y="96152"/>
                      <a:pt x="144387" y="114558"/>
                    </a:cubicBezTo>
                    <a:close/>
                  </a:path>
                </a:pathLst>
              </a:custGeom>
              <a:solidFill>
                <a:srgbClr val="87C0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0" name="任意多边形: 形状 572"/>
              <p:cNvSpPr/>
              <p:nvPr/>
            </p:nvSpPr>
            <p:spPr>
              <a:xfrm>
                <a:off x="3209841" y="3496592"/>
                <a:ext cx="368108" cy="107894"/>
              </a:xfrm>
              <a:custGeom>
                <a:avLst/>
                <a:gdLst>
                  <a:gd name="connsiteX0" fmla="*/ 136771 w 368108"/>
                  <a:gd name="connsiteY0" fmla="*/ 4760 h 107893"/>
                  <a:gd name="connsiteX1" fmla="*/ 262436 w 368108"/>
                  <a:gd name="connsiteY1" fmla="*/ 4760 h 107893"/>
                  <a:gd name="connsiteX2" fmla="*/ 312575 w 368108"/>
                  <a:gd name="connsiteY2" fmla="*/ 4760 h 107893"/>
                  <a:gd name="connsiteX3" fmla="*/ 363983 w 368108"/>
                  <a:gd name="connsiteY3" fmla="*/ 56168 h 107893"/>
                  <a:gd name="connsiteX4" fmla="*/ 312575 w 368108"/>
                  <a:gd name="connsiteY4" fmla="*/ 107576 h 107893"/>
                  <a:gd name="connsiteX5" fmla="*/ 262436 w 368108"/>
                  <a:gd name="connsiteY5" fmla="*/ 107576 h 107893"/>
                  <a:gd name="connsiteX6" fmla="*/ 136771 w 368108"/>
                  <a:gd name="connsiteY6" fmla="*/ 107576 h 107893"/>
                  <a:gd name="connsiteX7" fmla="*/ 4760 w 368108"/>
                  <a:gd name="connsiteY7" fmla="*/ 107576 h 107893"/>
                  <a:gd name="connsiteX8" fmla="*/ 4760 w 368108"/>
                  <a:gd name="connsiteY8" fmla="*/ 4760 h 107893"/>
                  <a:gd name="connsiteX9" fmla="*/ 136771 w 368108"/>
                  <a:gd name="connsiteY9" fmla="*/ 4760 h 107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8108" h="107893">
                    <a:moveTo>
                      <a:pt x="136771" y="4760"/>
                    </a:moveTo>
                    <a:lnTo>
                      <a:pt x="262436" y="4760"/>
                    </a:lnTo>
                    <a:lnTo>
                      <a:pt x="312575" y="4760"/>
                    </a:lnTo>
                    <a:cubicBezTo>
                      <a:pt x="341135" y="4760"/>
                      <a:pt x="363983" y="27608"/>
                      <a:pt x="363983" y="56168"/>
                    </a:cubicBezTo>
                    <a:cubicBezTo>
                      <a:pt x="363983" y="84728"/>
                      <a:pt x="341135" y="107576"/>
                      <a:pt x="312575" y="107576"/>
                    </a:cubicBezTo>
                    <a:lnTo>
                      <a:pt x="262436" y="107576"/>
                    </a:lnTo>
                    <a:lnTo>
                      <a:pt x="136771" y="107576"/>
                    </a:lnTo>
                    <a:lnTo>
                      <a:pt x="4760" y="107576"/>
                    </a:lnTo>
                    <a:lnTo>
                      <a:pt x="4760" y="4760"/>
                    </a:lnTo>
                    <a:lnTo>
                      <a:pt x="136771" y="4760"/>
                    </a:lnTo>
                    <a:close/>
                  </a:path>
                </a:pathLst>
              </a:custGeom>
              <a:solidFill>
                <a:srgbClr val="FBCD4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1" name="任意多边形: 形状 573"/>
              <p:cNvSpPr/>
              <p:nvPr/>
            </p:nvSpPr>
            <p:spPr>
              <a:xfrm>
                <a:off x="3058789" y="3496592"/>
                <a:ext cx="368108" cy="107894"/>
              </a:xfrm>
              <a:custGeom>
                <a:avLst/>
                <a:gdLst>
                  <a:gd name="connsiteX0" fmla="*/ 136771 w 368108"/>
                  <a:gd name="connsiteY0" fmla="*/ 4760 h 107893"/>
                  <a:gd name="connsiteX1" fmla="*/ 262436 w 368108"/>
                  <a:gd name="connsiteY1" fmla="*/ 4760 h 107893"/>
                  <a:gd name="connsiteX2" fmla="*/ 312575 w 368108"/>
                  <a:gd name="connsiteY2" fmla="*/ 4760 h 107893"/>
                  <a:gd name="connsiteX3" fmla="*/ 363983 w 368108"/>
                  <a:gd name="connsiteY3" fmla="*/ 56168 h 107893"/>
                  <a:gd name="connsiteX4" fmla="*/ 312575 w 368108"/>
                  <a:gd name="connsiteY4" fmla="*/ 107576 h 107893"/>
                  <a:gd name="connsiteX5" fmla="*/ 262436 w 368108"/>
                  <a:gd name="connsiteY5" fmla="*/ 107576 h 107893"/>
                  <a:gd name="connsiteX6" fmla="*/ 136771 w 368108"/>
                  <a:gd name="connsiteY6" fmla="*/ 107576 h 107893"/>
                  <a:gd name="connsiteX7" fmla="*/ 4760 w 368108"/>
                  <a:gd name="connsiteY7" fmla="*/ 107576 h 107893"/>
                  <a:gd name="connsiteX8" fmla="*/ 4760 w 368108"/>
                  <a:gd name="connsiteY8" fmla="*/ 4760 h 107893"/>
                  <a:gd name="connsiteX9" fmla="*/ 136771 w 368108"/>
                  <a:gd name="connsiteY9" fmla="*/ 4760 h 107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8108" h="107893">
                    <a:moveTo>
                      <a:pt x="136771" y="4760"/>
                    </a:moveTo>
                    <a:lnTo>
                      <a:pt x="262436" y="4760"/>
                    </a:lnTo>
                    <a:lnTo>
                      <a:pt x="312575" y="4760"/>
                    </a:lnTo>
                    <a:cubicBezTo>
                      <a:pt x="341135" y="4760"/>
                      <a:pt x="363983" y="27608"/>
                      <a:pt x="363983" y="56168"/>
                    </a:cubicBezTo>
                    <a:cubicBezTo>
                      <a:pt x="363983" y="84728"/>
                      <a:pt x="341135" y="107576"/>
                      <a:pt x="312575" y="107576"/>
                    </a:cubicBezTo>
                    <a:lnTo>
                      <a:pt x="262436" y="107576"/>
                    </a:lnTo>
                    <a:lnTo>
                      <a:pt x="136771" y="107576"/>
                    </a:lnTo>
                    <a:lnTo>
                      <a:pt x="4760" y="107576"/>
                    </a:lnTo>
                    <a:lnTo>
                      <a:pt x="4760" y="4760"/>
                    </a:lnTo>
                    <a:lnTo>
                      <a:pt x="136771" y="4760"/>
                    </a:lnTo>
                    <a:close/>
                  </a:path>
                </a:pathLst>
              </a:custGeom>
              <a:solidFill>
                <a:srgbClr val="E2A74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2" name="任意多边形: 形状 574"/>
              <p:cNvSpPr/>
              <p:nvPr/>
            </p:nvSpPr>
            <p:spPr>
              <a:xfrm>
                <a:off x="3058789" y="3524518"/>
                <a:ext cx="336375" cy="50774"/>
              </a:xfrm>
              <a:custGeom>
                <a:avLst/>
                <a:gdLst>
                  <a:gd name="connsiteX0" fmla="*/ 59341 w 336374"/>
                  <a:gd name="connsiteY0" fmla="*/ 4760 h 50773"/>
                  <a:gd name="connsiteX1" fmla="*/ 305593 w 336374"/>
                  <a:gd name="connsiteY1" fmla="*/ 4760 h 50773"/>
                  <a:gd name="connsiteX2" fmla="*/ 313844 w 336374"/>
                  <a:gd name="connsiteY2" fmla="*/ 4760 h 50773"/>
                  <a:gd name="connsiteX3" fmla="*/ 337327 w 336374"/>
                  <a:gd name="connsiteY3" fmla="*/ 28243 h 50773"/>
                  <a:gd name="connsiteX4" fmla="*/ 313844 w 336374"/>
                  <a:gd name="connsiteY4" fmla="*/ 51726 h 50773"/>
                  <a:gd name="connsiteX5" fmla="*/ 305593 w 336374"/>
                  <a:gd name="connsiteY5" fmla="*/ 51726 h 50773"/>
                  <a:gd name="connsiteX6" fmla="*/ 59341 w 336374"/>
                  <a:gd name="connsiteY6" fmla="*/ 51726 h 50773"/>
                  <a:gd name="connsiteX7" fmla="*/ 4760 w 336374"/>
                  <a:gd name="connsiteY7" fmla="*/ 51726 h 50773"/>
                  <a:gd name="connsiteX8" fmla="*/ 4760 w 336374"/>
                  <a:gd name="connsiteY8" fmla="*/ 5395 h 50773"/>
                  <a:gd name="connsiteX9" fmla="*/ 59341 w 336374"/>
                  <a:gd name="connsiteY9" fmla="*/ 5395 h 5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374" h="50773">
                    <a:moveTo>
                      <a:pt x="59341" y="4760"/>
                    </a:moveTo>
                    <a:lnTo>
                      <a:pt x="305593" y="4760"/>
                    </a:lnTo>
                    <a:lnTo>
                      <a:pt x="313844" y="4760"/>
                    </a:lnTo>
                    <a:cubicBezTo>
                      <a:pt x="326538" y="4760"/>
                      <a:pt x="337327" y="14915"/>
                      <a:pt x="337327" y="28243"/>
                    </a:cubicBezTo>
                    <a:cubicBezTo>
                      <a:pt x="337327" y="40936"/>
                      <a:pt x="327172" y="51726"/>
                      <a:pt x="313844" y="51726"/>
                    </a:cubicBezTo>
                    <a:lnTo>
                      <a:pt x="305593" y="51726"/>
                    </a:lnTo>
                    <a:lnTo>
                      <a:pt x="59341" y="51726"/>
                    </a:lnTo>
                    <a:lnTo>
                      <a:pt x="4760" y="51726"/>
                    </a:lnTo>
                    <a:lnTo>
                      <a:pt x="4760" y="5395"/>
                    </a:lnTo>
                    <a:lnTo>
                      <a:pt x="59341" y="539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3" name="任意多边形: 形状 575"/>
              <p:cNvSpPr/>
              <p:nvPr/>
            </p:nvSpPr>
            <p:spPr>
              <a:xfrm>
                <a:off x="3101312" y="3392507"/>
                <a:ext cx="336375" cy="107894"/>
              </a:xfrm>
              <a:custGeom>
                <a:avLst/>
                <a:gdLst>
                  <a:gd name="connsiteX0" fmla="*/ 212932 w 336374"/>
                  <a:gd name="connsiteY0" fmla="*/ 4760 h 107893"/>
                  <a:gd name="connsiteX1" fmla="*/ 97422 w 336374"/>
                  <a:gd name="connsiteY1" fmla="*/ 4760 h 107893"/>
                  <a:gd name="connsiteX2" fmla="*/ 51726 w 336374"/>
                  <a:gd name="connsiteY2" fmla="*/ 4760 h 107893"/>
                  <a:gd name="connsiteX3" fmla="*/ 4760 w 336374"/>
                  <a:gd name="connsiteY3" fmla="*/ 56168 h 107893"/>
                  <a:gd name="connsiteX4" fmla="*/ 51726 w 336374"/>
                  <a:gd name="connsiteY4" fmla="*/ 107577 h 107893"/>
                  <a:gd name="connsiteX5" fmla="*/ 97422 w 336374"/>
                  <a:gd name="connsiteY5" fmla="*/ 107577 h 107893"/>
                  <a:gd name="connsiteX6" fmla="*/ 212932 w 336374"/>
                  <a:gd name="connsiteY6" fmla="*/ 107577 h 107893"/>
                  <a:gd name="connsiteX7" fmla="*/ 334153 w 336374"/>
                  <a:gd name="connsiteY7" fmla="*/ 107577 h 107893"/>
                  <a:gd name="connsiteX8" fmla="*/ 334153 w 336374"/>
                  <a:gd name="connsiteY8" fmla="*/ 4760 h 107893"/>
                  <a:gd name="connsiteX9" fmla="*/ 212932 w 336374"/>
                  <a:gd name="connsiteY9" fmla="*/ 4760 h 107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374" h="107893">
                    <a:moveTo>
                      <a:pt x="212932" y="4760"/>
                    </a:moveTo>
                    <a:lnTo>
                      <a:pt x="97422" y="4760"/>
                    </a:lnTo>
                    <a:lnTo>
                      <a:pt x="51726" y="4760"/>
                    </a:lnTo>
                    <a:cubicBezTo>
                      <a:pt x="25704" y="4760"/>
                      <a:pt x="4760" y="27608"/>
                      <a:pt x="4760" y="56168"/>
                    </a:cubicBezTo>
                    <a:cubicBezTo>
                      <a:pt x="4760" y="84728"/>
                      <a:pt x="25704" y="107577"/>
                      <a:pt x="51726" y="107577"/>
                    </a:cubicBezTo>
                    <a:lnTo>
                      <a:pt x="97422" y="107577"/>
                    </a:lnTo>
                    <a:lnTo>
                      <a:pt x="212932" y="107577"/>
                    </a:lnTo>
                    <a:lnTo>
                      <a:pt x="334153" y="107577"/>
                    </a:lnTo>
                    <a:lnTo>
                      <a:pt x="334153" y="4760"/>
                    </a:lnTo>
                    <a:lnTo>
                      <a:pt x="212932" y="4760"/>
                    </a:lnTo>
                    <a:close/>
                  </a:path>
                </a:pathLst>
              </a:custGeom>
              <a:solidFill>
                <a:srgbClr val="3676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4" name="任意多边形: 形状 576"/>
              <p:cNvSpPr/>
              <p:nvPr/>
            </p:nvSpPr>
            <p:spPr>
              <a:xfrm>
                <a:off x="3126064" y="3420432"/>
                <a:ext cx="310988" cy="50774"/>
              </a:xfrm>
              <a:custGeom>
                <a:avLst/>
                <a:gdLst>
                  <a:gd name="connsiteX0" fmla="*/ 259263 w 310988"/>
                  <a:gd name="connsiteY0" fmla="*/ 4760 h 50773"/>
                  <a:gd name="connsiteX1" fmla="*/ 33320 w 310988"/>
                  <a:gd name="connsiteY1" fmla="*/ 4760 h 50773"/>
                  <a:gd name="connsiteX2" fmla="*/ 26339 w 310988"/>
                  <a:gd name="connsiteY2" fmla="*/ 4760 h 50773"/>
                  <a:gd name="connsiteX3" fmla="*/ 4760 w 310988"/>
                  <a:gd name="connsiteY3" fmla="*/ 28242 h 50773"/>
                  <a:gd name="connsiteX4" fmla="*/ 26339 w 310988"/>
                  <a:gd name="connsiteY4" fmla="*/ 51725 h 50773"/>
                  <a:gd name="connsiteX5" fmla="*/ 33320 w 310988"/>
                  <a:gd name="connsiteY5" fmla="*/ 51725 h 50773"/>
                  <a:gd name="connsiteX6" fmla="*/ 259263 w 310988"/>
                  <a:gd name="connsiteY6" fmla="*/ 51725 h 50773"/>
                  <a:gd name="connsiteX7" fmla="*/ 309401 w 310988"/>
                  <a:gd name="connsiteY7" fmla="*/ 51725 h 50773"/>
                  <a:gd name="connsiteX8" fmla="*/ 309401 w 310988"/>
                  <a:gd name="connsiteY8" fmla="*/ 5395 h 50773"/>
                  <a:gd name="connsiteX9" fmla="*/ 259263 w 310988"/>
                  <a:gd name="connsiteY9" fmla="*/ 5395 h 5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0988" h="50773">
                    <a:moveTo>
                      <a:pt x="259263" y="4760"/>
                    </a:moveTo>
                    <a:lnTo>
                      <a:pt x="33320" y="4760"/>
                    </a:lnTo>
                    <a:lnTo>
                      <a:pt x="26339" y="4760"/>
                    </a:lnTo>
                    <a:cubicBezTo>
                      <a:pt x="14280" y="4760"/>
                      <a:pt x="4760" y="14915"/>
                      <a:pt x="4760" y="28242"/>
                    </a:cubicBezTo>
                    <a:cubicBezTo>
                      <a:pt x="4760" y="40936"/>
                      <a:pt x="14280" y="51725"/>
                      <a:pt x="26339" y="51725"/>
                    </a:cubicBezTo>
                    <a:lnTo>
                      <a:pt x="33320" y="51725"/>
                    </a:lnTo>
                    <a:lnTo>
                      <a:pt x="259263" y="51725"/>
                    </a:lnTo>
                    <a:lnTo>
                      <a:pt x="309401" y="51725"/>
                    </a:lnTo>
                    <a:lnTo>
                      <a:pt x="309401" y="5395"/>
                    </a:lnTo>
                    <a:lnTo>
                      <a:pt x="259263" y="539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5" name="任意多边形: 形状 577"/>
              <p:cNvSpPr/>
              <p:nvPr/>
            </p:nvSpPr>
            <p:spPr>
              <a:xfrm>
                <a:off x="3967636" y="3650817"/>
                <a:ext cx="241174" cy="1402619"/>
              </a:xfrm>
              <a:custGeom>
                <a:avLst/>
                <a:gdLst>
                  <a:gd name="connsiteX0" fmla="*/ 76478 w 241174"/>
                  <a:gd name="connsiteY0" fmla="*/ 4760 h 1402619"/>
                  <a:gd name="connsiteX1" fmla="*/ 237049 w 241174"/>
                  <a:gd name="connsiteY1" fmla="*/ 1399129 h 1402619"/>
                  <a:gd name="connsiteX2" fmla="*/ 160889 w 241174"/>
                  <a:gd name="connsiteY2" fmla="*/ 1399129 h 1402619"/>
                  <a:gd name="connsiteX3" fmla="*/ 4760 w 241174"/>
                  <a:gd name="connsiteY3" fmla="*/ 13011 h 1402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1174" h="1402619">
                    <a:moveTo>
                      <a:pt x="76478" y="4760"/>
                    </a:moveTo>
                    <a:lnTo>
                      <a:pt x="237049" y="1399129"/>
                    </a:lnTo>
                    <a:lnTo>
                      <a:pt x="160889" y="1399129"/>
                    </a:lnTo>
                    <a:lnTo>
                      <a:pt x="4760" y="13011"/>
                    </a:lnTo>
                    <a:close/>
                  </a:path>
                </a:pathLst>
              </a:custGeom>
              <a:solidFill>
                <a:srgbClr val="676E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" name="任意多边形: 形状 578"/>
              <p:cNvSpPr/>
              <p:nvPr/>
            </p:nvSpPr>
            <p:spPr>
              <a:xfrm>
                <a:off x="3688382" y="3650817"/>
                <a:ext cx="177707" cy="1262992"/>
              </a:xfrm>
              <a:custGeom>
                <a:avLst/>
                <a:gdLst>
                  <a:gd name="connsiteX0" fmla="*/ 178025 w 177707"/>
                  <a:gd name="connsiteY0" fmla="*/ 8568 h 1262992"/>
                  <a:gd name="connsiteX1" fmla="*/ 68227 w 177707"/>
                  <a:gd name="connsiteY1" fmla="*/ 1260136 h 1262992"/>
                  <a:gd name="connsiteX2" fmla="*/ 4760 w 177707"/>
                  <a:gd name="connsiteY2" fmla="*/ 1260136 h 1262992"/>
                  <a:gd name="connsiteX3" fmla="*/ 98056 w 177707"/>
                  <a:gd name="connsiteY3" fmla="*/ 4760 h 1262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707" h="1262992">
                    <a:moveTo>
                      <a:pt x="178025" y="8568"/>
                    </a:moveTo>
                    <a:lnTo>
                      <a:pt x="68227" y="1260136"/>
                    </a:lnTo>
                    <a:lnTo>
                      <a:pt x="4760" y="1260136"/>
                    </a:lnTo>
                    <a:lnTo>
                      <a:pt x="98056" y="4760"/>
                    </a:lnTo>
                    <a:close/>
                  </a:path>
                </a:pathLst>
              </a:custGeom>
              <a:solidFill>
                <a:srgbClr val="676E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" name="任意多边形: 形状 579"/>
              <p:cNvSpPr/>
              <p:nvPr/>
            </p:nvSpPr>
            <p:spPr>
              <a:xfrm>
                <a:off x="1266483" y="3654625"/>
                <a:ext cx="171361" cy="1243952"/>
              </a:xfrm>
              <a:custGeom>
                <a:avLst/>
                <a:gdLst>
                  <a:gd name="connsiteX0" fmla="*/ 80920 w 171360"/>
                  <a:gd name="connsiteY0" fmla="*/ 4760 h 1243952"/>
                  <a:gd name="connsiteX1" fmla="*/ 169774 w 171360"/>
                  <a:gd name="connsiteY1" fmla="*/ 1239192 h 1243952"/>
                  <a:gd name="connsiteX2" fmla="*/ 98056 w 171360"/>
                  <a:gd name="connsiteY2" fmla="*/ 1239192 h 1243952"/>
                  <a:gd name="connsiteX3" fmla="*/ 4760 w 171360"/>
                  <a:gd name="connsiteY3" fmla="*/ 13646 h 124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360" h="1243952">
                    <a:moveTo>
                      <a:pt x="80920" y="4760"/>
                    </a:moveTo>
                    <a:lnTo>
                      <a:pt x="169774" y="1239192"/>
                    </a:lnTo>
                    <a:lnTo>
                      <a:pt x="98056" y="1239192"/>
                    </a:lnTo>
                    <a:lnTo>
                      <a:pt x="4760" y="13646"/>
                    </a:lnTo>
                    <a:close/>
                  </a:path>
                </a:pathLst>
              </a:custGeom>
              <a:solidFill>
                <a:srgbClr val="676E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" name="任意多边形: 形状 580"/>
              <p:cNvSpPr/>
              <p:nvPr/>
            </p:nvSpPr>
            <p:spPr>
              <a:xfrm>
                <a:off x="932647" y="3646374"/>
                <a:ext cx="241174" cy="1351846"/>
              </a:xfrm>
              <a:custGeom>
                <a:avLst/>
                <a:gdLst>
                  <a:gd name="connsiteX0" fmla="*/ 237049 w 241174"/>
                  <a:gd name="connsiteY0" fmla="*/ 9203 h 1351845"/>
                  <a:gd name="connsiteX1" fmla="*/ 76478 w 241174"/>
                  <a:gd name="connsiteY1" fmla="*/ 1352798 h 1351845"/>
                  <a:gd name="connsiteX2" fmla="*/ 4760 w 241174"/>
                  <a:gd name="connsiteY2" fmla="*/ 1352798 h 1351845"/>
                  <a:gd name="connsiteX3" fmla="*/ 152638 w 241174"/>
                  <a:gd name="connsiteY3" fmla="*/ 4760 h 135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1174" h="1351845">
                    <a:moveTo>
                      <a:pt x="237049" y="9203"/>
                    </a:moveTo>
                    <a:lnTo>
                      <a:pt x="76478" y="1352798"/>
                    </a:lnTo>
                    <a:lnTo>
                      <a:pt x="4760" y="1352798"/>
                    </a:lnTo>
                    <a:lnTo>
                      <a:pt x="152638" y="4760"/>
                    </a:lnTo>
                    <a:close/>
                  </a:path>
                </a:pathLst>
              </a:custGeom>
              <a:solidFill>
                <a:srgbClr val="676E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" name="任意多边形: 形状 581"/>
              <p:cNvSpPr/>
              <p:nvPr/>
            </p:nvSpPr>
            <p:spPr>
              <a:xfrm>
                <a:off x="835352" y="3595464"/>
                <a:ext cx="3484335" cy="88854"/>
              </a:xfrm>
              <a:custGeom>
                <a:avLst/>
                <a:gdLst>
                  <a:gd name="connsiteX0" fmla="*/ 3479575 w 3484335"/>
                  <a:gd name="connsiteY0" fmla="*/ 84728 h 88853"/>
                  <a:gd name="connsiteX1" fmla="*/ 4760 w 3484335"/>
                  <a:gd name="connsiteY1" fmla="*/ 84728 h 88853"/>
                  <a:gd name="connsiteX2" fmla="*/ 4760 w 3484335"/>
                  <a:gd name="connsiteY2" fmla="*/ 4760 h 88853"/>
                  <a:gd name="connsiteX3" fmla="*/ 3479575 w 3484335"/>
                  <a:gd name="connsiteY3" fmla="*/ 4760 h 88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84335" h="88853">
                    <a:moveTo>
                      <a:pt x="3479575" y="84728"/>
                    </a:moveTo>
                    <a:lnTo>
                      <a:pt x="4760" y="84728"/>
                    </a:lnTo>
                    <a:lnTo>
                      <a:pt x="4760" y="4760"/>
                    </a:lnTo>
                    <a:lnTo>
                      <a:pt x="3479575" y="4760"/>
                    </a:lnTo>
                    <a:close/>
                  </a:path>
                </a:pathLst>
              </a:custGeom>
              <a:solidFill>
                <a:srgbClr val="7E97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" name="任意多边形: 形状 582"/>
              <p:cNvSpPr/>
              <p:nvPr/>
            </p:nvSpPr>
            <p:spPr>
              <a:xfrm>
                <a:off x="417478" y="4306197"/>
                <a:ext cx="564856" cy="526776"/>
              </a:xfrm>
              <a:custGeom>
                <a:avLst/>
                <a:gdLst>
                  <a:gd name="connsiteX0" fmla="*/ 446307 w 564855"/>
                  <a:gd name="connsiteY0" fmla="*/ 499401 h 526775"/>
                  <a:gd name="connsiteX1" fmla="*/ 342222 w 564855"/>
                  <a:gd name="connsiteY1" fmla="*/ 312174 h 526775"/>
                  <a:gd name="connsiteX2" fmla="*/ 66140 w 564855"/>
                  <a:gd name="connsiteY2" fmla="*/ 138274 h 526775"/>
                  <a:gd name="connsiteX3" fmla="*/ 53447 w 564855"/>
                  <a:gd name="connsiteY3" fmla="*/ 34188 h 526775"/>
                  <a:gd name="connsiteX4" fmla="*/ 311123 w 564855"/>
                  <a:gd name="connsiteY4" fmla="*/ 36727 h 526775"/>
                  <a:gd name="connsiteX5" fmla="*/ 566260 w 564855"/>
                  <a:gd name="connsiteY5" fmla="*/ 411182 h 526775"/>
                  <a:gd name="connsiteX6" fmla="*/ 532622 w 564855"/>
                  <a:gd name="connsiteY6" fmla="*/ 525423 h 526775"/>
                  <a:gd name="connsiteX7" fmla="*/ 446307 w 564855"/>
                  <a:gd name="connsiteY7" fmla="*/ 499401 h 52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64855" h="526775">
                    <a:moveTo>
                      <a:pt x="446307" y="499401"/>
                    </a:moveTo>
                    <a:cubicBezTo>
                      <a:pt x="446307" y="499401"/>
                      <a:pt x="401881" y="356601"/>
                      <a:pt x="342222" y="312174"/>
                    </a:cubicBezTo>
                    <a:cubicBezTo>
                      <a:pt x="282563" y="267747"/>
                      <a:pt x="162610" y="148429"/>
                      <a:pt x="66140" y="138274"/>
                    </a:cubicBezTo>
                    <a:cubicBezTo>
                      <a:pt x="-30329" y="128120"/>
                      <a:pt x="3943" y="52594"/>
                      <a:pt x="53447" y="34188"/>
                    </a:cubicBezTo>
                    <a:cubicBezTo>
                      <a:pt x="102951" y="15783"/>
                      <a:pt x="248291" y="-22932"/>
                      <a:pt x="311123" y="36727"/>
                    </a:cubicBezTo>
                    <a:cubicBezTo>
                      <a:pt x="373320" y="96386"/>
                      <a:pt x="566260" y="403566"/>
                      <a:pt x="566260" y="411182"/>
                    </a:cubicBezTo>
                    <a:cubicBezTo>
                      <a:pt x="566260" y="418798"/>
                      <a:pt x="532622" y="525423"/>
                      <a:pt x="532622" y="525423"/>
                    </a:cubicBezTo>
                    <a:lnTo>
                      <a:pt x="446307" y="499401"/>
                    </a:lnTo>
                    <a:close/>
                  </a:path>
                </a:pathLst>
              </a:custGeom>
              <a:solidFill>
                <a:srgbClr val="FFD2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1" name="任意多边形: 形状 583"/>
              <p:cNvSpPr/>
              <p:nvPr/>
            </p:nvSpPr>
            <p:spPr>
              <a:xfrm>
                <a:off x="552480" y="4364185"/>
                <a:ext cx="387148" cy="437922"/>
              </a:xfrm>
              <a:custGeom>
                <a:avLst/>
                <a:gdLst>
                  <a:gd name="connsiteX0" fmla="*/ 375407 w 387148"/>
                  <a:gd name="connsiteY0" fmla="*/ 437605 h 437921"/>
                  <a:gd name="connsiteX1" fmla="*/ 386831 w 387148"/>
                  <a:gd name="connsiteY1" fmla="*/ 435701 h 437921"/>
                  <a:gd name="connsiteX2" fmla="*/ 6029 w 387148"/>
                  <a:gd name="connsiteY2" fmla="*/ 4760 h 437921"/>
                  <a:gd name="connsiteX3" fmla="*/ 4760 w 387148"/>
                  <a:gd name="connsiteY3" fmla="*/ 16184 h 437921"/>
                  <a:gd name="connsiteX4" fmla="*/ 375407 w 387148"/>
                  <a:gd name="connsiteY4" fmla="*/ 437605 h 437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7148" h="437921">
                    <a:moveTo>
                      <a:pt x="375407" y="437605"/>
                    </a:moveTo>
                    <a:lnTo>
                      <a:pt x="386831" y="435701"/>
                    </a:lnTo>
                    <a:cubicBezTo>
                      <a:pt x="386196" y="431893"/>
                      <a:pt x="316383" y="45379"/>
                      <a:pt x="6029" y="4760"/>
                    </a:cubicBezTo>
                    <a:lnTo>
                      <a:pt x="4760" y="16184"/>
                    </a:lnTo>
                    <a:cubicBezTo>
                      <a:pt x="306863" y="55534"/>
                      <a:pt x="374772" y="433797"/>
                      <a:pt x="375407" y="437605"/>
                    </a:cubicBezTo>
                    <a:close/>
                  </a:path>
                </a:pathLst>
              </a:custGeom>
              <a:solidFill>
                <a:srgbClr val="DD961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2" name="任意多边形: 形状 584"/>
              <p:cNvSpPr/>
              <p:nvPr/>
            </p:nvSpPr>
            <p:spPr>
              <a:xfrm>
                <a:off x="683455" y="3837762"/>
                <a:ext cx="412535" cy="964698"/>
              </a:xfrm>
              <a:custGeom>
                <a:avLst/>
                <a:gdLst>
                  <a:gd name="connsiteX0" fmla="*/ 255855 w 412535"/>
                  <a:gd name="connsiteY0" fmla="*/ 8216 h 964697"/>
                  <a:gd name="connsiteX1" fmla="*/ 289493 w 412535"/>
                  <a:gd name="connsiteY1" fmla="*/ 72953 h 964697"/>
                  <a:gd name="connsiteX2" fmla="*/ 255855 w 412535"/>
                  <a:gd name="connsiteY2" fmla="*/ 359188 h 964697"/>
                  <a:gd name="connsiteX3" fmla="*/ 383424 w 412535"/>
                  <a:gd name="connsiteY3" fmla="*/ 574976 h 964697"/>
                  <a:gd name="connsiteX4" fmla="*/ 409445 w 412535"/>
                  <a:gd name="connsiteY4" fmla="*/ 694929 h 964697"/>
                  <a:gd name="connsiteX5" fmla="*/ 328842 w 412535"/>
                  <a:gd name="connsiteY5" fmla="*/ 961490 h 964697"/>
                  <a:gd name="connsiteX6" fmla="*/ 250778 w 412535"/>
                  <a:gd name="connsiteY6" fmla="*/ 962759 h 964697"/>
                  <a:gd name="connsiteX7" fmla="*/ 219679 w 412535"/>
                  <a:gd name="connsiteY7" fmla="*/ 825036 h 964697"/>
                  <a:gd name="connsiteX8" fmla="*/ 16585 w 412535"/>
                  <a:gd name="connsiteY8" fmla="*/ 533722 h 964697"/>
                  <a:gd name="connsiteX9" fmla="*/ 58473 w 412535"/>
                  <a:gd name="connsiteY9" fmla="*/ 195444 h 964697"/>
                  <a:gd name="connsiteX10" fmla="*/ 255855 w 412535"/>
                  <a:gd name="connsiteY10" fmla="*/ 8216 h 964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2535" h="964697">
                    <a:moveTo>
                      <a:pt x="255855" y="8216"/>
                    </a:moveTo>
                    <a:cubicBezTo>
                      <a:pt x="255855" y="8216"/>
                      <a:pt x="310437" y="-17805"/>
                      <a:pt x="289493" y="72953"/>
                    </a:cubicBezTo>
                    <a:cubicBezTo>
                      <a:pt x="268549" y="163710"/>
                      <a:pt x="221583" y="244313"/>
                      <a:pt x="255855" y="359188"/>
                    </a:cubicBezTo>
                    <a:cubicBezTo>
                      <a:pt x="289493" y="473429"/>
                      <a:pt x="335189" y="510240"/>
                      <a:pt x="383424" y="574976"/>
                    </a:cubicBezTo>
                    <a:cubicBezTo>
                      <a:pt x="417696" y="621307"/>
                      <a:pt x="417061" y="627019"/>
                      <a:pt x="409445" y="694929"/>
                    </a:cubicBezTo>
                    <a:cubicBezTo>
                      <a:pt x="401829" y="762838"/>
                      <a:pt x="328842" y="961490"/>
                      <a:pt x="328842" y="961490"/>
                    </a:cubicBezTo>
                    <a:lnTo>
                      <a:pt x="250778" y="962759"/>
                    </a:lnTo>
                    <a:cubicBezTo>
                      <a:pt x="250778" y="962759"/>
                      <a:pt x="263471" y="858673"/>
                      <a:pt x="219679" y="825036"/>
                    </a:cubicBezTo>
                    <a:cubicBezTo>
                      <a:pt x="175252" y="791398"/>
                      <a:pt x="29913" y="598459"/>
                      <a:pt x="16585" y="533722"/>
                    </a:cubicBezTo>
                    <a:cubicBezTo>
                      <a:pt x="3892" y="468986"/>
                      <a:pt x="-14514" y="330628"/>
                      <a:pt x="58473" y="195444"/>
                    </a:cubicBezTo>
                    <a:cubicBezTo>
                      <a:pt x="130826" y="60259"/>
                      <a:pt x="234911" y="18371"/>
                      <a:pt x="255855" y="8216"/>
                    </a:cubicBezTo>
                    <a:close/>
                  </a:path>
                </a:pathLst>
              </a:custGeom>
              <a:solidFill>
                <a:srgbClr val="63E3A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3" name="任意多边形: 形状 585"/>
              <p:cNvSpPr/>
              <p:nvPr/>
            </p:nvSpPr>
            <p:spPr>
              <a:xfrm>
                <a:off x="792311" y="4003059"/>
                <a:ext cx="209441" cy="812377"/>
              </a:xfrm>
              <a:custGeom>
                <a:avLst/>
                <a:gdLst>
                  <a:gd name="connsiteX0" fmla="*/ 188253 w 209440"/>
                  <a:gd name="connsiteY0" fmla="*/ 813329 h 812376"/>
                  <a:gd name="connsiteX1" fmla="*/ 155250 w 209440"/>
                  <a:gd name="connsiteY1" fmla="*/ 483935 h 812376"/>
                  <a:gd name="connsiteX2" fmla="*/ 126055 w 209440"/>
                  <a:gd name="connsiteY2" fmla="*/ 452837 h 812376"/>
                  <a:gd name="connsiteX3" fmla="*/ 16258 w 209440"/>
                  <a:gd name="connsiteY3" fmla="*/ 240857 h 812376"/>
                  <a:gd name="connsiteX4" fmla="*/ 79090 w 209440"/>
                  <a:gd name="connsiteY4" fmla="*/ 10472 h 812376"/>
                  <a:gd name="connsiteX5" fmla="*/ 68935 w 209440"/>
                  <a:gd name="connsiteY5" fmla="*/ 4760 h 812376"/>
                  <a:gd name="connsiteX6" fmla="*/ 4833 w 209440"/>
                  <a:gd name="connsiteY6" fmla="*/ 240857 h 812376"/>
                  <a:gd name="connsiteX7" fmla="*/ 117805 w 209440"/>
                  <a:gd name="connsiteY7" fmla="*/ 460453 h 812376"/>
                  <a:gd name="connsiteX8" fmla="*/ 146999 w 209440"/>
                  <a:gd name="connsiteY8" fmla="*/ 491552 h 812376"/>
                  <a:gd name="connsiteX9" fmla="*/ 177464 w 209440"/>
                  <a:gd name="connsiteY9" fmla="*/ 809521 h 812376"/>
                  <a:gd name="connsiteX10" fmla="*/ 188253 w 209440"/>
                  <a:gd name="connsiteY10" fmla="*/ 813329 h 812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9440" h="812376">
                    <a:moveTo>
                      <a:pt x="188253" y="813329"/>
                    </a:moveTo>
                    <a:cubicBezTo>
                      <a:pt x="190792" y="803809"/>
                      <a:pt x="249181" y="584848"/>
                      <a:pt x="155250" y="483935"/>
                    </a:cubicBezTo>
                    <a:cubicBezTo>
                      <a:pt x="145095" y="473146"/>
                      <a:pt x="135575" y="462357"/>
                      <a:pt x="126055" y="452837"/>
                    </a:cubicBezTo>
                    <a:cubicBezTo>
                      <a:pt x="51799" y="374772"/>
                      <a:pt x="18162" y="339231"/>
                      <a:pt x="16258" y="240857"/>
                    </a:cubicBezTo>
                    <a:cubicBezTo>
                      <a:pt x="14354" y="130424"/>
                      <a:pt x="78455" y="11741"/>
                      <a:pt x="79090" y="10472"/>
                    </a:cubicBezTo>
                    <a:lnTo>
                      <a:pt x="68935" y="4760"/>
                    </a:lnTo>
                    <a:cubicBezTo>
                      <a:pt x="66396" y="9837"/>
                      <a:pt x="2295" y="127251"/>
                      <a:pt x="4833" y="240857"/>
                    </a:cubicBezTo>
                    <a:cubicBezTo>
                      <a:pt x="6737" y="343673"/>
                      <a:pt x="44183" y="383023"/>
                      <a:pt x="117805" y="460453"/>
                    </a:cubicBezTo>
                    <a:cubicBezTo>
                      <a:pt x="126690" y="469973"/>
                      <a:pt x="136845" y="480127"/>
                      <a:pt x="146999" y="491552"/>
                    </a:cubicBezTo>
                    <a:cubicBezTo>
                      <a:pt x="236488" y="587387"/>
                      <a:pt x="178098" y="807617"/>
                      <a:pt x="177464" y="809521"/>
                    </a:cubicBezTo>
                    <a:lnTo>
                      <a:pt x="188253" y="813329"/>
                    </a:lnTo>
                    <a:close/>
                  </a:path>
                </a:pathLst>
              </a:custGeom>
              <a:solidFill>
                <a:srgbClr val="25B2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4" name="任意多边形: 形状 586"/>
              <p:cNvSpPr/>
              <p:nvPr/>
            </p:nvSpPr>
            <p:spPr>
              <a:xfrm>
                <a:off x="972372" y="4446097"/>
                <a:ext cx="336375" cy="355415"/>
              </a:xfrm>
              <a:custGeom>
                <a:avLst/>
                <a:gdLst>
                  <a:gd name="connsiteX0" fmla="*/ 168129 w 336374"/>
                  <a:gd name="connsiteY0" fmla="*/ 18684 h 355414"/>
                  <a:gd name="connsiteX1" fmla="*/ 316007 w 336374"/>
                  <a:gd name="connsiteY1" fmla="*/ 17414 h 355414"/>
                  <a:gd name="connsiteX2" fmla="*/ 293794 w 336374"/>
                  <a:gd name="connsiteY2" fmla="*/ 150060 h 355414"/>
                  <a:gd name="connsiteX3" fmla="*/ 154166 w 336374"/>
                  <a:gd name="connsiteY3" fmla="*/ 210354 h 355414"/>
                  <a:gd name="connsiteX4" fmla="*/ 42465 w 336374"/>
                  <a:gd name="connsiteY4" fmla="*/ 352520 h 355414"/>
                  <a:gd name="connsiteX5" fmla="*/ 5019 w 336374"/>
                  <a:gd name="connsiteY5" fmla="*/ 352520 h 355414"/>
                  <a:gd name="connsiteX6" fmla="*/ 168129 w 336374"/>
                  <a:gd name="connsiteY6" fmla="*/ 18684 h 355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6374" h="355414">
                    <a:moveTo>
                      <a:pt x="168129" y="18684"/>
                    </a:moveTo>
                    <a:cubicBezTo>
                      <a:pt x="168129" y="18684"/>
                      <a:pt x="295063" y="-11780"/>
                      <a:pt x="316007" y="17414"/>
                    </a:cubicBezTo>
                    <a:cubicBezTo>
                      <a:pt x="336951" y="46609"/>
                      <a:pt x="353453" y="103729"/>
                      <a:pt x="293794" y="150060"/>
                    </a:cubicBezTo>
                    <a:cubicBezTo>
                      <a:pt x="234135" y="196391"/>
                      <a:pt x="185265" y="189410"/>
                      <a:pt x="154166" y="210354"/>
                    </a:cubicBezTo>
                    <a:cubicBezTo>
                      <a:pt x="123702" y="231298"/>
                      <a:pt x="45003" y="310632"/>
                      <a:pt x="42465" y="352520"/>
                    </a:cubicBezTo>
                    <a:lnTo>
                      <a:pt x="5019" y="352520"/>
                    </a:lnTo>
                    <a:cubicBezTo>
                      <a:pt x="5019" y="351885"/>
                      <a:pt x="-8944" y="79612"/>
                      <a:pt x="168129" y="18684"/>
                    </a:cubicBezTo>
                    <a:close/>
                  </a:path>
                </a:pathLst>
              </a:custGeom>
              <a:solidFill>
                <a:srgbClr val="25419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5" name="任意多边形: 形状 587"/>
              <p:cNvSpPr/>
              <p:nvPr/>
            </p:nvSpPr>
            <p:spPr>
              <a:xfrm>
                <a:off x="754939" y="4793222"/>
                <a:ext cx="374455" cy="387148"/>
              </a:xfrm>
              <a:custGeom>
                <a:avLst/>
                <a:gdLst>
                  <a:gd name="connsiteX0" fmla="*/ 370330 w 374454"/>
                  <a:gd name="connsiteY0" fmla="*/ 4760 h 387148"/>
                  <a:gd name="connsiteX1" fmla="*/ 4760 w 374454"/>
                  <a:gd name="connsiteY1" fmla="*/ 4760 h 387148"/>
                  <a:gd name="connsiteX2" fmla="*/ 43475 w 374454"/>
                  <a:gd name="connsiteY2" fmla="*/ 382388 h 387148"/>
                  <a:gd name="connsiteX3" fmla="*/ 330980 w 374454"/>
                  <a:gd name="connsiteY3" fmla="*/ 379850 h 38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454" h="387148">
                    <a:moveTo>
                      <a:pt x="370330" y="4760"/>
                    </a:moveTo>
                    <a:lnTo>
                      <a:pt x="4760" y="4760"/>
                    </a:lnTo>
                    <a:lnTo>
                      <a:pt x="43475" y="382388"/>
                    </a:lnTo>
                    <a:lnTo>
                      <a:pt x="330980" y="379850"/>
                    </a:lnTo>
                    <a:close/>
                  </a:path>
                </a:pathLst>
              </a:custGeom>
              <a:solidFill>
                <a:srgbClr val="084C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6" name="任意多边形: 形状 588"/>
              <p:cNvSpPr/>
              <p:nvPr/>
            </p:nvSpPr>
            <p:spPr>
              <a:xfrm>
                <a:off x="982246" y="4525391"/>
                <a:ext cx="241174" cy="272908"/>
              </a:xfrm>
              <a:custGeom>
                <a:avLst/>
                <a:gdLst>
                  <a:gd name="connsiteX0" fmla="*/ 5300 w 241174"/>
                  <a:gd name="connsiteY0" fmla="*/ 272591 h 272907"/>
                  <a:gd name="connsiteX1" fmla="*/ 17359 w 241174"/>
                  <a:gd name="connsiteY1" fmla="*/ 272591 h 272907"/>
                  <a:gd name="connsiteX2" fmla="*/ 70036 w 241174"/>
                  <a:gd name="connsiteY2" fmla="*/ 132328 h 272907"/>
                  <a:gd name="connsiteX3" fmla="*/ 238224 w 241174"/>
                  <a:gd name="connsiteY3" fmla="*/ 16184 h 272907"/>
                  <a:gd name="connsiteX4" fmla="*/ 236320 w 241174"/>
                  <a:gd name="connsiteY4" fmla="*/ 4760 h 272907"/>
                  <a:gd name="connsiteX5" fmla="*/ 59882 w 241174"/>
                  <a:gd name="connsiteY5" fmla="*/ 125982 h 272907"/>
                  <a:gd name="connsiteX6" fmla="*/ 5300 w 241174"/>
                  <a:gd name="connsiteY6" fmla="*/ 272591 h 27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174" h="272907">
                    <a:moveTo>
                      <a:pt x="5300" y="272591"/>
                    </a:moveTo>
                    <a:lnTo>
                      <a:pt x="17359" y="272591"/>
                    </a:lnTo>
                    <a:cubicBezTo>
                      <a:pt x="17359" y="271956"/>
                      <a:pt x="10377" y="230702"/>
                      <a:pt x="70036" y="132328"/>
                    </a:cubicBezTo>
                    <a:cubicBezTo>
                      <a:pt x="129695" y="33955"/>
                      <a:pt x="237589" y="16819"/>
                      <a:pt x="238224" y="16184"/>
                    </a:cubicBezTo>
                    <a:lnTo>
                      <a:pt x="236320" y="4760"/>
                    </a:lnTo>
                    <a:cubicBezTo>
                      <a:pt x="231877" y="5395"/>
                      <a:pt x="122714" y="23166"/>
                      <a:pt x="59882" y="125982"/>
                    </a:cubicBezTo>
                    <a:cubicBezTo>
                      <a:pt x="-2316" y="228798"/>
                      <a:pt x="4665" y="270687"/>
                      <a:pt x="5300" y="272591"/>
                    </a:cubicBezTo>
                    <a:close/>
                  </a:path>
                </a:pathLst>
              </a:custGeom>
              <a:solidFill>
                <a:srgbClr val="667F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7" name="任意多边形: 形状 589"/>
              <p:cNvSpPr/>
              <p:nvPr/>
            </p:nvSpPr>
            <p:spPr>
              <a:xfrm>
                <a:off x="4029697" y="4297164"/>
                <a:ext cx="488695" cy="456962"/>
              </a:xfrm>
              <a:custGeom>
                <a:avLst/>
                <a:gdLst>
                  <a:gd name="connsiteX0" fmla="*/ 383795 w 488695"/>
                  <a:gd name="connsiteY0" fmla="*/ 430369 h 456962"/>
                  <a:gd name="connsiteX1" fmla="*/ 294306 w 488695"/>
                  <a:gd name="connsiteY1" fmla="*/ 269164 h 456962"/>
                  <a:gd name="connsiteX2" fmla="*/ 57575 w 488695"/>
                  <a:gd name="connsiteY2" fmla="*/ 119381 h 456962"/>
                  <a:gd name="connsiteX3" fmla="*/ 46151 w 488695"/>
                  <a:gd name="connsiteY3" fmla="*/ 29893 h 456962"/>
                  <a:gd name="connsiteX4" fmla="*/ 267650 w 488695"/>
                  <a:gd name="connsiteY4" fmla="*/ 32432 h 456962"/>
                  <a:gd name="connsiteX5" fmla="*/ 486611 w 488695"/>
                  <a:gd name="connsiteY5" fmla="*/ 354209 h 456962"/>
                  <a:gd name="connsiteX6" fmla="*/ 457416 w 488695"/>
                  <a:gd name="connsiteY6" fmla="*/ 452583 h 456962"/>
                  <a:gd name="connsiteX7" fmla="*/ 383795 w 488695"/>
                  <a:gd name="connsiteY7" fmla="*/ 430369 h 456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695" h="456962">
                    <a:moveTo>
                      <a:pt x="383795" y="430369"/>
                    </a:moveTo>
                    <a:cubicBezTo>
                      <a:pt x="383795" y="430369"/>
                      <a:pt x="345715" y="307244"/>
                      <a:pt x="294306" y="269164"/>
                    </a:cubicBezTo>
                    <a:cubicBezTo>
                      <a:pt x="242898" y="231084"/>
                      <a:pt x="140716" y="128267"/>
                      <a:pt x="57575" y="119381"/>
                    </a:cubicBezTo>
                    <a:cubicBezTo>
                      <a:pt x="-24932" y="110496"/>
                      <a:pt x="3628" y="45760"/>
                      <a:pt x="46151" y="29893"/>
                    </a:cubicBezTo>
                    <a:cubicBezTo>
                      <a:pt x="88674" y="14026"/>
                      <a:pt x="213703" y="-18976"/>
                      <a:pt x="267650" y="32432"/>
                    </a:cubicBezTo>
                    <a:cubicBezTo>
                      <a:pt x="321597" y="83840"/>
                      <a:pt x="486611" y="347862"/>
                      <a:pt x="486611" y="354209"/>
                    </a:cubicBezTo>
                    <a:cubicBezTo>
                      <a:pt x="486611" y="360556"/>
                      <a:pt x="457416" y="452583"/>
                      <a:pt x="457416" y="452583"/>
                    </a:cubicBezTo>
                    <a:lnTo>
                      <a:pt x="383795" y="430369"/>
                    </a:lnTo>
                    <a:close/>
                  </a:path>
                </a:pathLst>
              </a:custGeom>
              <a:solidFill>
                <a:srgbClr val="FFD2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8" name="任意多边形: 形状 590"/>
              <p:cNvSpPr/>
              <p:nvPr/>
            </p:nvSpPr>
            <p:spPr>
              <a:xfrm>
                <a:off x="4145978" y="4346415"/>
                <a:ext cx="336375" cy="380802"/>
              </a:xfrm>
              <a:custGeom>
                <a:avLst/>
                <a:gdLst>
                  <a:gd name="connsiteX0" fmla="*/ 323364 w 336374"/>
                  <a:gd name="connsiteY0" fmla="*/ 377311 h 380801"/>
                  <a:gd name="connsiteX1" fmla="*/ 333519 w 336374"/>
                  <a:gd name="connsiteY1" fmla="*/ 375407 h 380801"/>
                  <a:gd name="connsiteX2" fmla="*/ 6029 w 336374"/>
                  <a:gd name="connsiteY2" fmla="*/ 4760 h 380801"/>
                  <a:gd name="connsiteX3" fmla="*/ 4760 w 336374"/>
                  <a:gd name="connsiteY3" fmla="*/ 14915 h 380801"/>
                  <a:gd name="connsiteX4" fmla="*/ 323364 w 336374"/>
                  <a:gd name="connsiteY4" fmla="*/ 377311 h 380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374" h="380801">
                    <a:moveTo>
                      <a:pt x="323364" y="377311"/>
                    </a:moveTo>
                    <a:lnTo>
                      <a:pt x="333519" y="375407"/>
                    </a:lnTo>
                    <a:cubicBezTo>
                      <a:pt x="332884" y="372234"/>
                      <a:pt x="273225" y="40302"/>
                      <a:pt x="6029" y="4760"/>
                    </a:cubicBezTo>
                    <a:lnTo>
                      <a:pt x="4760" y="14915"/>
                    </a:lnTo>
                    <a:cubicBezTo>
                      <a:pt x="263705" y="49187"/>
                      <a:pt x="322729" y="374138"/>
                      <a:pt x="323364" y="377311"/>
                    </a:cubicBezTo>
                    <a:close/>
                  </a:path>
                </a:pathLst>
              </a:custGeom>
              <a:solidFill>
                <a:srgbClr val="DD961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9" name="任意多边形: 形状 591"/>
              <p:cNvSpPr/>
              <p:nvPr/>
            </p:nvSpPr>
            <p:spPr>
              <a:xfrm>
                <a:off x="4258076" y="3894781"/>
                <a:ext cx="355415" cy="831417"/>
              </a:xfrm>
              <a:custGeom>
                <a:avLst/>
                <a:gdLst>
                  <a:gd name="connsiteX0" fmla="*/ 220786 w 355414"/>
                  <a:gd name="connsiteY0" fmla="*/ 7682 h 831416"/>
                  <a:gd name="connsiteX1" fmla="*/ 249981 w 355414"/>
                  <a:gd name="connsiteY1" fmla="*/ 63533 h 831416"/>
                  <a:gd name="connsiteX2" fmla="*/ 220786 w 355414"/>
                  <a:gd name="connsiteY2" fmla="*/ 309150 h 831416"/>
                  <a:gd name="connsiteX3" fmla="*/ 330584 w 355414"/>
                  <a:gd name="connsiteY3" fmla="*/ 494474 h 831416"/>
                  <a:gd name="connsiteX4" fmla="*/ 352797 w 355414"/>
                  <a:gd name="connsiteY4" fmla="*/ 597290 h 831416"/>
                  <a:gd name="connsiteX5" fmla="*/ 283618 w 355414"/>
                  <a:gd name="connsiteY5" fmla="*/ 826406 h 831416"/>
                  <a:gd name="connsiteX6" fmla="*/ 216343 w 355414"/>
                  <a:gd name="connsiteY6" fmla="*/ 827675 h 831416"/>
                  <a:gd name="connsiteX7" fmla="*/ 189687 w 355414"/>
                  <a:gd name="connsiteY7" fmla="*/ 708992 h 831416"/>
                  <a:gd name="connsiteX8" fmla="*/ 15153 w 355414"/>
                  <a:gd name="connsiteY8" fmla="*/ 458932 h 831416"/>
                  <a:gd name="connsiteX9" fmla="*/ 50695 w 355414"/>
                  <a:gd name="connsiteY9" fmla="*/ 168254 h 831416"/>
                  <a:gd name="connsiteX10" fmla="*/ 220786 w 355414"/>
                  <a:gd name="connsiteY10" fmla="*/ 7682 h 831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5414" h="831416">
                    <a:moveTo>
                      <a:pt x="220786" y="7682"/>
                    </a:moveTo>
                    <a:cubicBezTo>
                      <a:pt x="220786" y="7682"/>
                      <a:pt x="267751" y="-14531"/>
                      <a:pt x="249981" y="63533"/>
                    </a:cubicBezTo>
                    <a:cubicBezTo>
                      <a:pt x="232210" y="141598"/>
                      <a:pt x="191591" y="210776"/>
                      <a:pt x="220786" y="309150"/>
                    </a:cubicBezTo>
                    <a:cubicBezTo>
                      <a:pt x="249981" y="407524"/>
                      <a:pt x="288696" y="439257"/>
                      <a:pt x="330584" y="494474"/>
                    </a:cubicBezTo>
                    <a:cubicBezTo>
                      <a:pt x="360413" y="533823"/>
                      <a:pt x="359778" y="538901"/>
                      <a:pt x="352797" y="597290"/>
                    </a:cubicBezTo>
                    <a:cubicBezTo>
                      <a:pt x="345816" y="655680"/>
                      <a:pt x="283618" y="826406"/>
                      <a:pt x="283618" y="826406"/>
                    </a:cubicBezTo>
                    <a:lnTo>
                      <a:pt x="216343" y="827675"/>
                    </a:lnTo>
                    <a:cubicBezTo>
                      <a:pt x="216343" y="827675"/>
                      <a:pt x="227767" y="738187"/>
                      <a:pt x="189687" y="708992"/>
                    </a:cubicBezTo>
                    <a:cubicBezTo>
                      <a:pt x="151607" y="679797"/>
                      <a:pt x="26577" y="514783"/>
                      <a:pt x="15153" y="458932"/>
                    </a:cubicBezTo>
                    <a:cubicBezTo>
                      <a:pt x="3729" y="403082"/>
                      <a:pt x="-11503" y="284398"/>
                      <a:pt x="50695" y="168254"/>
                    </a:cubicBezTo>
                    <a:cubicBezTo>
                      <a:pt x="112892" y="52109"/>
                      <a:pt x="202380" y="16568"/>
                      <a:pt x="220786" y="7682"/>
                    </a:cubicBezTo>
                    <a:close/>
                  </a:path>
                </a:pathLst>
              </a:custGeom>
              <a:solidFill>
                <a:srgbClr val="63E3A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0" name="任意多边形: 形状 592"/>
              <p:cNvSpPr/>
              <p:nvPr/>
            </p:nvSpPr>
            <p:spPr>
              <a:xfrm>
                <a:off x="4351563" y="4036696"/>
                <a:ext cx="184054" cy="704483"/>
              </a:xfrm>
              <a:custGeom>
                <a:avLst/>
                <a:gdLst>
                  <a:gd name="connsiteX0" fmla="*/ 162841 w 184054"/>
                  <a:gd name="connsiteY0" fmla="*/ 699723 h 704483"/>
                  <a:gd name="connsiteX1" fmla="*/ 134281 w 184054"/>
                  <a:gd name="connsiteY1" fmla="*/ 416661 h 704483"/>
                  <a:gd name="connsiteX2" fmla="*/ 109529 w 184054"/>
                  <a:gd name="connsiteY2" fmla="*/ 390004 h 704483"/>
                  <a:gd name="connsiteX3" fmla="*/ 14963 w 184054"/>
                  <a:gd name="connsiteY3" fmla="*/ 207854 h 704483"/>
                  <a:gd name="connsiteX4" fmla="*/ 68910 w 184054"/>
                  <a:gd name="connsiteY4" fmla="*/ 9837 h 704483"/>
                  <a:gd name="connsiteX5" fmla="*/ 60025 w 184054"/>
                  <a:gd name="connsiteY5" fmla="*/ 4760 h 704483"/>
                  <a:gd name="connsiteX6" fmla="*/ 4809 w 184054"/>
                  <a:gd name="connsiteY6" fmla="*/ 207854 h 704483"/>
                  <a:gd name="connsiteX7" fmla="*/ 101913 w 184054"/>
                  <a:gd name="connsiteY7" fmla="*/ 396986 h 704483"/>
                  <a:gd name="connsiteX8" fmla="*/ 126665 w 184054"/>
                  <a:gd name="connsiteY8" fmla="*/ 423642 h 704483"/>
                  <a:gd name="connsiteX9" fmla="*/ 152687 w 184054"/>
                  <a:gd name="connsiteY9" fmla="*/ 697184 h 704483"/>
                  <a:gd name="connsiteX10" fmla="*/ 162841 w 184054"/>
                  <a:gd name="connsiteY10" fmla="*/ 699723 h 704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4054" h="704483">
                    <a:moveTo>
                      <a:pt x="162841" y="699723"/>
                    </a:moveTo>
                    <a:cubicBezTo>
                      <a:pt x="164745" y="691472"/>
                      <a:pt x="214884" y="503610"/>
                      <a:pt x="134281" y="416661"/>
                    </a:cubicBezTo>
                    <a:cubicBezTo>
                      <a:pt x="125396" y="407141"/>
                      <a:pt x="117145" y="398255"/>
                      <a:pt x="109529" y="390004"/>
                    </a:cubicBezTo>
                    <a:cubicBezTo>
                      <a:pt x="46062" y="322729"/>
                      <a:pt x="16867" y="292265"/>
                      <a:pt x="14963" y="207854"/>
                    </a:cubicBezTo>
                    <a:cubicBezTo>
                      <a:pt x="13059" y="113288"/>
                      <a:pt x="68276" y="11107"/>
                      <a:pt x="68910" y="9837"/>
                    </a:cubicBezTo>
                    <a:lnTo>
                      <a:pt x="60025" y="4760"/>
                    </a:lnTo>
                    <a:cubicBezTo>
                      <a:pt x="57486" y="9203"/>
                      <a:pt x="2904" y="110115"/>
                      <a:pt x="4809" y="207854"/>
                    </a:cubicBezTo>
                    <a:cubicBezTo>
                      <a:pt x="6713" y="296073"/>
                      <a:pt x="38446" y="329711"/>
                      <a:pt x="101913" y="396986"/>
                    </a:cubicBezTo>
                    <a:cubicBezTo>
                      <a:pt x="109529" y="405236"/>
                      <a:pt x="117780" y="414122"/>
                      <a:pt x="126665" y="423642"/>
                    </a:cubicBezTo>
                    <a:cubicBezTo>
                      <a:pt x="203460" y="506149"/>
                      <a:pt x="153321" y="695280"/>
                      <a:pt x="152687" y="697184"/>
                    </a:cubicBezTo>
                    <a:lnTo>
                      <a:pt x="162841" y="699723"/>
                    </a:lnTo>
                    <a:close/>
                  </a:path>
                </a:pathLst>
              </a:custGeom>
              <a:solidFill>
                <a:srgbClr val="25B2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" name="任意多边形: 形状 593"/>
              <p:cNvSpPr/>
              <p:nvPr/>
            </p:nvSpPr>
            <p:spPr>
              <a:xfrm>
                <a:off x="4505820" y="4417324"/>
                <a:ext cx="291948" cy="304641"/>
              </a:xfrm>
              <a:custGeom>
                <a:avLst/>
                <a:gdLst>
                  <a:gd name="connsiteX0" fmla="*/ 145672 w 291947"/>
                  <a:gd name="connsiteY0" fmla="*/ 16992 h 304641"/>
                  <a:gd name="connsiteX1" fmla="*/ 272606 w 291947"/>
                  <a:gd name="connsiteY1" fmla="*/ 15723 h 304641"/>
                  <a:gd name="connsiteX2" fmla="*/ 253566 w 291947"/>
                  <a:gd name="connsiteY2" fmla="*/ 129329 h 304641"/>
                  <a:gd name="connsiteX3" fmla="*/ 133614 w 291947"/>
                  <a:gd name="connsiteY3" fmla="*/ 180737 h 304641"/>
                  <a:gd name="connsiteX4" fmla="*/ 37144 w 291947"/>
                  <a:gd name="connsiteY4" fmla="*/ 303228 h 304641"/>
                  <a:gd name="connsiteX5" fmla="*/ 4776 w 291947"/>
                  <a:gd name="connsiteY5" fmla="*/ 303228 h 304641"/>
                  <a:gd name="connsiteX6" fmla="*/ 145672 w 291947"/>
                  <a:gd name="connsiteY6" fmla="*/ 16992 h 304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1947" h="304641">
                    <a:moveTo>
                      <a:pt x="145672" y="16992"/>
                    </a:moveTo>
                    <a:cubicBezTo>
                      <a:pt x="145672" y="16992"/>
                      <a:pt x="254835" y="-9664"/>
                      <a:pt x="272606" y="15723"/>
                    </a:cubicBezTo>
                    <a:cubicBezTo>
                      <a:pt x="290377" y="41110"/>
                      <a:pt x="304974" y="89979"/>
                      <a:pt x="253566" y="129329"/>
                    </a:cubicBezTo>
                    <a:cubicBezTo>
                      <a:pt x="202158" y="168678"/>
                      <a:pt x="160270" y="162966"/>
                      <a:pt x="133614" y="180737"/>
                    </a:cubicBezTo>
                    <a:cubicBezTo>
                      <a:pt x="106957" y="198508"/>
                      <a:pt x="39683" y="267052"/>
                      <a:pt x="37144" y="303228"/>
                    </a:cubicBezTo>
                    <a:lnTo>
                      <a:pt x="4776" y="303228"/>
                    </a:lnTo>
                    <a:cubicBezTo>
                      <a:pt x="5410" y="303228"/>
                      <a:pt x="-6648" y="69670"/>
                      <a:pt x="145672" y="16992"/>
                    </a:cubicBezTo>
                    <a:close/>
                  </a:path>
                </a:pathLst>
              </a:custGeom>
              <a:solidFill>
                <a:srgbClr val="25419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任意多边形: 形状 594"/>
              <p:cNvSpPr/>
              <p:nvPr/>
            </p:nvSpPr>
            <p:spPr>
              <a:xfrm>
                <a:off x="4319878" y="4715792"/>
                <a:ext cx="323681" cy="330028"/>
              </a:xfrm>
              <a:custGeom>
                <a:avLst/>
                <a:gdLst>
                  <a:gd name="connsiteX0" fmla="*/ 318921 w 323681"/>
                  <a:gd name="connsiteY0" fmla="*/ 4760 h 330028"/>
                  <a:gd name="connsiteX1" fmla="*/ 4760 w 323681"/>
                  <a:gd name="connsiteY1" fmla="*/ 4760 h 330028"/>
                  <a:gd name="connsiteX2" fmla="*/ 38397 w 323681"/>
                  <a:gd name="connsiteY2" fmla="*/ 329711 h 330028"/>
                  <a:gd name="connsiteX3" fmla="*/ 285284 w 323681"/>
                  <a:gd name="connsiteY3" fmla="*/ 327172 h 33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681" h="330028">
                    <a:moveTo>
                      <a:pt x="318921" y="4760"/>
                    </a:moveTo>
                    <a:lnTo>
                      <a:pt x="4760" y="4760"/>
                    </a:lnTo>
                    <a:lnTo>
                      <a:pt x="38397" y="329711"/>
                    </a:lnTo>
                    <a:lnTo>
                      <a:pt x="285284" y="327172"/>
                    </a:lnTo>
                    <a:close/>
                  </a:path>
                </a:pathLst>
              </a:custGeom>
              <a:solidFill>
                <a:srgbClr val="084C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任意多边形: 形状 595"/>
              <p:cNvSpPr/>
              <p:nvPr/>
            </p:nvSpPr>
            <p:spPr>
              <a:xfrm>
                <a:off x="4515121" y="4485407"/>
                <a:ext cx="209441" cy="234828"/>
              </a:xfrm>
              <a:custGeom>
                <a:avLst/>
                <a:gdLst>
                  <a:gd name="connsiteX0" fmla="*/ 4995 w 209440"/>
                  <a:gd name="connsiteY0" fmla="*/ 235145 h 234827"/>
                  <a:gd name="connsiteX1" fmla="*/ 15149 w 209440"/>
                  <a:gd name="connsiteY1" fmla="*/ 235145 h 234827"/>
                  <a:gd name="connsiteX2" fmla="*/ 60211 w 209440"/>
                  <a:gd name="connsiteY2" fmla="*/ 114558 h 234827"/>
                  <a:gd name="connsiteX3" fmla="*/ 204916 w 209440"/>
                  <a:gd name="connsiteY3" fmla="*/ 14915 h 234827"/>
                  <a:gd name="connsiteX4" fmla="*/ 203646 w 209440"/>
                  <a:gd name="connsiteY4" fmla="*/ 4760 h 234827"/>
                  <a:gd name="connsiteX5" fmla="*/ 51960 w 209440"/>
                  <a:gd name="connsiteY5" fmla="*/ 108846 h 234827"/>
                  <a:gd name="connsiteX6" fmla="*/ 4995 w 209440"/>
                  <a:gd name="connsiteY6" fmla="*/ 235145 h 234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9440" h="234827">
                    <a:moveTo>
                      <a:pt x="4995" y="235145"/>
                    </a:moveTo>
                    <a:lnTo>
                      <a:pt x="15149" y="235145"/>
                    </a:lnTo>
                    <a:cubicBezTo>
                      <a:pt x="15149" y="235145"/>
                      <a:pt x="9438" y="198969"/>
                      <a:pt x="60211" y="114558"/>
                    </a:cubicBezTo>
                    <a:cubicBezTo>
                      <a:pt x="111619" y="30147"/>
                      <a:pt x="203646" y="14915"/>
                      <a:pt x="204916" y="14915"/>
                    </a:cubicBezTo>
                    <a:lnTo>
                      <a:pt x="203646" y="4760"/>
                    </a:lnTo>
                    <a:cubicBezTo>
                      <a:pt x="199838" y="5395"/>
                      <a:pt x="105907" y="20627"/>
                      <a:pt x="51960" y="108846"/>
                    </a:cubicBezTo>
                    <a:cubicBezTo>
                      <a:pt x="-1352" y="197699"/>
                      <a:pt x="4995" y="233241"/>
                      <a:pt x="4995" y="235145"/>
                    </a:cubicBezTo>
                    <a:close/>
                  </a:path>
                </a:pathLst>
              </a:custGeom>
              <a:solidFill>
                <a:srgbClr val="667F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84" name="图片 8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433" y="247317"/>
            <a:ext cx="1697917" cy="47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157788" y="2214000"/>
            <a:ext cx="3138487" cy="110648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图片占位符 8"/>
          <p:cNvSpPr>
            <a:spLocks noGrp="1"/>
          </p:cNvSpPr>
          <p:nvPr>
            <p:ph type="pic" sz="quarter" idx="11"/>
          </p:nvPr>
        </p:nvSpPr>
        <p:spPr>
          <a:xfrm>
            <a:off x="8382001" y="2214000"/>
            <a:ext cx="3138487" cy="1106487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433" y="247317"/>
            <a:ext cx="1697917" cy="47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433" y="247317"/>
            <a:ext cx="1697917" cy="47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884982" y="1756796"/>
            <a:ext cx="0" cy="389245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-4"/>
          <a:stretch>
            <a:fillRect/>
          </a:stretch>
        </p:blipFill>
        <p:spPr>
          <a:xfrm>
            <a:off x="2484388" y="1756796"/>
            <a:ext cx="984925" cy="996694"/>
          </a:xfrm>
          <a:prstGeom prst="rect">
            <a:avLst/>
          </a:prstGeom>
        </p:spPr>
      </p:pic>
      <p:sp>
        <p:nvSpPr>
          <p:cNvPr id="10" name="淘宝店chenying0907 13"/>
          <p:cNvSpPr txBox="1"/>
          <p:nvPr userDrawn="1"/>
        </p:nvSpPr>
        <p:spPr>
          <a:xfrm>
            <a:off x="599710" y="3068422"/>
            <a:ext cx="4754282" cy="2264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西北大学微信公众平台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荣誉出品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algn="ctr" defTabSz="914400" rtl="0" eaLnBrk="1" latinLnBrk="0" hangingPunct="1">
              <a:lnSpc>
                <a:spcPct val="150000"/>
              </a:lnSpc>
            </a:pPr>
            <a:r>
              <a:rPr lang="zh-CN" altLang="en-US" sz="1600" b="0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图片素材来源</a:t>
            </a:r>
            <a:r>
              <a:rPr lang="zh-CN" altLang="en-US" sz="1600" b="1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“微西大”新媒体中心</a:t>
            </a:r>
            <a:endParaRPr lang="en-US" altLang="zh-CN" sz="1600" b="1" kern="12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版式设计</a:t>
            </a:r>
            <a:r>
              <a:rPr lang="zh-CN" altLang="en-US" sz="1600" b="0" baseline="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@</a:t>
            </a:r>
            <a:r>
              <a:rPr lang="zh-CN" altLang="en-US" sz="1600" b="1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思望</a:t>
            </a:r>
            <a:endParaRPr lang="en-US" altLang="zh-CN" sz="1600" b="1" kern="12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b="0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部分素材来自网络</a:t>
            </a:r>
            <a:endParaRPr lang="en-US" altLang="zh-CN" sz="1600" b="0" kern="12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淘宝店chenying0907 13"/>
          <p:cNvSpPr txBox="1"/>
          <p:nvPr userDrawn="1"/>
        </p:nvSpPr>
        <p:spPr>
          <a:xfrm>
            <a:off x="6520689" y="3253088"/>
            <a:ext cx="47542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扫码关注西北大学微信公众平台</a:t>
            </a:r>
            <a:endParaRPr lang="en-US" altLang="zh-CN" sz="16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algn="ctr" defTabSz="914400" rtl="0" eaLnBrk="1" latinLnBrk="0" hangingPunct="1">
              <a:lnSpc>
                <a:spcPct val="150000"/>
              </a:lnSpc>
            </a:pPr>
            <a:r>
              <a:rPr lang="zh-CN" altLang="en-US" sz="1600" b="1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公众号：</a:t>
            </a:r>
            <a:r>
              <a:rPr lang="en-US" altLang="zh-CN" sz="1600" b="1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northwest1902</a:t>
            </a:r>
            <a:endParaRPr lang="en-US" altLang="zh-CN" sz="1600" b="1" kern="12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ctr">
              <a:lnSpc>
                <a:spcPct val="150000"/>
              </a:lnSpc>
            </a:pPr>
            <a:endParaRPr lang="en-US" altLang="zh-CN" sz="24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algn="ctr" defTabSz="914400" rtl="0" eaLnBrk="1" latinLnBrk="0" hangingPunct="1">
              <a:lnSpc>
                <a:spcPct val="150000"/>
              </a:lnSpc>
            </a:pP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新浪微博 </a:t>
            </a:r>
            <a:r>
              <a:rPr lang="en-US" altLang="zh-CN" sz="16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@</a:t>
            </a:r>
            <a:r>
              <a:rPr lang="zh-CN" altLang="en-US" sz="16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西北大学</a:t>
            </a:r>
            <a:endParaRPr lang="en-US" altLang="zh-CN" sz="1600" kern="12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algn="ctr" defTabSz="914400" rtl="0" eaLnBrk="1" latinLnBrk="0" hangingPunct="1">
              <a:lnSpc>
                <a:spcPct val="150000"/>
              </a:lnSpc>
            </a:pP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投稿邮箱 </a:t>
            </a:r>
            <a:r>
              <a:rPr lang="en-US" altLang="zh-CN" sz="16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xidaweixin@qq.com</a:t>
            </a:r>
            <a:endParaRPr lang="en-US" altLang="zh-CN" sz="1600" kern="12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screen">
            <a:clrChange>
              <a:clrFrom>
                <a:srgbClr val="EBFFFF">
                  <a:alpha val="100000"/>
                </a:srgbClr>
              </a:clrFrom>
              <a:clrTo>
                <a:srgbClr val="EBFFFF">
                  <a:alpha val="100000"/>
                  <a:alpha val="0"/>
                </a:srgbClr>
              </a:clrTo>
            </a:clrChange>
            <a:grayscl/>
            <a:lum bright="10000" contrast="-64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02787" y="1810909"/>
            <a:ext cx="1190086" cy="11900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片占位符 19"/>
          <p:cNvSpPr>
            <a:spLocks noGrp="1"/>
          </p:cNvSpPr>
          <p:nvPr>
            <p:ph type="pic" sz="quarter" idx="10"/>
          </p:nvPr>
        </p:nvSpPr>
        <p:spPr>
          <a:xfrm>
            <a:off x="1509968" y="2528567"/>
            <a:ext cx="1894116" cy="1894116"/>
          </a:xfrm>
          <a:custGeom>
            <a:avLst/>
            <a:gdLst>
              <a:gd name="connsiteX0" fmla="*/ 947058 w 1894116"/>
              <a:gd name="connsiteY0" fmla="*/ 0 h 1894116"/>
              <a:gd name="connsiteX1" fmla="*/ 1894116 w 1894116"/>
              <a:gd name="connsiteY1" fmla="*/ 947058 h 1894116"/>
              <a:gd name="connsiteX2" fmla="*/ 947058 w 1894116"/>
              <a:gd name="connsiteY2" fmla="*/ 1894116 h 1894116"/>
              <a:gd name="connsiteX3" fmla="*/ 0 w 1894116"/>
              <a:gd name="connsiteY3" fmla="*/ 947058 h 1894116"/>
              <a:gd name="connsiteX4" fmla="*/ 947058 w 1894116"/>
              <a:gd name="connsiteY4" fmla="*/ 0 h 189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116" h="1894116">
                <a:moveTo>
                  <a:pt x="947058" y="0"/>
                </a:moveTo>
                <a:cubicBezTo>
                  <a:pt x="1470104" y="0"/>
                  <a:pt x="1894116" y="424012"/>
                  <a:pt x="1894116" y="947058"/>
                </a:cubicBezTo>
                <a:cubicBezTo>
                  <a:pt x="1894116" y="1470104"/>
                  <a:pt x="1470104" y="1894116"/>
                  <a:pt x="947058" y="1894116"/>
                </a:cubicBezTo>
                <a:cubicBezTo>
                  <a:pt x="424012" y="1894116"/>
                  <a:pt x="0" y="1470104"/>
                  <a:pt x="0" y="947058"/>
                </a:cubicBezTo>
                <a:cubicBezTo>
                  <a:pt x="0" y="424012"/>
                  <a:pt x="424012" y="0"/>
                  <a:pt x="9470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4" name="图片占位符 23"/>
          <p:cNvSpPr>
            <a:spLocks noGrp="1"/>
          </p:cNvSpPr>
          <p:nvPr>
            <p:ph type="pic" sz="quarter" idx="11"/>
          </p:nvPr>
        </p:nvSpPr>
        <p:spPr>
          <a:xfrm>
            <a:off x="5146559" y="2528567"/>
            <a:ext cx="1894116" cy="1894116"/>
          </a:xfrm>
          <a:custGeom>
            <a:avLst/>
            <a:gdLst>
              <a:gd name="connsiteX0" fmla="*/ 947058 w 1894116"/>
              <a:gd name="connsiteY0" fmla="*/ 0 h 1894116"/>
              <a:gd name="connsiteX1" fmla="*/ 1894116 w 1894116"/>
              <a:gd name="connsiteY1" fmla="*/ 947058 h 1894116"/>
              <a:gd name="connsiteX2" fmla="*/ 947058 w 1894116"/>
              <a:gd name="connsiteY2" fmla="*/ 1894116 h 1894116"/>
              <a:gd name="connsiteX3" fmla="*/ 0 w 1894116"/>
              <a:gd name="connsiteY3" fmla="*/ 947058 h 1894116"/>
              <a:gd name="connsiteX4" fmla="*/ 947058 w 1894116"/>
              <a:gd name="connsiteY4" fmla="*/ 0 h 189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116" h="1894116">
                <a:moveTo>
                  <a:pt x="947058" y="0"/>
                </a:moveTo>
                <a:cubicBezTo>
                  <a:pt x="1470104" y="0"/>
                  <a:pt x="1894116" y="424012"/>
                  <a:pt x="1894116" y="947058"/>
                </a:cubicBezTo>
                <a:cubicBezTo>
                  <a:pt x="1894116" y="1470104"/>
                  <a:pt x="1470104" y="1894116"/>
                  <a:pt x="947058" y="1894116"/>
                </a:cubicBezTo>
                <a:cubicBezTo>
                  <a:pt x="424012" y="1894116"/>
                  <a:pt x="0" y="1470104"/>
                  <a:pt x="0" y="947058"/>
                </a:cubicBezTo>
                <a:cubicBezTo>
                  <a:pt x="0" y="424012"/>
                  <a:pt x="424012" y="0"/>
                  <a:pt x="9470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5" name="图片占位符 24"/>
          <p:cNvSpPr>
            <a:spLocks noGrp="1"/>
          </p:cNvSpPr>
          <p:nvPr>
            <p:ph type="pic" sz="quarter" idx="12"/>
          </p:nvPr>
        </p:nvSpPr>
        <p:spPr>
          <a:xfrm>
            <a:off x="8783150" y="2528567"/>
            <a:ext cx="1894116" cy="1894116"/>
          </a:xfrm>
          <a:custGeom>
            <a:avLst/>
            <a:gdLst>
              <a:gd name="connsiteX0" fmla="*/ 947058 w 1894116"/>
              <a:gd name="connsiteY0" fmla="*/ 0 h 1894116"/>
              <a:gd name="connsiteX1" fmla="*/ 1894116 w 1894116"/>
              <a:gd name="connsiteY1" fmla="*/ 947058 h 1894116"/>
              <a:gd name="connsiteX2" fmla="*/ 947058 w 1894116"/>
              <a:gd name="connsiteY2" fmla="*/ 1894116 h 1894116"/>
              <a:gd name="connsiteX3" fmla="*/ 0 w 1894116"/>
              <a:gd name="connsiteY3" fmla="*/ 947058 h 1894116"/>
              <a:gd name="connsiteX4" fmla="*/ 947058 w 1894116"/>
              <a:gd name="connsiteY4" fmla="*/ 0 h 189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116" h="1894116">
                <a:moveTo>
                  <a:pt x="947058" y="0"/>
                </a:moveTo>
                <a:cubicBezTo>
                  <a:pt x="1470104" y="0"/>
                  <a:pt x="1894116" y="424012"/>
                  <a:pt x="1894116" y="947058"/>
                </a:cubicBezTo>
                <a:cubicBezTo>
                  <a:pt x="1894116" y="1470104"/>
                  <a:pt x="1470104" y="1894116"/>
                  <a:pt x="947058" y="1894116"/>
                </a:cubicBezTo>
                <a:cubicBezTo>
                  <a:pt x="424012" y="1894116"/>
                  <a:pt x="0" y="1470104"/>
                  <a:pt x="0" y="947058"/>
                </a:cubicBezTo>
                <a:cubicBezTo>
                  <a:pt x="0" y="424012"/>
                  <a:pt x="424012" y="0"/>
                  <a:pt x="9470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3"/>
          <p:cNvSpPr/>
          <p:nvPr userDrawn="1"/>
        </p:nvSpPr>
        <p:spPr>
          <a:xfrm>
            <a:off x="-3175" y="-3175"/>
            <a:ext cx="12198350" cy="6864350"/>
          </a:xfrm>
          <a:custGeom>
            <a:avLst/>
            <a:gdLst>
              <a:gd name="connsiteX0" fmla="*/ 3175 w 12198350"/>
              <a:gd name="connsiteY0" fmla="*/ 3175 h 6864350"/>
              <a:gd name="connsiteX1" fmla="*/ 12195175 w 12198350"/>
              <a:gd name="connsiteY1" fmla="*/ 3175 h 6864350"/>
              <a:gd name="connsiteX2" fmla="*/ 12195175 w 12198350"/>
              <a:gd name="connsiteY2" fmla="*/ 6861175 h 6864350"/>
              <a:gd name="connsiteX3" fmla="*/ 3175 w 12198350"/>
              <a:gd name="connsiteY3" fmla="*/ 6861175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8350" h="6864350">
                <a:moveTo>
                  <a:pt x="3175" y="3175"/>
                </a:moveTo>
                <a:lnTo>
                  <a:pt x="12195175" y="3175"/>
                </a:lnTo>
                <a:lnTo>
                  <a:pt x="12195175" y="6861175"/>
                </a:lnTo>
                <a:lnTo>
                  <a:pt x="3175" y="6861175"/>
                </a:lnTo>
                <a:close/>
              </a:path>
            </a:pathLst>
          </a:custGeom>
          <a:gradFill>
            <a:gsLst>
              <a:gs pos="6000">
                <a:schemeClr val="accent2">
                  <a:alpha val="19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16200000" scaled="0"/>
          </a:gra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580167" y="1379881"/>
            <a:ext cx="10232036" cy="3979202"/>
            <a:chOff x="580167" y="1379881"/>
            <a:chExt cx="10232036" cy="3979202"/>
          </a:xfrm>
        </p:grpSpPr>
        <p:sp>
          <p:nvSpPr>
            <p:cNvPr id="9" name="任意多边形: 形状 6"/>
            <p:cNvSpPr/>
            <p:nvPr/>
          </p:nvSpPr>
          <p:spPr>
            <a:xfrm>
              <a:off x="9515793" y="4980622"/>
              <a:ext cx="260350" cy="114300"/>
            </a:xfrm>
            <a:custGeom>
              <a:avLst/>
              <a:gdLst>
                <a:gd name="connsiteX0" fmla="*/ 213042 w 260350"/>
                <a:gd name="connsiteY0" fmla="*/ 4763 h 114300"/>
                <a:gd name="connsiteX1" fmla="*/ 247967 w 260350"/>
                <a:gd name="connsiteY1" fmla="*/ 56198 h 114300"/>
                <a:gd name="connsiteX2" fmla="*/ 247967 w 260350"/>
                <a:gd name="connsiteY2" fmla="*/ 110173 h 114300"/>
                <a:gd name="connsiteX3" fmla="*/ 188913 w 260350"/>
                <a:gd name="connsiteY3" fmla="*/ 110173 h 114300"/>
                <a:gd name="connsiteX4" fmla="*/ 184467 w 260350"/>
                <a:gd name="connsiteY4" fmla="*/ 96203 h 114300"/>
                <a:gd name="connsiteX5" fmla="*/ 166688 w 260350"/>
                <a:gd name="connsiteY5" fmla="*/ 99378 h 114300"/>
                <a:gd name="connsiteX6" fmla="*/ 164782 w 260350"/>
                <a:gd name="connsiteY6" fmla="*/ 106998 h 114300"/>
                <a:gd name="connsiteX7" fmla="*/ 4763 w 260350"/>
                <a:gd name="connsiteY7" fmla="*/ 108903 h 114300"/>
                <a:gd name="connsiteX8" fmla="*/ 143192 w 260350"/>
                <a:gd name="connsiteY8" fmla="*/ 30163 h 114300"/>
                <a:gd name="connsiteX9" fmla="*/ 213042 w 260350"/>
                <a:gd name="connsiteY9" fmla="*/ 476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0350" h="114300">
                  <a:moveTo>
                    <a:pt x="213042" y="4763"/>
                  </a:moveTo>
                  <a:cubicBezTo>
                    <a:pt x="213042" y="4763"/>
                    <a:pt x="240347" y="24448"/>
                    <a:pt x="247967" y="56198"/>
                  </a:cubicBezTo>
                  <a:cubicBezTo>
                    <a:pt x="255588" y="87948"/>
                    <a:pt x="267652" y="108903"/>
                    <a:pt x="247967" y="110173"/>
                  </a:cubicBezTo>
                  <a:cubicBezTo>
                    <a:pt x="228282" y="111443"/>
                    <a:pt x="188913" y="110173"/>
                    <a:pt x="188913" y="110173"/>
                  </a:cubicBezTo>
                  <a:lnTo>
                    <a:pt x="184467" y="96203"/>
                  </a:lnTo>
                  <a:lnTo>
                    <a:pt x="166688" y="99378"/>
                  </a:lnTo>
                  <a:lnTo>
                    <a:pt x="164782" y="106998"/>
                  </a:lnTo>
                  <a:lnTo>
                    <a:pt x="4763" y="108903"/>
                  </a:lnTo>
                  <a:cubicBezTo>
                    <a:pt x="4763" y="108903"/>
                    <a:pt x="100013" y="27623"/>
                    <a:pt x="143192" y="30163"/>
                  </a:cubicBezTo>
                  <a:cubicBezTo>
                    <a:pt x="185102" y="32068"/>
                    <a:pt x="213042" y="4763"/>
                    <a:pt x="213042" y="4763"/>
                  </a:cubicBezTo>
                  <a:close/>
                </a:path>
              </a:pathLst>
            </a:custGeom>
            <a:solidFill>
              <a:srgbClr val="AA31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7"/>
            <p:cNvSpPr/>
            <p:nvPr/>
          </p:nvSpPr>
          <p:spPr>
            <a:xfrm>
              <a:off x="9638347" y="3632703"/>
              <a:ext cx="260350" cy="844550"/>
            </a:xfrm>
            <a:custGeom>
              <a:avLst/>
              <a:gdLst>
                <a:gd name="connsiteX0" fmla="*/ 4763 w 260350"/>
                <a:gd name="connsiteY0" fmla="*/ 5213 h 844550"/>
                <a:gd name="connsiteX1" fmla="*/ 19368 w 260350"/>
                <a:gd name="connsiteY1" fmla="*/ 844048 h 844550"/>
                <a:gd name="connsiteX2" fmla="*/ 186372 w 260350"/>
                <a:gd name="connsiteY2" fmla="*/ 844048 h 844550"/>
                <a:gd name="connsiteX3" fmla="*/ 214947 w 260350"/>
                <a:gd name="connsiteY3" fmla="*/ 319538 h 844550"/>
                <a:gd name="connsiteX4" fmla="*/ 260033 w 260350"/>
                <a:gd name="connsiteY4" fmla="*/ 64268 h 844550"/>
                <a:gd name="connsiteX5" fmla="*/ 4763 w 260350"/>
                <a:gd name="connsiteY5" fmla="*/ 5213 h 84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350" h="844550">
                  <a:moveTo>
                    <a:pt x="4763" y="5213"/>
                  </a:moveTo>
                  <a:lnTo>
                    <a:pt x="19368" y="844048"/>
                  </a:lnTo>
                  <a:lnTo>
                    <a:pt x="186372" y="844048"/>
                  </a:lnTo>
                  <a:cubicBezTo>
                    <a:pt x="186372" y="844048"/>
                    <a:pt x="258763" y="584332"/>
                    <a:pt x="214947" y="319538"/>
                  </a:cubicBezTo>
                  <a:cubicBezTo>
                    <a:pt x="214947" y="319538"/>
                    <a:pt x="260033" y="132847"/>
                    <a:pt x="260033" y="64268"/>
                  </a:cubicBezTo>
                  <a:cubicBezTo>
                    <a:pt x="260033" y="-4312"/>
                    <a:pt x="4763" y="5213"/>
                    <a:pt x="4763" y="5213"/>
                  </a:cubicBezTo>
                  <a:close/>
                </a:path>
              </a:pathLst>
            </a:custGeom>
            <a:solidFill>
              <a:srgbClr val="FEC3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8"/>
            <p:cNvSpPr/>
            <p:nvPr/>
          </p:nvSpPr>
          <p:spPr>
            <a:xfrm>
              <a:off x="10011093" y="3680778"/>
              <a:ext cx="247650" cy="812800"/>
            </a:xfrm>
            <a:custGeom>
              <a:avLst/>
              <a:gdLst>
                <a:gd name="connsiteX0" fmla="*/ 4763 w 247650"/>
                <a:gd name="connsiteY0" fmla="*/ 35242 h 812800"/>
                <a:gd name="connsiteX1" fmla="*/ 13652 w 247650"/>
                <a:gd name="connsiteY1" fmla="*/ 808038 h 812800"/>
                <a:gd name="connsiteX2" fmla="*/ 171132 w 247650"/>
                <a:gd name="connsiteY2" fmla="*/ 808038 h 812800"/>
                <a:gd name="connsiteX3" fmla="*/ 246063 w 247650"/>
                <a:gd name="connsiteY3" fmla="*/ 4763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50" h="812800">
                  <a:moveTo>
                    <a:pt x="4763" y="35242"/>
                  </a:moveTo>
                  <a:lnTo>
                    <a:pt x="13652" y="808038"/>
                  </a:lnTo>
                  <a:lnTo>
                    <a:pt x="171132" y="808038"/>
                  </a:lnTo>
                  <a:lnTo>
                    <a:pt x="246063" y="4763"/>
                  </a:lnTo>
                  <a:close/>
                </a:path>
              </a:pathLst>
            </a:custGeom>
            <a:solidFill>
              <a:srgbClr val="FEC3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9"/>
            <p:cNvSpPr/>
            <p:nvPr/>
          </p:nvSpPr>
          <p:spPr>
            <a:xfrm>
              <a:off x="10186988" y="2201691"/>
              <a:ext cx="222250" cy="806450"/>
            </a:xfrm>
            <a:custGeom>
              <a:avLst/>
              <a:gdLst>
                <a:gd name="connsiteX0" fmla="*/ 4763 w 222250"/>
                <a:gd name="connsiteY0" fmla="*/ 67164 h 806450"/>
                <a:gd name="connsiteX1" fmla="*/ 84772 w 222250"/>
                <a:gd name="connsiteY1" fmla="*/ 317989 h 806450"/>
                <a:gd name="connsiteX2" fmla="*/ 145732 w 222250"/>
                <a:gd name="connsiteY2" fmla="*/ 702164 h 806450"/>
                <a:gd name="connsiteX3" fmla="*/ 220663 w 222250"/>
                <a:gd name="connsiteY3" fmla="*/ 803129 h 806450"/>
                <a:gd name="connsiteX4" fmla="*/ 218122 w 222250"/>
                <a:gd name="connsiteY4" fmla="*/ 460864 h 806450"/>
                <a:gd name="connsiteX5" fmla="*/ 138113 w 222250"/>
                <a:gd name="connsiteY5" fmla="*/ 22714 h 806450"/>
                <a:gd name="connsiteX6" fmla="*/ 4763 w 222250"/>
                <a:gd name="connsiteY6" fmla="*/ 67164 h 80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250" h="806450">
                  <a:moveTo>
                    <a:pt x="4763" y="67164"/>
                  </a:moveTo>
                  <a:cubicBezTo>
                    <a:pt x="4763" y="67164"/>
                    <a:pt x="75247" y="266554"/>
                    <a:pt x="84772" y="317989"/>
                  </a:cubicBezTo>
                  <a:cubicBezTo>
                    <a:pt x="94297" y="369424"/>
                    <a:pt x="152718" y="599294"/>
                    <a:pt x="145732" y="702164"/>
                  </a:cubicBezTo>
                  <a:cubicBezTo>
                    <a:pt x="138747" y="805034"/>
                    <a:pt x="220663" y="803129"/>
                    <a:pt x="220663" y="803129"/>
                  </a:cubicBezTo>
                  <a:cubicBezTo>
                    <a:pt x="220663" y="803129"/>
                    <a:pt x="225107" y="542779"/>
                    <a:pt x="218122" y="460864"/>
                  </a:cubicBezTo>
                  <a:cubicBezTo>
                    <a:pt x="211138" y="378949"/>
                    <a:pt x="166688" y="81134"/>
                    <a:pt x="138113" y="22714"/>
                  </a:cubicBezTo>
                  <a:cubicBezTo>
                    <a:pt x="110172" y="-35706"/>
                    <a:pt x="4763" y="67164"/>
                    <a:pt x="4763" y="67164"/>
                  </a:cubicBezTo>
                  <a:close/>
                </a:path>
              </a:pathLst>
            </a:custGeom>
            <a:solidFill>
              <a:srgbClr val="FFB39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0"/>
            <p:cNvSpPr/>
            <p:nvPr/>
          </p:nvSpPr>
          <p:spPr>
            <a:xfrm>
              <a:off x="10164763" y="2192338"/>
              <a:ext cx="196850" cy="88900"/>
            </a:xfrm>
            <a:custGeom>
              <a:avLst/>
              <a:gdLst>
                <a:gd name="connsiteX0" fmla="*/ 4763 w 196850"/>
                <a:gd name="connsiteY0" fmla="*/ 35242 h 88900"/>
                <a:gd name="connsiteX1" fmla="*/ 12382 w 196850"/>
                <a:gd name="connsiteY1" fmla="*/ 77788 h 88900"/>
                <a:gd name="connsiteX2" fmla="*/ 148272 w 196850"/>
                <a:gd name="connsiteY2" fmla="*/ 72073 h 88900"/>
                <a:gd name="connsiteX3" fmla="*/ 193357 w 196850"/>
                <a:gd name="connsiteY3" fmla="*/ 41592 h 88900"/>
                <a:gd name="connsiteX4" fmla="*/ 188913 w 196850"/>
                <a:gd name="connsiteY4" fmla="*/ 4763 h 88900"/>
                <a:gd name="connsiteX5" fmla="*/ 4763 w 196850"/>
                <a:gd name="connsiteY5" fmla="*/ 35242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850" h="88900">
                  <a:moveTo>
                    <a:pt x="4763" y="35242"/>
                  </a:moveTo>
                  <a:lnTo>
                    <a:pt x="12382" y="77788"/>
                  </a:lnTo>
                  <a:cubicBezTo>
                    <a:pt x="12382" y="77788"/>
                    <a:pt x="88582" y="101283"/>
                    <a:pt x="148272" y="72073"/>
                  </a:cubicBezTo>
                  <a:cubicBezTo>
                    <a:pt x="207963" y="42863"/>
                    <a:pt x="193357" y="41592"/>
                    <a:pt x="193357" y="41592"/>
                  </a:cubicBezTo>
                  <a:lnTo>
                    <a:pt x="188913" y="4763"/>
                  </a:lnTo>
                  <a:lnTo>
                    <a:pt x="4763" y="35242"/>
                  </a:lnTo>
                  <a:close/>
                </a:path>
              </a:pathLst>
            </a:custGeom>
            <a:solidFill>
              <a:srgbClr val="FC74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1"/>
            <p:cNvSpPr/>
            <p:nvPr/>
          </p:nvSpPr>
          <p:spPr>
            <a:xfrm>
              <a:off x="9724688" y="2196148"/>
              <a:ext cx="146050" cy="495300"/>
            </a:xfrm>
            <a:custGeom>
              <a:avLst/>
              <a:gdLst>
                <a:gd name="connsiteX0" fmla="*/ 9862 w 146050"/>
                <a:gd name="connsiteY0" fmla="*/ 4763 h 495300"/>
                <a:gd name="connsiteX1" fmla="*/ 7322 w 146050"/>
                <a:gd name="connsiteY1" fmla="*/ 342582 h 495300"/>
                <a:gd name="connsiteX2" fmla="*/ 14307 w 146050"/>
                <a:gd name="connsiteY2" fmla="*/ 494982 h 495300"/>
                <a:gd name="connsiteX3" fmla="*/ 105747 w 146050"/>
                <a:gd name="connsiteY3" fmla="*/ 340042 h 495300"/>
                <a:gd name="connsiteX4" fmla="*/ 141307 w 146050"/>
                <a:gd name="connsiteY4" fmla="*/ 37782 h 495300"/>
                <a:gd name="connsiteX5" fmla="*/ 9862 w 146050"/>
                <a:gd name="connsiteY5" fmla="*/ 4763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050" h="495300">
                  <a:moveTo>
                    <a:pt x="9862" y="4763"/>
                  </a:moveTo>
                  <a:cubicBezTo>
                    <a:pt x="9862" y="4763"/>
                    <a:pt x="337" y="286067"/>
                    <a:pt x="7322" y="342582"/>
                  </a:cubicBezTo>
                  <a:cubicBezTo>
                    <a:pt x="14307" y="399098"/>
                    <a:pt x="14307" y="494982"/>
                    <a:pt x="14307" y="494982"/>
                  </a:cubicBezTo>
                  <a:lnTo>
                    <a:pt x="105747" y="340042"/>
                  </a:lnTo>
                  <a:lnTo>
                    <a:pt x="141307" y="37782"/>
                  </a:lnTo>
                  <a:lnTo>
                    <a:pt x="9862" y="4763"/>
                  </a:lnTo>
                  <a:close/>
                </a:path>
              </a:pathLst>
            </a:custGeom>
            <a:solidFill>
              <a:srgbClr val="FFB39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3"/>
            <p:cNvSpPr/>
            <p:nvPr/>
          </p:nvSpPr>
          <p:spPr>
            <a:xfrm>
              <a:off x="9692322" y="2166302"/>
              <a:ext cx="133350" cy="69850"/>
            </a:xfrm>
            <a:custGeom>
              <a:avLst/>
              <a:gdLst>
                <a:gd name="connsiteX0" fmla="*/ 9208 w 133350"/>
                <a:gd name="connsiteY0" fmla="*/ 36513 h 69850"/>
                <a:gd name="connsiteX1" fmla="*/ 106997 w 133350"/>
                <a:gd name="connsiteY1" fmla="*/ 64452 h 69850"/>
                <a:gd name="connsiteX2" fmla="*/ 105728 w 133350"/>
                <a:gd name="connsiteY2" fmla="*/ 20638 h 69850"/>
                <a:gd name="connsiteX3" fmla="*/ 4763 w 133350"/>
                <a:gd name="connsiteY3" fmla="*/ 4763 h 69850"/>
                <a:gd name="connsiteX4" fmla="*/ 9208 w 133350"/>
                <a:gd name="connsiteY4" fmla="*/ 36513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69850">
                  <a:moveTo>
                    <a:pt x="9208" y="36513"/>
                  </a:moveTo>
                  <a:cubicBezTo>
                    <a:pt x="9208" y="36513"/>
                    <a:pt x="57468" y="83502"/>
                    <a:pt x="106997" y="64452"/>
                  </a:cubicBezTo>
                  <a:cubicBezTo>
                    <a:pt x="156528" y="45402"/>
                    <a:pt x="105728" y="20638"/>
                    <a:pt x="105728" y="20638"/>
                  </a:cubicBezTo>
                  <a:lnTo>
                    <a:pt x="4763" y="4763"/>
                  </a:lnTo>
                  <a:lnTo>
                    <a:pt x="9208" y="36513"/>
                  </a:lnTo>
                  <a:close/>
                </a:path>
              </a:pathLst>
            </a:custGeom>
            <a:solidFill>
              <a:srgbClr val="FC74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5"/>
            <p:cNvSpPr/>
            <p:nvPr/>
          </p:nvSpPr>
          <p:spPr>
            <a:xfrm>
              <a:off x="9692322" y="1867217"/>
              <a:ext cx="234950" cy="342900"/>
            </a:xfrm>
            <a:custGeom>
              <a:avLst/>
              <a:gdLst>
                <a:gd name="connsiteX0" fmla="*/ 4763 w 234950"/>
                <a:gd name="connsiteY0" fmla="*/ 303213 h 342900"/>
                <a:gd name="connsiteX1" fmla="*/ 73343 w 234950"/>
                <a:gd name="connsiteY1" fmla="*/ 342583 h 342900"/>
                <a:gd name="connsiteX2" fmla="*/ 114618 w 234950"/>
                <a:gd name="connsiteY2" fmla="*/ 333693 h 342900"/>
                <a:gd name="connsiteX3" fmla="*/ 233997 w 234950"/>
                <a:gd name="connsiteY3" fmla="*/ 4763 h 342900"/>
                <a:gd name="connsiteX4" fmla="*/ 4763 w 234950"/>
                <a:gd name="connsiteY4" fmla="*/ 303213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950" h="342900">
                  <a:moveTo>
                    <a:pt x="4763" y="303213"/>
                  </a:moveTo>
                  <a:cubicBezTo>
                    <a:pt x="4763" y="303213"/>
                    <a:pt x="53022" y="342583"/>
                    <a:pt x="73343" y="342583"/>
                  </a:cubicBezTo>
                  <a:cubicBezTo>
                    <a:pt x="93663" y="342583"/>
                    <a:pt x="114618" y="333693"/>
                    <a:pt x="114618" y="333693"/>
                  </a:cubicBezTo>
                  <a:lnTo>
                    <a:pt x="233997" y="4763"/>
                  </a:lnTo>
                  <a:cubicBezTo>
                    <a:pt x="233997" y="5398"/>
                    <a:pt x="48578" y="174943"/>
                    <a:pt x="4763" y="303213"/>
                  </a:cubicBezTo>
                  <a:close/>
                </a:path>
              </a:pathLst>
            </a:custGeom>
            <a:solidFill>
              <a:srgbClr val="F4EE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6"/>
            <p:cNvSpPr/>
            <p:nvPr/>
          </p:nvSpPr>
          <p:spPr>
            <a:xfrm>
              <a:off x="9885363" y="1804352"/>
              <a:ext cx="215900" cy="165100"/>
            </a:xfrm>
            <a:custGeom>
              <a:avLst/>
              <a:gdLst>
                <a:gd name="connsiteX0" fmla="*/ 176847 w 215900"/>
                <a:gd name="connsiteY0" fmla="*/ 4763 h 165100"/>
                <a:gd name="connsiteX1" fmla="*/ 212407 w 215900"/>
                <a:gd name="connsiteY1" fmla="*/ 87948 h 165100"/>
                <a:gd name="connsiteX2" fmla="*/ 186372 w 215900"/>
                <a:gd name="connsiteY2" fmla="*/ 127318 h 165100"/>
                <a:gd name="connsiteX3" fmla="*/ 57468 w 215900"/>
                <a:gd name="connsiteY3" fmla="*/ 153352 h 165100"/>
                <a:gd name="connsiteX4" fmla="*/ 4763 w 215900"/>
                <a:gd name="connsiteY4" fmla="*/ 115888 h 165100"/>
                <a:gd name="connsiteX5" fmla="*/ 40957 w 215900"/>
                <a:gd name="connsiteY5" fmla="*/ 68263 h 165100"/>
                <a:gd name="connsiteX6" fmla="*/ 176847 w 215900"/>
                <a:gd name="connsiteY6" fmla="*/ 4763 h 16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900" h="165100">
                  <a:moveTo>
                    <a:pt x="176847" y="4763"/>
                  </a:moveTo>
                  <a:cubicBezTo>
                    <a:pt x="176847" y="4763"/>
                    <a:pt x="204153" y="80327"/>
                    <a:pt x="212407" y="87948"/>
                  </a:cubicBezTo>
                  <a:cubicBezTo>
                    <a:pt x="220663" y="95568"/>
                    <a:pt x="222568" y="99377"/>
                    <a:pt x="186372" y="127318"/>
                  </a:cubicBezTo>
                  <a:cubicBezTo>
                    <a:pt x="150178" y="155258"/>
                    <a:pt x="103822" y="174308"/>
                    <a:pt x="57468" y="153352"/>
                  </a:cubicBezTo>
                  <a:cubicBezTo>
                    <a:pt x="10478" y="133033"/>
                    <a:pt x="4763" y="115888"/>
                    <a:pt x="4763" y="115888"/>
                  </a:cubicBezTo>
                  <a:cubicBezTo>
                    <a:pt x="4763" y="115888"/>
                    <a:pt x="34607" y="79693"/>
                    <a:pt x="40957" y="68263"/>
                  </a:cubicBezTo>
                  <a:cubicBezTo>
                    <a:pt x="47307" y="56833"/>
                    <a:pt x="176847" y="4763"/>
                    <a:pt x="176847" y="4763"/>
                  </a:cubicBezTo>
                  <a:close/>
                </a:path>
              </a:pathLst>
            </a:custGeom>
            <a:solidFill>
              <a:srgbClr val="FFC4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7"/>
            <p:cNvSpPr/>
            <p:nvPr/>
          </p:nvSpPr>
          <p:spPr>
            <a:xfrm>
              <a:off x="9919018" y="1779588"/>
              <a:ext cx="146050" cy="95250"/>
            </a:xfrm>
            <a:custGeom>
              <a:avLst/>
              <a:gdLst>
                <a:gd name="connsiteX0" fmla="*/ 137477 w 146050"/>
                <a:gd name="connsiteY0" fmla="*/ 4763 h 95250"/>
                <a:gd name="connsiteX1" fmla="*/ 143192 w 146050"/>
                <a:gd name="connsiteY1" fmla="*/ 28892 h 95250"/>
                <a:gd name="connsiteX2" fmla="*/ 7302 w 146050"/>
                <a:gd name="connsiteY2" fmla="*/ 92392 h 95250"/>
                <a:gd name="connsiteX3" fmla="*/ 4763 w 146050"/>
                <a:gd name="connsiteY3" fmla="*/ 46673 h 95250"/>
                <a:gd name="connsiteX4" fmla="*/ 137477 w 146050"/>
                <a:gd name="connsiteY4" fmla="*/ 476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050" h="95250">
                  <a:moveTo>
                    <a:pt x="137477" y="4763"/>
                  </a:moveTo>
                  <a:lnTo>
                    <a:pt x="143192" y="28892"/>
                  </a:lnTo>
                  <a:cubicBezTo>
                    <a:pt x="143192" y="28892"/>
                    <a:pt x="46038" y="108267"/>
                    <a:pt x="7302" y="92392"/>
                  </a:cubicBezTo>
                  <a:lnTo>
                    <a:pt x="4763" y="46673"/>
                  </a:lnTo>
                  <a:lnTo>
                    <a:pt x="137477" y="4763"/>
                  </a:lnTo>
                  <a:close/>
                </a:path>
              </a:pathLst>
            </a:custGeom>
            <a:solidFill>
              <a:srgbClr val="FFA28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18"/>
            <p:cNvSpPr/>
            <p:nvPr/>
          </p:nvSpPr>
          <p:spPr>
            <a:xfrm>
              <a:off x="9830118" y="1439863"/>
              <a:ext cx="317500" cy="400050"/>
            </a:xfrm>
            <a:custGeom>
              <a:avLst/>
              <a:gdLst>
                <a:gd name="connsiteX0" fmla="*/ 4763 w 317500"/>
                <a:gd name="connsiteY0" fmla="*/ 155893 h 400050"/>
                <a:gd name="connsiteX1" fmla="*/ 16827 w 317500"/>
                <a:gd name="connsiteY1" fmla="*/ 206058 h 400050"/>
                <a:gd name="connsiteX2" fmla="*/ 26988 w 317500"/>
                <a:gd name="connsiteY2" fmla="*/ 242252 h 400050"/>
                <a:gd name="connsiteX3" fmla="*/ 49213 w 317500"/>
                <a:gd name="connsiteY3" fmla="*/ 319723 h 400050"/>
                <a:gd name="connsiteX4" fmla="*/ 104457 w 317500"/>
                <a:gd name="connsiteY4" fmla="*/ 395288 h 400050"/>
                <a:gd name="connsiteX5" fmla="*/ 228282 w 317500"/>
                <a:gd name="connsiteY5" fmla="*/ 354013 h 400050"/>
                <a:gd name="connsiteX6" fmla="*/ 291782 w 317500"/>
                <a:gd name="connsiteY6" fmla="*/ 331788 h 400050"/>
                <a:gd name="connsiteX7" fmla="*/ 317817 w 317500"/>
                <a:gd name="connsiteY7" fmla="*/ 157798 h 400050"/>
                <a:gd name="connsiteX8" fmla="*/ 250507 w 317500"/>
                <a:gd name="connsiteY8" fmla="*/ 28893 h 400050"/>
                <a:gd name="connsiteX9" fmla="*/ 192088 w 317500"/>
                <a:gd name="connsiteY9" fmla="*/ 4763 h 400050"/>
                <a:gd name="connsiteX10" fmla="*/ 4763 w 317500"/>
                <a:gd name="connsiteY10" fmla="*/ 155893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7500" h="400050">
                  <a:moveTo>
                    <a:pt x="4763" y="155893"/>
                  </a:moveTo>
                  <a:lnTo>
                    <a:pt x="16827" y="206058"/>
                  </a:lnTo>
                  <a:cubicBezTo>
                    <a:pt x="16827" y="206058"/>
                    <a:pt x="23813" y="207963"/>
                    <a:pt x="26988" y="242252"/>
                  </a:cubicBezTo>
                  <a:cubicBezTo>
                    <a:pt x="30163" y="276542"/>
                    <a:pt x="26988" y="269558"/>
                    <a:pt x="49213" y="319723"/>
                  </a:cubicBezTo>
                  <a:cubicBezTo>
                    <a:pt x="71438" y="369888"/>
                    <a:pt x="85407" y="392113"/>
                    <a:pt x="104457" y="395288"/>
                  </a:cubicBezTo>
                  <a:cubicBezTo>
                    <a:pt x="123507" y="398463"/>
                    <a:pt x="164782" y="407352"/>
                    <a:pt x="228282" y="354013"/>
                  </a:cubicBezTo>
                  <a:cubicBezTo>
                    <a:pt x="291782" y="300673"/>
                    <a:pt x="291782" y="331788"/>
                    <a:pt x="291782" y="331788"/>
                  </a:cubicBezTo>
                  <a:lnTo>
                    <a:pt x="317817" y="157798"/>
                  </a:lnTo>
                  <a:lnTo>
                    <a:pt x="250507" y="28893"/>
                  </a:lnTo>
                  <a:lnTo>
                    <a:pt x="192088" y="4763"/>
                  </a:lnTo>
                  <a:lnTo>
                    <a:pt x="4763" y="155893"/>
                  </a:lnTo>
                  <a:close/>
                </a:path>
              </a:pathLst>
            </a:custGeom>
            <a:solidFill>
              <a:srgbClr val="FFC4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19"/>
            <p:cNvSpPr/>
            <p:nvPr/>
          </p:nvSpPr>
          <p:spPr>
            <a:xfrm>
              <a:off x="9805223" y="1379881"/>
              <a:ext cx="438150" cy="444500"/>
            </a:xfrm>
            <a:custGeom>
              <a:avLst/>
              <a:gdLst>
                <a:gd name="connsiteX0" fmla="*/ 232857 w 438150"/>
                <a:gd name="connsiteY0" fmla="*/ 86969 h 444500"/>
                <a:gd name="connsiteX1" fmla="*/ 138242 w 438150"/>
                <a:gd name="connsiteY1" fmla="*/ 181584 h 444500"/>
                <a:gd name="connsiteX2" fmla="*/ 41722 w 438150"/>
                <a:gd name="connsiteY2" fmla="*/ 266039 h 444500"/>
                <a:gd name="connsiteX3" fmla="*/ 5527 w 438150"/>
                <a:gd name="connsiteY3" fmla="*/ 183489 h 444500"/>
                <a:gd name="connsiteX4" fmla="*/ 141417 w 438150"/>
                <a:gd name="connsiteY4" fmla="*/ 18389 h 444500"/>
                <a:gd name="connsiteX5" fmla="*/ 298262 w 438150"/>
                <a:gd name="connsiteY5" fmla="*/ 33629 h 444500"/>
                <a:gd name="connsiteX6" fmla="*/ 382717 w 438150"/>
                <a:gd name="connsiteY6" fmla="*/ 193649 h 444500"/>
                <a:gd name="connsiteX7" fmla="*/ 380812 w 438150"/>
                <a:gd name="connsiteY7" fmla="*/ 382879 h 444500"/>
                <a:gd name="connsiteX8" fmla="*/ 436057 w 438150"/>
                <a:gd name="connsiteY8" fmla="*/ 382879 h 444500"/>
                <a:gd name="connsiteX9" fmla="*/ 377637 w 438150"/>
                <a:gd name="connsiteY9" fmla="*/ 438124 h 444500"/>
                <a:gd name="connsiteX10" fmla="*/ 284927 w 438150"/>
                <a:gd name="connsiteY10" fmla="*/ 382879 h 444500"/>
                <a:gd name="connsiteX11" fmla="*/ 312232 w 438150"/>
                <a:gd name="connsiteY11" fmla="*/ 293344 h 444500"/>
                <a:gd name="connsiteX12" fmla="*/ 250002 w 438150"/>
                <a:gd name="connsiteY12" fmla="*/ 203809 h 444500"/>
                <a:gd name="connsiteX13" fmla="*/ 232857 w 438150"/>
                <a:gd name="connsiteY13" fmla="*/ 86969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8150" h="444500">
                  <a:moveTo>
                    <a:pt x="232857" y="86969"/>
                  </a:moveTo>
                  <a:cubicBezTo>
                    <a:pt x="232857" y="86969"/>
                    <a:pt x="196662" y="155549"/>
                    <a:pt x="138242" y="181584"/>
                  </a:cubicBezTo>
                  <a:cubicBezTo>
                    <a:pt x="79822" y="207619"/>
                    <a:pt x="22672" y="219684"/>
                    <a:pt x="41722" y="266039"/>
                  </a:cubicBezTo>
                  <a:cubicBezTo>
                    <a:pt x="41722" y="266039"/>
                    <a:pt x="-1458" y="276199"/>
                    <a:pt x="5527" y="183489"/>
                  </a:cubicBezTo>
                  <a:cubicBezTo>
                    <a:pt x="12512" y="90779"/>
                    <a:pt x="95062" y="28549"/>
                    <a:pt x="141417" y="18389"/>
                  </a:cubicBezTo>
                  <a:cubicBezTo>
                    <a:pt x="187772" y="8229"/>
                    <a:pt x="255082" y="-12726"/>
                    <a:pt x="298262" y="33629"/>
                  </a:cubicBezTo>
                  <a:cubicBezTo>
                    <a:pt x="341442" y="79984"/>
                    <a:pt x="385892" y="104114"/>
                    <a:pt x="382717" y="193649"/>
                  </a:cubicBezTo>
                  <a:cubicBezTo>
                    <a:pt x="379542" y="283184"/>
                    <a:pt x="351602" y="379704"/>
                    <a:pt x="380812" y="382879"/>
                  </a:cubicBezTo>
                  <a:cubicBezTo>
                    <a:pt x="410022" y="386054"/>
                    <a:pt x="436057" y="382879"/>
                    <a:pt x="436057" y="382879"/>
                  </a:cubicBezTo>
                  <a:cubicBezTo>
                    <a:pt x="436057" y="382879"/>
                    <a:pt x="427167" y="431139"/>
                    <a:pt x="377637" y="438124"/>
                  </a:cubicBezTo>
                  <a:cubicBezTo>
                    <a:pt x="327472" y="445109"/>
                    <a:pt x="283022" y="445109"/>
                    <a:pt x="284927" y="382879"/>
                  </a:cubicBezTo>
                  <a:cubicBezTo>
                    <a:pt x="286832" y="320649"/>
                    <a:pt x="319217" y="317474"/>
                    <a:pt x="312232" y="293344"/>
                  </a:cubicBezTo>
                  <a:cubicBezTo>
                    <a:pt x="305247" y="269214"/>
                    <a:pt x="253812" y="243179"/>
                    <a:pt x="250002" y="203809"/>
                  </a:cubicBezTo>
                  <a:cubicBezTo>
                    <a:pt x="246192" y="164439"/>
                    <a:pt x="260162" y="90144"/>
                    <a:pt x="232857" y="86969"/>
                  </a:cubicBezTo>
                  <a:close/>
                </a:path>
              </a:pathLst>
            </a:custGeom>
            <a:solidFill>
              <a:srgbClr val="003E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0"/>
            <p:cNvSpPr/>
            <p:nvPr/>
          </p:nvSpPr>
          <p:spPr>
            <a:xfrm>
              <a:off x="9773538" y="1886690"/>
              <a:ext cx="603250" cy="546100"/>
            </a:xfrm>
            <a:custGeom>
              <a:avLst/>
              <a:gdLst>
                <a:gd name="connsiteX0" fmla="*/ 62612 w 603250"/>
                <a:gd name="connsiteY0" fmla="*/ 538375 h 546100"/>
                <a:gd name="connsiteX1" fmla="*/ 378842 w 603250"/>
                <a:gd name="connsiteY1" fmla="*/ 541550 h 546100"/>
                <a:gd name="connsiteX2" fmla="*/ 396621 w 603250"/>
                <a:gd name="connsiteY2" fmla="*/ 340890 h 546100"/>
                <a:gd name="connsiteX3" fmla="*/ 489967 w 603250"/>
                <a:gd name="connsiteY3" fmla="*/ 355495 h 546100"/>
                <a:gd name="connsiteX4" fmla="*/ 599821 w 603250"/>
                <a:gd name="connsiteY4" fmla="*/ 302790 h 546100"/>
                <a:gd name="connsiteX5" fmla="*/ 390906 w 603250"/>
                <a:gd name="connsiteY5" fmla="*/ 67205 h 546100"/>
                <a:gd name="connsiteX6" fmla="*/ 324867 w 603250"/>
                <a:gd name="connsiteY6" fmla="*/ 4975 h 546100"/>
                <a:gd name="connsiteX7" fmla="*/ 117221 w 603250"/>
                <a:gd name="connsiteY7" fmla="*/ 32915 h 546100"/>
                <a:gd name="connsiteX8" fmla="*/ 4827 w 603250"/>
                <a:gd name="connsiteY8" fmla="*/ 241195 h 546100"/>
                <a:gd name="connsiteX9" fmla="*/ 37212 w 603250"/>
                <a:gd name="connsiteY9" fmla="*/ 377085 h 546100"/>
                <a:gd name="connsiteX10" fmla="*/ 62612 w 603250"/>
                <a:gd name="connsiteY10" fmla="*/ 538375 h 54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3250" h="546100">
                  <a:moveTo>
                    <a:pt x="62612" y="538375"/>
                  </a:moveTo>
                  <a:lnTo>
                    <a:pt x="378842" y="541550"/>
                  </a:lnTo>
                  <a:lnTo>
                    <a:pt x="396621" y="340890"/>
                  </a:lnTo>
                  <a:cubicBezTo>
                    <a:pt x="396621" y="340890"/>
                    <a:pt x="437896" y="358670"/>
                    <a:pt x="489967" y="355495"/>
                  </a:cubicBezTo>
                  <a:cubicBezTo>
                    <a:pt x="542037" y="352320"/>
                    <a:pt x="602362" y="325015"/>
                    <a:pt x="599821" y="302790"/>
                  </a:cubicBezTo>
                  <a:cubicBezTo>
                    <a:pt x="597281" y="280565"/>
                    <a:pt x="529337" y="108480"/>
                    <a:pt x="390906" y="67205"/>
                  </a:cubicBezTo>
                  <a:cubicBezTo>
                    <a:pt x="390906" y="67205"/>
                    <a:pt x="363602" y="530"/>
                    <a:pt x="324867" y="4975"/>
                  </a:cubicBezTo>
                  <a:cubicBezTo>
                    <a:pt x="285496" y="10055"/>
                    <a:pt x="117221" y="32915"/>
                    <a:pt x="117221" y="32915"/>
                  </a:cubicBezTo>
                  <a:cubicBezTo>
                    <a:pt x="117221" y="32915"/>
                    <a:pt x="1652" y="186585"/>
                    <a:pt x="4827" y="241195"/>
                  </a:cubicBezTo>
                  <a:cubicBezTo>
                    <a:pt x="8002" y="295170"/>
                    <a:pt x="381" y="308505"/>
                    <a:pt x="37212" y="377085"/>
                  </a:cubicBezTo>
                  <a:cubicBezTo>
                    <a:pt x="72771" y="446300"/>
                    <a:pt x="62612" y="538375"/>
                    <a:pt x="62612" y="5383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1"/>
            <p:cNvSpPr/>
            <p:nvPr/>
          </p:nvSpPr>
          <p:spPr>
            <a:xfrm>
              <a:off x="9336496" y="2363152"/>
              <a:ext cx="1390650" cy="1409700"/>
            </a:xfrm>
            <a:custGeom>
              <a:avLst/>
              <a:gdLst>
                <a:gd name="connsiteX0" fmla="*/ 483145 w 1390650"/>
                <a:gd name="connsiteY0" fmla="*/ 4763 h 1409700"/>
                <a:gd name="connsiteX1" fmla="*/ 355510 w 1390650"/>
                <a:gd name="connsiteY1" fmla="*/ 392113 h 1409700"/>
                <a:gd name="connsiteX2" fmla="*/ 51345 w 1390650"/>
                <a:gd name="connsiteY2" fmla="*/ 1034732 h 1409700"/>
                <a:gd name="connsiteX3" fmla="*/ 71029 w 1390650"/>
                <a:gd name="connsiteY3" fmla="*/ 1309688 h 1409700"/>
                <a:gd name="connsiteX4" fmla="*/ 335824 w 1390650"/>
                <a:gd name="connsiteY4" fmla="*/ 1329373 h 1409700"/>
                <a:gd name="connsiteX5" fmla="*/ 649514 w 1390650"/>
                <a:gd name="connsiteY5" fmla="*/ 1397953 h 1409700"/>
                <a:gd name="connsiteX6" fmla="*/ 1233079 w 1390650"/>
                <a:gd name="connsiteY6" fmla="*/ 1358582 h 1409700"/>
                <a:gd name="connsiteX7" fmla="*/ 1330870 w 1390650"/>
                <a:gd name="connsiteY7" fmla="*/ 1015048 h 1409700"/>
                <a:gd name="connsiteX8" fmla="*/ 958124 w 1390650"/>
                <a:gd name="connsiteY8" fmla="*/ 372427 h 1409700"/>
                <a:gd name="connsiteX9" fmla="*/ 814614 w 1390650"/>
                <a:gd name="connsiteY9" fmla="*/ 65088 h 1409700"/>
                <a:gd name="connsiteX10" fmla="*/ 483145 w 1390650"/>
                <a:gd name="connsiteY10" fmla="*/ 4763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0650" h="1409700">
                  <a:moveTo>
                    <a:pt x="483145" y="4763"/>
                  </a:moveTo>
                  <a:cubicBezTo>
                    <a:pt x="483145" y="4763"/>
                    <a:pt x="380274" y="343218"/>
                    <a:pt x="355510" y="392113"/>
                  </a:cubicBezTo>
                  <a:cubicBezTo>
                    <a:pt x="330745" y="441008"/>
                    <a:pt x="80554" y="955993"/>
                    <a:pt x="51345" y="1034732"/>
                  </a:cubicBezTo>
                  <a:cubicBezTo>
                    <a:pt x="22135" y="1113473"/>
                    <a:pt x="-46446" y="1236028"/>
                    <a:pt x="71029" y="1309688"/>
                  </a:cubicBezTo>
                  <a:cubicBezTo>
                    <a:pt x="188504" y="1383348"/>
                    <a:pt x="222795" y="1329373"/>
                    <a:pt x="335824" y="1329373"/>
                  </a:cubicBezTo>
                  <a:cubicBezTo>
                    <a:pt x="448854" y="1329373"/>
                    <a:pt x="517435" y="1373823"/>
                    <a:pt x="649514" y="1397953"/>
                  </a:cubicBezTo>
                  <a:cubicBezTo>
                    <a:pt x="782229" y="1422718"/>
                    <a:pt x="1154974" y="1412557"/>
                    <a:pt x="1233079" y="1358582"/>
                  </a:cubicBezTo>
                  <a:cubicBezTo>
                    <a:pt x="1311820" y="1304607"/>
                    <a:pt x="1473110" y="1201738"/>
                    <a:pt x="1330870" y="1015048"/>
                  </a:cubicBezTo>
                  <a:cubicBezTo>
                    <a:pt x="1188629" y="828358"/>
                    <a:pt x="997495" y="436563"/>
                    <a:pt x="958124" y="372427"/>
                  </a:cubicBezTo>
                  <a:cubicBezTo>
                    <a:pt x="918754" y="308927"/>
                    <a:pt x="848270" y="95568"/>
                    <a:pt x="814614" y="65088"/>
                  </a:cubicBezTo>
                  <a:cubicBezTo>
                    <a:pt x="782229" y="33973"/>
                    <a:pt x="483145" y="4763"/>
                    <a:pt x="483145" y="4763"/>
                  </a:cubicBezTo>
                  <a:close/>
                </a:path>
              </a:pathLst>
            </a:custGeom>
            <a:solidFill>
              <a:srgbClr val="FC74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2"/>
            <p:cNvSpPr/>
            <p:nvPr/>
          </p:nvSpPr>
          <p:spPr>
            <a:xfrm>
              <a:off x="9626282" y="4471353"/>
              <a:ext cx="196850" cy="590550"/>
            </a:xfrm>
            <a:custGeom>
              <a:avLst/>
              <a:gdLst>
                <a:gd name="connsiteX0" fmla="*/ 110173 w 196850"/>
                <a:gd name="connsiteY0" fmla="*/ 535622 h 590550"/>
                <a:gd name="connsiteX1" fmla="*/ 72708 w 196850"/>
                <a:gd name="connsiteY1" fmla="*/ 586422 h 590550"/>
                <a:gd name="connsiteX2" fmla="*/ 4763 w 196850"/>
                <a:gd name="connsiteY2" fmla="*/ 566102 h 590550"/>
                <a:gd name="connsiteX3" fmla="*/ 28258 w 196850"/>
                <a:gd name="connsiteY3" fmla="*/ 545782 h 590550"/>
                <a:gd name="connsiteX4" fmla="*/ 30798 w 196850"/>
                <a:gd name="connsiteY4" fmla="*/ 4763 h 590550"/>
                <a:gd name="connsiteX5" fmla="*/ 197803 w 196850"/>
                <a:gd name="connsiteY5" fmla="*/ 4763 h 590550"/>
                <a:gd name="connsiteX6" fmla="*/ 110173 w 196850"/>
                <a:gd name="connsiteY6" fmla="*/ 535622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850" h="590550">
                  <a:moveTo>
                    <a:pt x="110173" y="535622"/>
                  </a:moveTo>
                  <a:cubicBezTo>
                    <a:pt x="110173" y="535622"/>
                    <a:pt x="117158" y="579438"/>
                    <a:pt x="72708" y="586422"/>
                  </a:cubicBezTo>
                  <a:cubicBezTo>
                    <a:pt x="28893" y="593407"/>
                    <a:pt x="4763" y="566102"/>
                    <a:pt x="4763" y="566102"/>
                  </a:cubicBezTo>
                  <a:lnTo>
                    <a:pt x="28258" y="545782"/>
                  </a:lnTo>
                  <a:lnTo>
                    <a:pt x="30798" y="4763"/>
                  </a:lnTo>
                  <a:lnTo>
                    <a:pt x="197803" y="4763"/>
                  </a:lnTo>
                  <a:lnTo>
                    <a:pt x="110173" y="535622"/>
                  </a:lnTo>
                  <a:close/>
                </a:path>
              </a:pathLst>
            </a:custGeom>
            <a:solidFill>
              <a:srgbClr val="F8F8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3"/>
            <p:cNvSpPr/>
            <p:nvPr/>
          </p:nvSpPr>
          <p:spPr>
            <a:xfrm>
              <a:off x="9984422" y="4484053"/>
              <a:ext cx="203200" cy="596900"/>
            </a:xfrm>
            <a:custGeom>
              <a:avLst/>
              <a:gdLst>
                <a:gd name="connsiteX0" fmla="*/ 130493 w 203200"/>
                <a:gd name="connsiteY0" fmla="*/ 522288 h 596900"/>
                <a:gd name="connsiteX1" fmla="*/ 91122 w 203200"/>
                <a:gd name="connsiteY1" fmla="*/ 595947 h 596900"/>
                <a:gd name="connsiteX2" fmla="*/ 4763 w 203200"/>
                <a:gd name="connsiteY2" fmla="*/ 568642 h 596900"/>
                <a:gd name="connsiteX3" fmla="*/ 13653 w 203200"/>
                <a:gd name="connsiteY3" fmla="*/ 540702 h 596900"/>
                <a:gd name="connsiteX4" fmla="*/ 38418 w 203200"/>
                <a:gd name="connsiteY4" fmla="*/ 528002 h 596900"/>
                <a:gd name="connsiteX5" fmla="*/ 40322 w 203200"/>
                <a:gd name="connsiteY5" fmla="*/ 4763 h 596900"/>
                <a:gd name="connsiteX6" fmla="*/ 198438 w 203200"/>
                <a:gd name="connsiteY6" fmla="*/ 4763 h 596900"/>
                <a:gd name="connsiteX7" fmla="*/ 130493 w 203200"/>
                <a:gd name="connsiteY7" fmla="*/ 522288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200" h="596900">
                  <a:moveTo>
                    <a:pt x="130493" y="522288"/>
                  </a:moveTo>
                  <a:lnTo>
                    <a:pt x="91122" y="595947"/>
                  </a:lnTo>
                  <a:lnTo>
                    <a:pt x="4763" y="568642"/>
                  </a:lnTo>
                  <a:lnTo>
                    <a:pt x="13653" y="540702"/>
                  </a:lnTo>
                  <a:cubicBezTo>
                    <a:pt x="13653" y="540702"/>
                    <a:pt x="28893" y="544513"/>
                    <a:pt x="38418" y="528002"/>
                  </a:cubicBezTo>
                  <a:cubicBezTo>
                    <a:pt x="47943" y="511492"/>
                    <a:pt x="40322" y="4763"/>
                    <a:pt x="40322" y="4763"/>
                  </a:cubicBezTo>
                  <a:lnTo>
                    <a:pt x="198438" y="4763"/>
                  </a:lnTo>
                  <a:cubicBezTo>
                    <a:pt x="197803" y="4763"/>
                    <a:pt x="147003" y="475932"/>
                    <a:pt x="130493" y="522288"/>
                  </a:cubicBezTo>
                  <a:close/>
                </a:path>
              </a:pathLst>
            </a:custGeom>
            <a:solidFill>
              <a:srgbClr val="F8F8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4"/>
            <p:cNvSpPr/>
            <p:nvPr/>
          </p:nvSpPr>
          <p:spPr>
            <a:xfrm>
              <a:off x="9775431" y="2133283"/>
              <a:ext cx="298450" cy="165100"/>
            </a:xfrm>
            <a:custGeom>
              <a:avLst/>
              <a:gdLst>
                <a:gd name="connsiteX0" fmla="*/ 8013 w 298450"/>
                <a:gd name="connsiteY0" fmla="*/ 4763 h 165100"/>
                <a:gd name="connsiteX1" fmla="*/ 114059 w 298450"/>
                <a:gd name="connsiteY1" fmla="*/ 84138 h 165100"/>
                <a:gd name="connsiteX2" fmla="*/ 293763 w 298450"/>
                <a:gd name="connsiteY2" fmla="*/ 134302 h 165100"/>
                <a:gd name="connsiteX3" fmla="*/ 103263 w 298450"/>
                <a:gd name="connsiteY3" fmla="*/ 155257 h 165100"/>
                <a:gd name="connsiteX4" fmla="*/ 5474 w 298450"/>
                <a:gd name="connsiteY4" fmla="*/ 52388 h 165100"/>
                <a:gd name="connsiteX5" fmla="*/ 8013 w 298450"/>
                <a:gd name="connsiteY5" fmla="*/ 4763 h 16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450" h="165100">
                  <a:moveTo>
                    <a:pt x="8013" y="4763"/>
                  </a:moveTo>
                  <a:cubicBezTo>
                    <a:pt x="8013" y="4763"/>
                    <a:pt x="55638" y="73342"/>
                    <a:pt x="114059" y="84138"/>
                  </a:cubicBezTo>
                  <a:cubicBezTo>
                    <a:pt x="172478" y="94932"/>
                    <a:pt x="293763" y="105092"/>
                    <a:pt x="293763" y="134302"/>
                  </a:cubicBezTo>
                  <a:cubicBezTo>
                    <a:pt x="293763" y="163513"/>
                    <a:pt x="135013" y="173672"/>
                    <a:pt x="103263" y="155257"/>
                  </a:cubicBezTo>
                  <a:cubicBezTo>
                    <a:pt x="71513" y="136842"/>
                    <a:pt x="8013" y="78422"/>
                    <a:pt x="5474" y="52388"/>
                  </a:cubicBezTo>
                  <a:cubicBezTo>
                    <a:pt x="2934" y="26352"/>
                    <a:pt x="8013" y="4763"/>
                    <a:pt x="8013" y="4763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5"/>
            <p:cNvSpPr/>
            <p:nvPr/>
          </p:nvSpPr>
          <p:spPr>
            <a:xfrm>
              <a:off x="9897640" y="4999048"/>
              <a:ext cx="247650" cy="88900"/>
            </a:xfrm>
            <a:custGeom>
              <a:avLst/>
              <a:gdLst>
                <a:gd name="connsiteX0" fmla="*/ 99800 w 247650"/>
                <a:gd name="connsiteY0" fmla="*/ 25707 h 88900"/>
                <a:gd name="connsiteX1" fmla="*/ 6455 w 247650"/>
                <a:gd name="connsiteY1" fmla="*/ 80318 h 88900"/>
                <a:gd name="connsiteX2" fmla="*/ 7725 w 247650"/>
                <a:gd name="connsiteY2" fmla="*/ 90477 h 88900"/>
                <a:gd name="connsiteX3" fmla="*/ 153775 w 247650"/>
                <a:gd name="connsiteY3" fmla="*/ 89207 h 88900"/>
                <a:gd name="connsiteX4" fmla="*/ 155045 w 247650"/>
                <a:gd name="connsiteY4" fmla="*/ 79047 h 88900"/>
                <a:gd name="connsiteX5" fmla="*/ 177905 w 247650"/>
                <a:gd name="connsiteY5" fmla="*/ 80318 h 88900"/>
                <a:gd name="connsiteX6" fmla="*/ 176635 w 247650"/>
                <a:gd name="connsiteY6" fmla="*/ 89207 h 88900"/>
                <a:gd name="connsiteX7" fmla="*/ 241405 w 247650"/>
                <a:gd name="connsiteY7" fmla="*/ 87937 h 88900"/>
                <a:gd name="connsiteX8" fmla="*/ 217275 w 247650"/>
                <a:gd name="connsiteY8" fmla="*/ 6657 h 88900"/>
                <a:gd name="connsiteX9" fmla="*/ 162666 w 247650"/>
                <a:gd name="connsiteY9" fmla="*/ 58093 h 88900"/>
                <a:gd name="connsiteX10" fmla="*/ 99800 w 247650"/>
                <a:gd name="connsiteY10" fmla="*/ 25707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650" h="88900">
                  <a:moveTo>
                    <a:pt x="99800" y="25707"/>
                  </a:moveTo>
                  <a:cubicBezTo>
                    <a:pt x="99800" y="22532"/>
                    <a:pt x="10900" y="69522"/>
                    <a:pt x="6455" y="80318"/>
                  </a:cubicBezTo>
                  <a:cubicBezTo>
                    <a:pt x="2010" y="91112"/>
                    <a:pt x="7725" y="90477"/>
                    <a:pt x="7725" y="90477"/>
                  </a:cubicBezTo>
                  <a:lnTo>
                    <a:pt x="153775" y="89207"/>
                  </a:lnTo>
                  <a:lnTo>
                    <a:pt x="155045" y="79047"/>
                  </a:lnTo>
                  <a:lnTo>
                    <a:pt x="177905" y="80318"/>
                  </a:lnTo>
                  <a:lnTo>
                    <a:pt x="176635" y="89207"/>
                  </a:lnTo>
                  <a:lnTo>
                    <a:pt x="241405" y="87937"/>
                  </a:lnTo>
                  <a:cubicBezTo>
                    <a:pt x="241405" y="87937"/>
                    <a:pt x="252200" y="21262"/>
                    <a:pt x="217275" y="6657"/>
                  </a:cubicBezTo>
                  <a:cubicBezTo>
                    <a:pt x="182350" y="-7313"/>
                    <a:pt x="186795" y="60632"/>
                    <a:pt x="162666" y="58093"/>
                  </a:cubicBezTo>
                  <a:cubicBezTo>
                    <a:pt x="137900" y="56822"/>
                    <a:pt x="101070" y="46662"/>
                    <a:pt x="99800" y="25707"/>
                  </a:cubicBezTo>
                  <a:close/>
                </a:path>
              </a:pathLst>
            </a:custGeom>
            <a:solidFill>
              <a:srgbClr val="AA31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6"/>
            <p:cNvSpPr/>
            <p:nvPr/>
          </p:nvSpPr>
          <p:spPr>
            <a:xfrm>
              <a:off x="1379538" y="2494598"/>
              <a:ext cx="317500" cy="247650"/>
            </a:xfrm>
            <a:custGeom>
              <a:avLst/>
              <a:gdLst>
                <a:gd name="connsiteX0" fmla="*/ 308927 w 317500"/>
                <a:gd name="connsiteY0" fmla="*/ 111442 h 247650"/>
                <a:gd name="connsiteX1" fmla="*/ 314642 w 317500"/>
                <a:gd name="connsiteY1" fmla="*/ 189548 h 247650"/>
                <a:gd name="connsiteX2" fmla="*/ 195263 w 317500"/>
                <a:gd name="connsiteY2" fmla="*/ 243523 h 247650"/>
                <a:gd name="connsiteX3" fmla="*/ 4763 w 317500"/>
                <a:gd name="connsiteY3" fmla="*/ 160973 h 247650"/>
                <a:gd name="connsiteX4" fmla="*/ 23177 w 317500"/>
                <a:gd name="connsiteY4" fmla="*/ 93027 h 247650"/>
                <a:gd name="connsiteX5" fmla="*/ 84138 w 317500"/>
                <a:gd name="connsiteY5" fmla="*/ 4763 h 247650"/>
                <a:gd name="connsiteX6" fmla="*/ 308927 w 317500"/>
                <a:gd name="connsiteY6" fmla="*/ 111442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500" h="247650">
                  <a:moveTo>
                    <a:pt x="308927" y="111442"/>
                  </a:moveTo>
                  <a:cubicBezTo>
                    <a:pt x="308927" y="111442"/>
                    <a:pt x="306388" y="171132"/>
                    <a:pt x="314642" y="189548"/>
                  </a:cubicBezTo>
                  <a:cubicBezTo>
                    <a:pt x="322898" y="207963"/>
                    <a:pt x="199707" y="243523"/>
                    <a:pt x="195263" y="243523"/>
                  </a:cubicBezTo>
                  <a:cubicBezTo>
                    <a:pt x="190818" y="243523"/>
                    <a:pt x="4763" y="160973"/>
                    <a:pt x="4763" y="160973"/>
                  </a:cubicBezTo>
                  <a:cubicBezTo>
                    <a:pt x="4763" y="160973"/>
                    <a:pt x="11748" y="128588"/>
                    <a:pt x="23177" y="93027"/>
                  </a:cubicBezTo>
                  <a:cubicBezTo>
                    <a:pt x="34607" y="57467"/>
                    <a:pt x="84138" y="4763"/>
                    <a:pt x="84138" y="4763"/>
                  </a:cubicBezTo>
                  <a:lnTo>
                    <a:pt x="308927" y="111442"/>
                  </a:lnTo>
                  <a:close/>
                </a:path>
              </a:pathLst>
            </a:custGeom>
            <a:solidFill>
              <a:srgbClr val="FFC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7"/>
            <p:cNvSpPr/>
            <p:nvPr/>
          </p:nvSpPr>
          <p:spPr>
            <a:xfrm>
              <a:off x="1451927" y="2495233"/>
              <a:ext cx="241300" cy="152400"/>
            </a:xfrm>
            <a:custGeom>
              <a:avLst/>
              <a:gdLst>
                <a:gd name="connsiteX0" fmla="*/ 236538 w 241300"/>
                <a:gd name="connsiteY0" fmla="*/ 147002 h 152400"/>
                <a:gd name="connsiteX1" fmla="*/ 52388 w 241300"/>
                <a:gd name="connsiteY1" fmla="*/ 98107 h 152400"/>
                <a:gd name="connsiteX2" fmla="*/ 4763 w 241300"/>
                <a:gd name="connsiteY2" fmla="*/ 14922 h 152400"/>
                <a:gd name="connsiteX3" fmla="*/ 12383 w 241300"/>
                <a:gd name="connsiteY3" fmla="*/ 4763 h 152400"/>
                <a:gd name="connsiteX4" fmla="*/ 236538 w 241300"/>
                <a:gd name="connsiteY4" fmla="*/ 111442 h 152400"/>
                <a:gd name="connsiteX5" fmla="*/ 236538 w 241300"/>
                <a:gd name="connsiteY5" fmla="*/ 14700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300" h="152400">
                  <a:moveTo>
                    <a:pt x="236538" y="147002"/>
                  </a:moveTo>
                  <a:cubicBezTo>
                    <a:pt x="195898" y="164147"/>
                    <a:pt x="78423" y="110807"/>
                    <a:pt x="52388" y="98107"/>
                  </a:cubicBezTo>
                  <a:cubicBezTo>
                    <a:pt x="25718" y="85407"/>
                    <a:pt x="4763" y="14922"/>
                    <a:pt x="4763" y="14922"/>
                  </a:cubicBezTo>
                  <a:lnTo>
                    <a:pt x="12383" y="4763"/>
                  </a:lnTo>
                  <a:lnTo>
                    <a:pt x="236538" y="111442"/>
                  </a:lnTo>
                  <a:cubicBezTo>
                    <a:pt x="236538" y="110807"/>
                    <a:pt x="235902" y="127952"/>
                    <a:pt x="236538" y="147002"/>
                  </a:cubicBezTo>
                  <a:close/>
                </a:path>
              </a:pathLst>
            </a:custGeom>
            <a:solidFill>
              <a:srgbClr val="FFA28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28"/>
            <p:cNvSpPr/>
            <p:nvPr/>
          </p:nvSpPr>
          <p:spPr>
            <a:xfrm>
              <a:off x="1902777" y="4099242"/>
              <a:ext cx="304800" cy="736600"/>
            </a:xfrm>
            <a:custGeom>
              <a:avLst/>
              <a:gdLst>
                <a:gd name="connsiteX0" fmla="*/ 301308 w 304800"/>
                <a:gd name="connsiteY0" fmla="*/ 736917 h 736600"/>
                <a:gd name="connsiteX1" fmla="*/ 253048 w 304800"/>
                <a:gd name="connsiteY1" fmla="*/ 736917 h 736600"/>
                <a:gd name="connsiteX2" fmla="*/ 4763 w 304800"/>
                <a:gd name="connsiteY2" fmla="*/ 4763 h 736600"/>
                <a:gd name="connsiteX3" fmla="*/ 89218 w 304800"/>
                <a:gd name="connsiteY3" fmla="*/ 4763 h 73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736600">
                  <a:moveTo>
                    <a:pt x="301308" y="736917"/>
                  </a:moveTo>
                  <a:lnTo>
                    <a:pt x="253048" y="736917"/>
                  </a:lnTo>
                  <a:lnTo>
                    <a:pt x="4763" y="4763"/>
                  </a:lnTo>
                  <a:lnTo>
                    <a:pt x="89218" y="4763"/>
                  </a:lnTo>
                  <a:close/>
                </a:path>
              </a:pathLst>
            </a:custGeom>
            <a:solidFill>
              <a:srgbClr val="3C66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29"/>
            <p:cNvSpPr/>
            <p:nvPr/>
          </p:nvSpPr>
          <p:spPr>
            <a:xfrm>
              <a:off x="1543368" y="4115117"/>
              <a:ext cx="88900" cy="755650"/>
            </a:xfrm>
            <a:custGeom>
              <a:avLst/>
              <a:gdLst>
                <a:gd name="connsiteX0" fmla="*/ 80327 w 88900"/>
                <a:gd name="connsiteY0" fmla="*/ 752792 h 755650"/>
                <a:gd name="connsiteX1" fmla="*/ 23813 w 88900"/>
                <a:gd name="connsiteY1" fmla="*/ 752792 h 755650"/>
                <a:gd name="connsiteX2" fmla="*/ 4763 w 88900"/>
                <a:gd name="connsiteY2" fmla="*/ 4763 h 755650"/>
                <a:gd name="connsiteX3" fmla="*/ 88582 w 88900"/>
                <a:gd name="connsiteY3" fmla="*/ 8573 h 75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755650">
                  <a:moveTo>
                    <a:pt x="80327" y="752792"/>
                  </a:moveTo>
                  <a:lnTo>
                    <a:pt x="23813" y="752792"/>
                  </a:lnTo>
                  <a:lnTo>
                    <a:pt x="4763" y="4763"/>
                  </a:lnTo>
                  <a:lnTo>
                    <a:pt x="88582" y="8573"/>
                  </a:lnTo>
                  <a:close/>
                </a:path>
              </a:pathLst>
            </a:custGeom>
            <a:solidFill>
              <a:srgbClr val="416BB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0"/>
            <p:cNvSpPr/>
            <p:nvPr/>
          </p:nvSpPr>
          <p:spPr>
            <a:xfrm>
              <a:off x="1591627" y="3692208"/>
              <a:ext cx="927100" cy="1098550"/>
            </a:xfrm>
            <a:custGeom>
              <a:avLst/>
              <a:gdLst>
                <a:gd name="connsiteX0" fmla="*/ 4763 w 927100"/>
                <a:gd name="connsiteY0" fmla="*/ 1086802 h 1098550"/>
                <a:gd name="connsiteX1" fmla="*/ 92393 w 927100"/>
                <a:gd name="connsiteY1" fmla="*/ 1098233 h 1098550"/>
                <a:gd name="connsiteX2" fmla="*/ 907733 w 927100"/>
                <a:gd name="connsiteY2" fmla="*/ 275272 h 1098550"/>
                <a:gd name="connsiteX3" fmla="*/ 820102 w 927100"/>
                <a:gd name="connsiteY3" fmla="*/ 35242 h 1098550"/>
                <a:gd name="connsiteX4" fmla="*/ 366713 w 927100"/>
                <a:gd name="connsiteY4" fmla="*/ 4763 h 1098550"/>
                <a:gd name="connsiteX5" fmla="*/ 122238 w 927100"/>
                <a:gd name="connsiteY5" fmla="*/ 6033 h 1098550"/>
                <a:gd name="connsiteX6" fmla="*/ 557213 w 927100"/>
                <a:gd name="connsiteY6" fmla="*/ 332422 h 1098550"/>
                <a:gd name="connsiteX7" fmla="*/ 423863 w 927100"/>
                <a:gd name="connsiteY7" fmla="*/ 492442 h 1098550"/>
                <a:gd name="connsiteX8" fmla="*/ 168593 w 927100"/>
                <a:gd name="connsiteY8" fmla="*/ 778192 h 1098550"/>
                <a:gd name="connsiteX9" fmla="*/ 4763 w 927100"/>
                <a:gd name="connsiteY9" fmla="*/ 1086802 h 1098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7100" h="1098550">
                  <a:moveTo>
                    <a:pt x="4763" y="1086802"/>
                  </a:moveTo>
                  <a:lnTo>
                    <a:pt x="92393" y="1098233"/>
                  </a:lnTo>
                  <a:cubicBezTo>
                    <a:pt x="92393" y="1098233"/>
                    <a:pt x="854393" y="431483"/>
                    <a:pt x="907733" y="275272"/>
                  </a:cubicBezTo>
                  <a:cubicBezTo>
                    <a:pt x="961073" y="119063"/>
                    <a:pt x="881063" y="39052"/>
                    <a:pt x="820102" y="35242"/>
                  </a:cubicBezTo>
                  <a:cubicBezTo>
                    <a:pt x="759143" y="31433"/>
                    <a:pt x="366713" y="4763"/>
                    <a:pt x="366713" y="4763"/>
                  </a:cubicBezTo>
                  <a:lnTo>
                    <a:pt x="122238" y="6033"/>
                  </a:lnTo>
                  <a:lnTo>
                    <a:pt x="557213" y="332422"/>
                  </a:lnTo>
                  <a:lnTo>
                    <a:pt x="423863" y="492442"/>
                  </a:lnTo>
                  <a:cubicBezTo>
                    <a:pt x="423863" y="492442"/>
                    <a:pt x="256223" y="595313"/>
                    <a:pt x="168593" y="778192"/>
                  </a:cubicBezTo>
                  <a:cubicBezTo>
                    <a:pt x="81598" y="961072"/>
                    <a:pt x="4763" y="1086802"/>
                    <a:pt x="4763" y="1086802"/>
                  </a:cubicBezTo>
                  <a:close/>
                </a:path>
              </a:pathLst>
            </a:custGeom>
            <a:solidFill>
              <a:srgbClr val="00376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1"/>
            <p:cNvSpPr/>
            <p:nvPr/>
          </p:nvSpPr>
          <p:spPr>
            <a:xfrm>
              <a:off x="1717358" y="2645727"/>
              <a:ext cx="349250" cy="539750"/>
            </a:xfrm>
            <a:custGeom>
              <a:avLst/>
              <a:gdLst>
                <a:gd name="connsiteX0" fmla="*/ 347663 w 349250"/>
                <a:gd name="connsiteY0" fmla="*/ 536893 h 539750"/>
                <a:gd name="connsiteX1" fmla="*/ 258763 w 349250"/>
                <a:gd name="connsiteY1" fmla="*/ 539433 h 539750"/>
                <a:gd name="connsiteX2" fmla="*/ 138113 w 349250"/>
                <a:gd name="connsiteY2" fmla="*/ 294323 h 539750"/>
                <a:gd name="connsiteX3" fmla="*/ 4763 w 349250"/>
                <a:gd name="connsiteY3" fmla="*/ 4763 h 539750"/>
                <a:gd name="connsiteX4" fmla="*/ 109538 w 349250"/>
                <a:gd name="connsiteY4" fmla="*/ 148273 h 539750"/>
                <a:gd name="connsiteX5" fmla="*/ 134938 w 349250"/>
                <a:gd name="connsiteY5" fmla="*/ 87948 h 539750"/>
                <a:gd name="connsiteX6" fmla="*/ 313372 w 349250"/>
                <a:gd name="connsiteY6" fmla="*/ 237808 h 539750"/>
                <a:gd name="connsiteX7" fmla="*/ 347663 w 349250"/>
                <a:gd name="connsiteY7" fmla="*/ 536893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250" h="539750">
                  <a:moveTo>
                    <a:pt x="347663" y="536893"/>
                  </a:moveTo>
                  <a:lnTo>
                    <a:pt x="258763" y="539433"/>
                  </a:lnTo>
                  <a:lnTo>
                    <a:pt x="138113" y="294323"/>
                  </a:lnTo>
                  <a:lnTo>
                    <a:pt x="4763" y="4763"/>
                  </a:lnTo>
                  <a:lnTo>
                    <a:pt x="109538" y="148273"/>
                  </a:lnTo>
                  <a:lnTo>
                    <a:pt x="134938" y="87948"/>
                  </a:lnTo>
                  <a:cubicBezTo>
                    <a:pt x="134938" y="87948"/>
                    <a:pt x="271463" y="144463"/>
                    <a:pt x="313372" y="237808"/>
                  </a:cubicBezTo>
                  <a:cubicBezTo>
                    <a:pt x="334963" y="286702"/>
                    <a:pt x="342582" y="487998"/>
                    <a:pt x="347663" y="536893"/>
                  </a:cubicBezTo>
                  <a:close/>
                </a:path>
              </a:pathLst>
            </a:custGeom>
            <a:solidFill>
              <a:srgbClr val="04AD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2"/>
            <p:cNvSpPr/>
            <p:nvPr/>
          </p:nvSpPr>
          <p:spPr>
            <a:xfrm>
              <a:off x="1356224" y="2068689"/>
              <a:ext cx="438150" cy="342900"/>
            </a:xfrm>
            <a:custGeom>
              <a:avLst/>
              <a:gdLst>
                <a:gd name="connsiteX0" fmla="*/ 346846 w 438150"/>
                <a:gd name="connsiteY0" fmla="*/ 57926 h 342900"/>
                <a:gd name="connsiteX1" fmla="*/ 402726 w 438150"/>
                <a:gd name="connsiteY1" fmla="*/ 29351 h 342900"/>
                <a:gd name="connsiteX2" fmla="*/ 428126 w 438150"/>
                <a:gd name="connsiteY2" fmla="*/ 146191 h 342900"/>
                <a:gd name="connsiteX3" fmla="*/ 402726 w 438150"/>
                <a:gd name="connsiteY3" fmla="*/ 242711 h 342900"/>
                <a:gd name="connsiteX4" fmla="*/ 374151 w 438150"/>
                <a:gd name="connsiteY4" fmla="*/ 339231 h 342900"/>
                <a:gd name="connsiteX5" fmla="*/ 245246 w 438150"/>
                <a:gd name="connsiteY5" fmla="*/ 237631 h 342900"/>
                <a:gd name="connsiteX6" fmla="*/ 90941 w 438150"/>
                <a:gd name="connsiteY6" fmla="*/ 276366 h 342900"/>
                <a:gd name="connsiteX7" fmla="*/ 42046 w 438150"/>
                <a:gd name="connsiteY7" fmla="*/ 266206 h 342900"/>
                <a:gd name="connsiteX8" fmla="*/ 19821 w 438150"/>
                <a:gd name="connsiteY8" fmla="*/ 176671 h 342900"/>
                <a:gd name="connsiteX9" fmla="*/ 7756 w 438150"/>
                <a:gd name="connsiteY9" fmla="*/ 113806 h 342900"/>
                <a:gd name="connsiteX10" fmla="*/ 38236 w 438150"/>
                <a:gd name="connsiteY10" fmla="*/ 71261 h 342900"/>
                <a:gd name="connsiteX11" fmla="*/ 53476 w 438150"/>
                <a:gd name="connsiteY11" fmla="*/ 5221 h 342900"/>
                <a:gd name="connsiteX12" fmla="*/ 109356 w 438150"/>
                <a:gd name="connsiteY12" fmla="*/ 40781 h 342900"/>
                <a:gd name="connsiteX13" fmla="*/ 346846 w 438150"/>
                <a:gd name="connsiteY13" fmla="*/ 57926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8150" h="342900">
                  <a:moveTo>
                    <a:pt x="346846" y="57926"/>
                  </a:moveTo>
                  <a:cubicBezTo>
                    <a:pt x="346846" y="57926"/>
                    <a:pt x="375421" y="9031"/>
                    <a:pt x="402726" y="29351"/>
                  </a:cubicBezTo>
                  <a:cubicBezTo>
                    <a:pt x="430031" y="49671"/>
                    <a:pt x="451621" y="110631"/>
                    <a:pt x="428126" y="146191"/>
                  </a:cubicBezTo>
                  <a:cubicBezTo>
                    <a:pt x="404631" y="181751"/>
                    <a:pt x="405901" y="168416"/>
                    <a:pt x="402726" y="242711"/>
                  </a:cubicBezTo>
                  <a:cubicBezTo>
                    <a:pt x="399551" y="317006"/>
                    <a:pt x="389391" y="341136"/>
                    <a:pt x="374151" y="339231"/>
                  </a:cubicBezTo>
                  <a:cubicBezTo>
                    <a:pt x="358911" y="337326"/>
                    <a:pt x="294776" y="224296"/>
                    <a:pt x="245246" y="237631"/>
                  </a:cubicBezTo>
                  <a:cubicBezTo>
                    <a:pt x="196351" y="250966"/>
                    <a:pt x="103006" y="270016"/>
                    <a:pt x="90941" y="276366"/>
                  </a:cubicBezTo>
                  <a:cubicBezTo>
                    <a:pt x="78876" y="283351"/>
                    <a:pt x="42046" y="266206"/>
                    <a:pt x="42046" y="266206"/>
                  </a:cubicBezTo>
                  <a:cubicBezTo>
                    <a:pt x="42046" y="266206"/>
                    <a:pt x="13471" y="243981"/>
                    <a:pt x="19821" y="176671"/>
                  </a:cubicBezTo>
                  <a:cubicBezTo>
                    <a:pt x="26806" y="108726"/>
                    <a:pt x="19821" y="117616"/>
                    <a:pt x="7756" y="113806"/>
                  </a:cubicBezTo>
                  <a:cubicBezTo>
                    <a:pt x="-4309" y="109996"/>
                    <a:pt x="22996" y="69991"/>
                    <a:pt x="38236" y="71261"/>
                  </a:cubicBezTo>
                  <a:cubicBezTo>
                    <a:pt x="53476" y="73166"/>
                    <a:pt x="33156" y="10301"/>
                    <a:pt x="53476" y="5221"/>
                  </a:cubicBezTo>
                  <a:cubicBezTo>
                    <a:pt x="73796" y="141"/>
                    <a:pt x="92211" y="38876"/>
                    <a:pt x="109356" y="40781"/>
                  </a:cubicBezTo>
                  <a:cubicBezTo>
                    <a:pt x="126501" y="42686"/>
                    <a:pt x="290966" y="14111"/>
                    <a:pt x="346846" y="57926"/>
                  </a:cubicBezTo>
                  <a:close/>
                </a:path>
              </a:pathLst>
            </a:custGeom>
            <a:solidFill>
              <a:srgbClr val="9448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3"/>
            <p:cNvSpPr/>
            <p:nvPr/>
          </p:nvSpPr>
          <p:spPr>
            <a:xfrm>
              <a:off x="1948498" y="3227388"/>
              <a:ext cx="260350" cy="292100"/>
            </a:xfrm>
            <a:custGeom>
              <a:avLst/>
              <a:gdLst>
                <a:gd name="connsiteX0" fmla="*/ 121602 w 260350"/>
                <a:gd name="connsiteY0" fmla="*/ 4763 h 292100"/>
                <a:gd name="connsiteX1" fmla="*/ 254317 w 260350"/>
                <a:gd name="connsiteY1" fmla="*/ 265113 h 292100"/>
                <a:gd name="connsiteX2" fmla="*/ 246698 w 260350"/>
                <a:gd name="connsiteY2" fmla="*/ 288608 h 292100"/>
                <a:gd name="connsiteX3" fmla="*/ 64452 w 260350"/>
                <a:gd name="connsiteY3" fmla="*/ 288608 h 292100"/>
                <a:gd name="connsiteX4" fmla="*/ 7302 w 260350"/>
                <a:gd name="connsiteY4" fmla="*/ 226378 h 292100"/>
                <a:gd name="connsiteX5" fmla="*/ 4763 w 260350"/>
                <a:gd name="connsiteY5" fmla="*/ 5398 h 292100"/>
                <a:gd name="connsiteX6" fmla="*/ 121602 w 260350"/>
                <a:gd name="connsiteY6" fmla="*/ 5398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350" h="292100">
                  <a:moveTo>
                    <a:pt x="121602" y="4763"/>
                  </a:moveTo>
                  <a:cubicBezTo>
                    <a:pt x="121602" y="4763"/>
                    <a:pt x="241617" y="246697"/>
                    <a:pt x="254317" y="265113"/>
                  </a:cubicBezTo>
                  <a:cubicBezTo>
                    <a:pt x="267017" y="283528"/>
                    <a:pt x="246698" y="288608"/>
                    <a:pt x="246698" y="288608"/>
                  </a:cubicBezTo>
                  <a:lnTo>
                    <a:pt x="64452" y="288608"/>
                  </a:lnTo>
                  <a:lnTo>
                    <a:pt x="7302" y="226378"/>
                  </a:lnTo>
                  <a:lnTo>
                    <a:pt x="4763" y="5398"/>
                  </a:lnTo>
                  <a:lnTo>
                    <a:pt x="121602" y="5398"/>
                  </a:lnTo>
                  <a:close/>
                </a:path>
              </a:pathLst>
            </a:custGeom>
            <a:solidFill>
              <a:srgbClr val="FEC6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4"/>
            <p:cNvSpPr/>
            <p:nvPr/>
          </p:nvSpPr>
          <p:spPr>
            <a:xfrm>
              <a:off x="1947863" y="3177858"/>
              <a:ext cx="127000" cy="57150"/>
            </a:xfrm>
            <a:custGeom>
              <a:avLst/>
              <a:gdLst>
                <a:gd name="connsiteX0" fmla="*/ 117158 w 127000"/>
                <a:gd name="connsiteY0" fmla="*/ 4763 h 57150"/>
                <a:gd name="connsiteX1" fmla="*/ 122238 w 127000"/>
                <a:gd name="connsiteY1" fmla="*/ 54292 h 57150"/>
                <a:gd name="connsiteX2" fmla="*/ 4763 w 127000"/>
                <a:gd name="connsiteY2" fmla="*/ 54292 h 57150"/>
                <a:gd name="connsiteX3" fmla="*/ 5398 w 127000"/>
                <a:gd name="connsiteY3" fmla="*/ 476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0" h="57150">
                  <a:moveTo>
                    <a:pt x="117158" y="4763"/>
                  </a:moveTo>
                  <a:lnTo>
                    <a:pt x="122238" y="54292"/>
                  </a:lnTo>
                  <a:lnTo>
                    <a:pt x="4763" y="54292"/>
                  </a:lnTo>
                  <a:lnTo>
                    <a:pt x="5398" y="4763"/>
                  </a:lnTo>
                  <a:close/>
                </a:path>
              </a:pathLst>
            </a:custGeom>
            <a:solidFill>
              <a:srgbClr val="27E0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5"/>
            <p:cNvSpPr/>
            <p:nvPr/>
          </p:nvSpPr>
          <p:spPr>
            <a:xfrm>
              <a:off x="884238" y="2626677"/>
              <a:ext cx="1092200" cy="1079500"/>
            </a:xfrm>
            <a:custGeom>
              <a:avLst/>
              <a:gdLst>
                <a:gd name="connsiteX0" fmla="*/ 1074738 w 1092200"/>
                <a:gd name="connsiteY0" fmla="*/ 1069657 h 1079500"/>
                <a:gd name="connsiteX1" fmla="*/ 1088708 w 1092200"/>
                <a:gd name="connsiteY1" fmla="*/ 338773 h 1079500"/>
                <a:gd name="connsiteX2" fmla="*/ 968058 w 1092200"/>
                <a:gd name="connsiteY2" fmla="*/ 106363 h 1079500"/>
                <a:gd name="connsiteX3" fmla="*/ 837883 w 1092200"/>
                <a:gd name="connsiteY3" fmla="*/ 23813 h 1079500"/>
                <a:gd name="connsiteX4" fmla="*/ 736283 w 1092200"/>
                <a:gd name="connsiteY4" fmla="*/ 74613 h 1079500"/>
                <a:gd name="connsiteX5" fmla="*/ 497523 w 1092200"/>
                <a:gd name="connsiteY5" fmla="*/ 4763 h 1079500"/>
                <a:gd name="connsiteX6" fmla="*/ 220663 w 1092200"/>
                <a:gd name="connsiteY6" fmla="*/ 122238 h 1079500"/>
                <a:gd name="connsiteX7" fmla="*/ 45402 w 1092200"/>
                <a:gd name="connsiteY7" fmla="*/ 284798 h 1079500"/>
                <a:gd name="connsiteX8" fmla="*/ 4763 w 1092200"/>
                <a:gd name="connsiteY8" fmla="*/ 552768 h 1079500"/>
                <a:gd name="connsiteX9" fmla="*/ 328613 w 1092200"/>
                <a:gd name="connsiteY9" fmla="*/ 867093 h 1079500"/>
                <a:gd name="connsiteX10" fmla="*/ 314007 w 1092200"/>
                <a:gd name="connsiteY10" fmla="*/ 1075373 h 1079500"/>
                <a:gd name="connsiteX11" fmla="*/ 1074738 w 1092200"/>
                <a:gd name="connsiteY11" fmla="*/ 1069657 h 107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2200" h="1079500">
                  <a:moveTo>
                    <a:pt x="1074738" y="1069657"/>
                  </a:moveTo>
                  <a:cubicBezTo>
                    <a:pt x="1074738" y="1069657"/>
                    <a:pt x="1101408" y="408623"/>
                    <a:pt x="1088708" y="338773"/>
                  </a:cubicBezTo>
                  <a:cubicBezTo>
                    <a:pt x="1076008" y="268923"/>
                    <a:pt x="1066483" y="134938"/>
                    <a:pt x="968058" y="106363"/>
                  </a:cubicBezTo>
                  <a:cubicBezTo>
                    <a:pt x="869633" y="77788"/>
                    <a:pt x="837883" y="23813"/>
                    <a:pt x="837883" y="23813"/>
                  </a:cubicBezTo>
                  <a:cubicBezTo>
                    <a:pt x="837883" y="23813"/>
                    <a:pt x="806133" y="74613"/>
                    <a:pt x="736283" y="74613"/>
                  </a:cubicBezTo>
                  <a:cubicBezTo>
                    <a:pt x="666433" y="74613"/>
                    <a:pt x="570548" y="52388"/>
                    <a:pt x="497523" y="4763"/>
                  </a:cubicBezTo>
                  <a:cubicBezTo>
                    <a:pt x="497523" y="4763"/>
                    <a:pt x="261938" y="109538"/>
                    <a:pt x="220663" y="122238"/>
                  </a:cubicBezTo>
                  <a:cubicBezTo>
                    <a:pt x="179388" y="134938"/>
                    <a:pt x="84138" y="182563"/>
                    <a:pt x="45402" y="284798"/>
                  </a:cubicBezTo>
                  <a:cubicBezTo>
                    <a:pt x="6668" y="387033"/>
                    <a:pt x="4763" y="552768"/>
                    <a:pt x="4763" y="552768"/>
                  </a:cubicBezTo>
                  <a:lnTo>
                    <a:pt x="328613" y="867093"/>
                  </a:lnTo>
                  <a:lnTo>
                    <a:pt x="314007" y="1075373"/>
                  </a:lnTo>
                  <a:lnTo>
                    <a:pt x="1074738" y="1069657"/>
                  </a:lnTo>
                  <a:close/>
                </a:path>
              </a:pathLst>
            </a:custGeom>
            <a:solidFill>
              <a:srgbClr val="1DC3A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6"/>
            <p:cNvSpPr/>
            <p:nvPr/>
          </p:nvSpPr>
          <p:spPr>
            <a:xfrm>
              <a:off x="983298" y="4103053"/>
              <a:ext cx="311150" cy="692150"/>
            </a:xfrm>
            <a:custGeom>
              <a:avLst/>
              <a:gdLst>
                <a:gd name="connsiteX0" fmla="*/ 4763 w 311150"/>
                <a:gd name="connsiteY0" fmla="*/ 688657 h 692150"/>
                <a:gd name="connsiteX1" fmla="*/ 76517 w 311150"/>
                <a:gd name="connsiteY1" fmla="*/ 688657 h 692150"/>
                <a:gd name="connsiteX2" fmla="*/ 308292 w 311150"/>
                <a:gd name="connsiteY2" fmla="*/ 4763 h 692150"/>
                <a:gd name="connsiteX3" fmla="*/ 228282 w 311150"/>
                <a:gd name="connsiteY3" fmla="*/ 4763 h 69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150" h="692150">
                  <a:moveTo>
                    <a:pt x="4763" y="688657"/>
                  </a:moveTo>
                  <a:lnTo>
                    <a:pt x="76517" y="688657"/>
                  </a:lnTo>
                  <a:lnTo>
                    <a:pt x="308292" y="4763"/>
                  </a:lnTo>
                  <a:lnTo>
                    <a:pt x="228282" y="4763"/>
                  </a:lnTo>
                  <a:close/>
                </a:path>
              </a:pathLst>
            </a:custGeom>
            <a:solidFill>
              <a:srgbClr val="416BB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7"/>
            <p:cNvSpPr/>
            <p:nvPr/>
          </p:nvSpPr>
          <p:spPr>
            <a:xfrm>
              <a:off x="995973" y="3493453"/>
              <a:ext cx="1111250" cy="628650"/>
            </a:xfrm>
            <a:custGeom>
              <a:avLst/>
              <a:gdLst>
                <a:gd name="connsiteX0" fmla="*/ 1111592 w 1111250"/>
                <a:gd name="connsiteY0" fmla="*/ 590232 h 628650"/>
                <a:gd name="connsiteX1" fmla="*/ 751547 w 1111250"/>
                <a:gd name="connsiteY1" fmla="*/ 626427 h 628650"/>
                <a:gd name="connsiteX2" fmla="*/ 123532 w 1111250"/>
                <a:gd name="connsiteY2" fmla="*/ 590232 h 628650"/>
                <a:gd name="connsiteX3" fmla="*/ 7327 w 1111250"/>
                <a:gd name="connsiteY3" fmla="*/ 354013 h 628650"/>
                <a:gd name="connsiteX4" fmla="*/ 94957 w 1111250"/>
                <a:gd name="connsiteY4" fmla="*/ 4763 h 628650"/>
                <a:gd name="connsiteX5" fmla="*/ 255612 w 1111250"/>
                <a:gd name="connsiteY5" fmla="*/ 11747 h 628650"/>
                <a:gd name="connsiteX6" fmla="*/ 415632 w 1111250"/>
                <a:gd name="connsiteY6" fmla="*/ 362267 h 628650"/>
                <a:gd name="connsiteX7" fmla="*/ 535647 w 1111250"/>
                <a:gd name="connsiteY7" fmla="*/ 490538 h 628650"/>
                <a:gd name="connsiteX8" fmla="*/ 1111592 w 1111250"/>
                <a:gd name="connsiteY8" fmla="*/ 534352 h 628650"/>
                <a:gd name="connsiteX9" fmla="*/ 1111592 w 1111250"/>
                <a:gd name="connsiteY9" fmla="*/ 590232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1250" h="628650">
                  <a:moveTo>
                    <a:pt x="1111592" y="590232"/>
                  </a:moveTo>
                  <a:cubicBezTo>
                    <a:pt x="1111592" y="590232"/>
                    <a:pt x="1019517" y="621982"/>
                    <a:pt x="751547" y="626427"/>
                  </a:cubicBezTo>
                  <a:cubicBezTo>
                    <a:pt x="483577" y="630872"/>
                    <a:pt x="259421" y="638492"/>
                    <a:pt x="123532" y="590232"/>
                  </a:cubicBezTo>
                  <a:cubicBezTo>
                    <a:pt x="-12359" y="541972"/>
                    <a:pt x="3516" y="406082"/>
                    <a:pt x="7327" y="354013"/>
                  </a:cubicBezTo>
                  <a:cubicBezTo>
                    <a:pt x="11137" y="301942"/>
                    <a:pt x="94957" y="4763"/>
                    <a:pt x="94957" y="4763"/>
                  </a:cubicBezTo>
                  <a:lnTo>
                    <a:pt x="255612" y="11747"/>
                  </a:lnTo>
                  <a:lnTo>
                    <a:pt x="415632" y="362267"/>
                  </a:lnTo>
                  <a:cubicBezTo>
                    <a:pt x="415632" y="362267"/>
                    <a:pt x="523582" y="486092"/>
                    <a:pt x="535647" y="490538"/>
                  </a:cubicBezTo>
                  <a:cubicBezTo>
                    <a:pt x="547712" y="494347"/>
                    <a:pt x="1111592" y="534352"/>
                    <a:pt x="1111592" y="534352"/>
                  </a:cubicBezTo>
                  <a:lnTo>
                    <a:pt x="1111592" y="590232"/>
                  </a:lnTo>
                  <a:close/>
                </a:path>
              </a:pathLst>
            </a:custGeom>
            <a:solidFill>
              <a:srgbClr val="376D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38"/>
            <p:cNvSpPr/>
            <p:nvPr/>
          </p:nvSpPr>
          <p:spPr>
            <a:xfrm>
              <a:off x="1957306" y="3509940"/>
              <a:ext cx="406400" cy="44450"/>
            </a:xfrm>
            <a:custGeom>
              <a:avLst/>
              <a:gdLst>
                <a:gd name="connsiteX0" fmla="*/ 402272 w 406400"/>
                <a:gd name="connsiteY0" fmla="*/ 42862 h 44450"/>
                <a:gd name="connsiteX1" fmla="*/ 4762 w 406400"/>
                <a:gd name="connsiteY1" fmla="*/ 42862 h 44450"/>
                <a:gd name="connsiteX2" fmla="*/ 4762 w 406400"/>
                <a:gd name="connsiteY2" fmla="*/ 4762 h 44450"/>
                <a:gd name="connsiteX3" fmla="*/ 402272 w 406400"/>
                <a:gd name="connsiteY3" fmla="*/ 476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400" h="44450">
                  <a:moveTo>
                    <a:pt x="402272" y="42862"/>
                  </a:moveTo>
                  <a:lnTo>
                    <a:pt x="4762" y="42862"/>
                  </a:lnTo>
                  <a:lnTo>
                    <a:pt x="4762" y="4762"/>
                  </a:lnTo>
                  <a:lnTo>
                    <a:pt x="402272" y="4762"/>
                  </a:lnTo>
                  <a:close/>
                </a:path>
              </a:pathLst>
            </a:custGeom>
            <a:solidFill>
              <a:srgbClr val="E8EF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39"/>
            <p:cNvSpPr/>
            <p:nvPr/>
          </p:nvSpPr>
          <p:spPr>
            <a:xfrm>
              <a:off x="2354231" y="3509940"/>
              <a:ext cx="482600" cy="44450"/>
            </a:xfrm>
            <a:custGeom>
              <a:avLst/>
              <a:gdLst>
                <a:gd name="connsiteX0" fmla="*/ 479743 w 482600"/>
                <a:gd name="connsiteY0" fmla="*/ 42862 h 44450"/>
                <a:gd name="connsiteX1" fmla="*/ 4763 w 482600"/>
                <a:gd name="connsiteY1" fmla="*/ 42862 h 44450"/>
                <a:gd name="connsiteX2" fmla="*/ 4763 w 482600"/>
                <a:gd name="connsiteY2" fmla="*/ 4762 h 44450"/>
                <a:gd name="connsiteX3" fmla="*/ 479743 w 482600"/>
                <a:gd name="connsiteY3" fmla="*/ 476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600" h="44450">
                  <a:moveTo>
                    <a:pt x="479743" y="42862"/>
                  </a:moveTo>
                  <a:lnTo>
                    <a:pt x="4763" y="42862"/>
                  </a:lnTo>
                  <a:lnTo>
                    <a:pt x="4763" y="4762"/>
                  </a:lnTo>
                  <a:lnTo>
                    <a:pt x="479743" y="4762"/>
                  </a:lnTo>
                  <a:close/>
                </a:path>
              </a:pathLst>
            </a:custGeom>
            <a:solidFill>
              <a:srgbClr val="ABBFD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0"/>
            <p:cNvSpPr/>
            <p:nvPr/>
          </p:nvSpPr>
          <p:spPr>
            <a:xfrm>
              <a:off x="2289473" y="2893180"/>
              <a:ext cx="863600" cy="622300"/>
            </a:xfrm>
            <a:custGeom>
              <a:avLst/>
              <a:gdLst>
                <a:gd name="connsiteX0" fmla="*/ 832822 w 863600"/>
                <a:gd name="connsiteY0" fmla="*/ 460890 h 622300"/>
                <a:gd name="connsiteX1" fmla="*/ 860127 w 863600"/>
                <a:gd name="connsiteY1" fmla="*/ 25280 h 622300"/>
                <a:gd name="connsiteX2" fmla="*/ 823932 w 863600"/>
                <a:gd name="connsiteY2" fmla="*/ 4960 h 622300"/>
                <a:gd name="connsiteX3" fmla="*/ 75267 w 863600"/>
                <a:gd name="connsiteY3" fmla="*/ 9405 h 622300"/>
                <a:gd name="connsiteX4" fmla="*/ 47962 w 863600"/>
                <a:gd name="connsiteY4" fmla="*/ 41155 h 622300"/>
                <a:gd name="connsiteX5" fmla="*/ 4782 w 863600"/>
                <a:gd name="connsiteY5" fmla="*/ 602495 h 622300"/>
                <a:gd name="connsiteX6" fmla="*/ 36532 w 863600"/>
                <a:gd name="connsiteY6" fmla="*/ 620910 h 622300"/>
                <a:gd name="connsiteX7" fmla="*/ 544532 w 863600"/>
                <a:gd name="connsiteY7" fmla="*/ 620910 h 622300"/>
                <a:gd name="connsiteX8" fmla="*/ 540722 w 863600"/>
                <a:gd name="connsiteY8" fmla="*/ 563760 h 622300"/>
                <a:gd name="connsiteX9" fmla="*/ 604857 w 863600"/>
                <a:gd name="connsiteY9" fmla="*/ 559315 h 622300"/>
                <a:gd name="connsiteX10" fmla="*/ 604857 w 863600"/>
                <a:gd name="connsiteY10" fmla="*/ 469145 h 622300"/>
                <a:gd name="connsiteX11" fmla="*/ 832822 w 863600"/>
                <a:gd name="connsiteY11" fmla="*/ 46089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63600" h="622300">
                  <a:moveTo>
                    <a:pt x="832822" y="460890"/>
                  </a:moveTo>
                  <a:lnTo>
                    <a:pt x="860127" y="25280"/>
                  </a:lnTo>
                  <a:cubicBezTo>
                    <a:pt x="860127" y="25280"/>
                    <a:pt x="860127" y="2420"/>
                    <a:pt x="823932" y="4960"/>
                  </a:cubicBezTo>
                  <a:cubicBezTo>
                    <a:pt x="787737" y="7499"/>
                    <a:pt x="75267" y="9405"/>
                    <a:pt x="75267" y="9405"/>
                  </a:cubicBezTo>
                  <a:cubicBezTo>
                    <a:pt x="75267" y="9405"/>
                    <a:pt x="56852" y="6865"/>
                    <a:pt x="47962" y="41155"/>
                  </a:cubicBezTo>
                  <a:cubicBezTo>
                    <a:pt x="39072" y="75445"/>
                    <a:pt x="4782" y="602495"/>
                    <a:pt x="4782" y="602495"/>
                  </a:cubicBezTo>
                  <a:cubicBezTo>
                    <a:pt x="4782" y="602495"/>
                    <a:pt x="2877" y="620274"/>
                    <a:pt x="36532" y="620910"/>
                  </a:cubicBezTo>
                  <a:cubicBezTo>
                    <a:pt x="70187" y="620910"/>
                    <a:pt x="544532" y="620910"/>
                    <a:pt x="544532" y="620910"/>
                  </a:cubicBezTo>
                  <a:lnTo>
                    <a:pt x="540722" y="563760"/>
                  </a:lnTo>
                  <a:lnTo>
                    <a:pt x="604857" y="559315"/>
                  </a:lnTo>
                  <a:lnTo>
                    <a:pt x="604857" y="469145"/>
                  </a:lnTo>
                  <a:lnTo>
                    <a:pt x="832822" y="460890"/>
                  </a:lnTo>
                  <a:close/>
                </a:path>
              </a:pathLst>
            </a:custGeom>
            <a:solidFill>
              <a:srgbClr val="C6D6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1"/>
            <p:cNvSpPr/>
            <p:nvPr/>
          </p:nvSpPr>
          <p:spPr>
            <a:xfrm>
              <a:off x="1404028" y="2237226"/>
              <a:ext cx="330200" cy="387350"/>
            </a:xfrm>
            <a:custGeom>
              <a:avLst/>
              <a:gdLst>
                <a:gd name="connsiteX0" fmla="*/ 316187 w 330200"/>
                <a:gd name="connsiteY0" fmla="*/ 20199 h 387350"/>
                <a:gd name="connsiteX1" fmla="*/ 326347 w 330200"/>
                <a:gd name="connsiteY1" fmla="*/ 117989 h 387350"/>
                <a:gd name="connsiteX2" fmla="*/ 309202 w 330200"/>
                <a:gd name="connsiteY2" fmla="*/ 257054 h 387350"/>
                <a:gd name="connsiteX3" fmla="*/ 297772 w 330200"/>
                <a:gd name="connsiteY3" fmla="*/ 369449 h 387350"/>
                <a:gd name="connsiteX4" fmla="*/ 191092 w 330200"/>
                <a:gd name="connsiteY4" fmla="*/ 373894 h 387350"/>
                <a:gd name="connsiteX5" fmla="*/ 69172 w 330200"/>
                <a:gd name="connsiteY5" fmla="*/ 305949 h 387350"/>
                <a:gd name="connsiteX6" fmla="*/ 18372 w 330200"/>
                <a:gd name="connsiteY6" fmla="*/ 184029 h 387350"/>
                <a:gd name="connsiteX7" fmla="*/ 6942 w 330200"/>
                <a:gd name="connsiteY7" fmla="*/ 95764 h 387350"/>
                <a:gd name="connsiteX8" fmla="*/ 89492 w 330200"/>
                <a:gd name="connsiteY8" fmla="*/ 72904 h 387350"/>
                <a:gd name="connsiteX9" fmla="*/ 103462 w 330200"/>
                <a:gd name="connsiteY9" fmla="*/ 4959 h 387350"/>
                <a:gd name="connsiteX10" fmla="*/ 316187 w 330200"/>
                <a:gd name="connsiteY10" fmla="*/ 20199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0200" h="387350">
                  <a:moveTo>
                    <a:pt x="316187" y="20199"/>
                  </a:moveTo>
                  <a:cubicBezTo>
                    <a:pt x="316187" y="20199"/>
                    <a:pt x="335872" y="64014"/>
                    <a:pt x="326347" y="117989"/>
                  </a:cubicBezTo>
                  <a:cubicBezTo>
                    <a:pt x="316187" y="171964"/>
                    <a:pt x="309202" y="237369"/>
                    <a:pt x="309202" y="257054"/>
                  </a:cubicBezTo>
                  <a:cubicBezTo>
                    <a:pt x="309202" y="276739"/>
                    <a:pt x="310472" y="356114"/>
                    <a:pt x="297772" y="369449"/>
                  </a:cubicBezTo>
                  <a:cubicBezTo>
                    <a:pt x="285072" y="382149"/>
                    <a:pt x="248242" y="393579"/>
                    <a:pt x="191092" y="373894"/>
                  </a:cubicBezTo>
                  <a:cubicBezTo>
                    <a:pt x="134577" y="354209"/>
                    <a:pt x="84412" y="328174"/>
                    <a:pt x="69172" y="305949"/>
                  </a:cubicBezTo>
                  <a:cubicBezTo>
                    <a:pt x="53297" y="283089"/>
                    <a:pt x="25357" y="209429"/>
                    <a:pt x="18372" y="184029"/>
                  </a:cubicBezTo>
                  <a:cubicBezTo>
                    <a:pt x="11387" y="158629"/>
                    <a:pt x="-43" y="107194"/>
                    <a:pt x="6942" y="95764"/>
                  </a:cubicBezTo>
                  <a:cubicBezTo>
                    <a:pt x="13927" y="84334"/>
                    <a:pt x="59647" y="53219"/>
                    <a:pt x="89492" y="72904"/>
                  </a:cubicBezTo>
                  <a:cubicBezTo>
                    <a:pt x="89492" y="72904"/>
                    <a:pt x="51392" y="514"/>
                    <a:pt x="103462" y="4959"/>
                  </a:cubicBezTo>
                  <a:cubicBezTo>
                    <a:pt x="155532" y="8769"/>
                    <a:pt x="286342" y="-121"/>
                    <a:pt x="316187" y="20199"/>
                  </a:cubicBezTo>
                  <a:close/>
                </a:path>
              </a:pathLst>
            </a:custGeom>
            <a:solidFill>
              <a:srgbClr val="FFC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2"/>
            <p:cNvSpPr/>
            <p:nvPr/>
          </p:nvSpPr>
          <p:spPr>
            <a:xfrm>
              <a:off x="881063" y="3175317"/>
              <a:ext cx="381000" cy="63500"/>
            </a:xfrm>
            <a:custGeom>
              <a:avLst/>
              <a:gdLst>
                <a:gd name="connsiteX0" fmla="*/ 381952 w 381000"/>
                <a:gd name="connsiteY0" fmla="*/ 4763 h 63500"/>
                <a:gd name="connsiteX1" fmla="*/ 379413 w 381000"/>
                <a:gd name="connsiteY1" fmla="*/ 61913 h 63500"/>
                <a:gd name="connsiteX2" fmla="*/ 4763 w 381000"/>
                <a:gd name="connsiteY2" fmla="*/ 56833 h 63500"/>
                <a:gd name="connsiteX3" fmla="*/ 7302 w 381000"/>
                <a:gd name="connsiteY3" fmla="*/ 476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0" h="63500">
                  <a:moveTo>
                    <a:pt x="381952" y="4763"/>
                  </a:moveTo>
                  <a:lnTo>
                    <a:pt x="379413" y="61913"/>
                  </a:lnTo>
                  <a:lnTo>
                    <a:pt x="4763" y="56833"/>
                  </a:lnTo>
                  <a:lnTo>
                    <a:pt x="7302" y="4763"/>
                  </a:lnTo>
                  <a:close/>
                </a:path>
              </a:pathLst>
            </a:custGeom>
            <a:solidFill>
              <a:srgbClr val="27E0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3"/>
            <p:cNvSpPr/>
            <p:nvPr/>
          </p:nvSpPr>
          <p:spPr>
            <a:xfrm>
              <a:off x="1147127" y="3212148"/>
              <a:ext cx="222250" cy="488950"/>
            </a:xfrm>
            <a:custGeom>
              <a:avLst/>
              <a:gdLst>
                <a:gd name="connsiteX0" fmla="*/ 113348 w 222250"/>
                <a:gd name="connsiteY0" fmla="*/ 25082 h 488950"/>
                <a:gd name="connsiteX1" fmla="*/ 220663 w 222250"/>
                <a:gd name="connsiteY1" fmla="*/ 488632 h 488950"/>
                <a:gd name="connsiteX2" fmla="*/ 50483 w 222250"/>
                <a:gd name="connsiteY2" fmla="*/ 490537 h 488950"/>
                <a:gd name="connsiteX3" fmla="*/ 4763 w 222250"/>
                <a:gd name="connsiteY3" fmla="*/ 113348 h 488950"/>
                <a:gd name="connsiteX4" fmla="*/ 33338 w 222250"/>
                <a:gd name="connsiteY4" fmla="*/ 4763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250" h="488950">
                  <a:moveTo>
                    <a:pt x="113348" y="25082"/>
                  </a:moveTo>
                  <a:lnTo>
                    <a:pt x="220663" y="488632"/>
                  </a:lnTo>
                  <a:lnTo>
                    <a:pt x="50483" y="490537"/>
                  </a:lnTo>
                  <a:lnTo>
                    <a:pt x="4763" y="113348"/>
                  </a:lnTo>
                  <a:lnTo>
                    <a:pt x="33338" y="4763"/>
                  </a:lnTo>
                  <a:close/>
                </a:path>
              </a:pathLst>
            </a:custGeom>
            <a:solidFill>
              <a:srgbClr val="12B3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4"/>
            <p:cNvSpPr/>
            <p:nvPr/>
          </p:nvSpPr>
          <p:spPr>
            <a:xfrm>
              <a:off x="880420" y="3226117"/>
              <a:ext cx="1155700" cy="323850"/>
            </a:xfrm>
            <a:custGeom>
              <a:avLst/>
              <a:gdLst>
                <a:gd name="connsiteX0" fmla="*/ 343225 w 1155700"/>
                <a:gd name="connsiteY0" fmla="*/ 9208 h 323850"/>
                <a:gd name="connsiteX1" fmla="*/ 321635 w 1155700"/>
                <a:gd name="connsiteY1" fmla="*/ 152083 h 323850"/>
                <a:gd name="connsiteX2" fmla="*/ 984575 w 1155700"/>
                <a:gd name="connsiteY2" fmla="*/ 204153 h 323850"/>
                <a:gd name="connsiteX3" fmla="*/ 1070935 w 1155700"/>
                <a:gd name="connsiteY3" fmla="*/ 139383 h 323850"/>
                <a:gd name="connsiteX4" fmla="*/ 1149040 w 1155700"/>
                <a:gd name="connsiteY4" fmla="*/ 273367 h 323850"/>
                <a:gd name="connsiteX5" fmla="*/ 1053790 w 1155700"/>
                <a:gd name="connsiteY5" fmla="*/ 216853 h 323850"/>
                <a:gd name="connsiteX6" fmla="*/ 1066490 w 1155700"/>
                <a:gd name="connsiteY6" fmla="*/ 264478 h 323850"/>
                <a:gd name="connsiteX7" fmla="*/ 1062045 w 1155700"/>
                <a:gd name="connsiteY7" fmla="*/ 299403 h 323850"/>
                <a:gd name="connsiteX8" fmla="*/ 35250 w 1155700"/>
                <a:gd name="connsiteY8" fmla="*/ 316548 h 323850"/>
                <a:gd name="connsiteX9" fmla="*/ 18105 w 1155700"/>
                <a:gd name="connsiteY9" fmla="*/ 100013 h 323850"/>
                <a:gd name="connsiteX10" fmla="*/ 48585 w 1155700"/>
                <a:gd name="connsiteY10" fmla="*/ 4763 h 323850"/>
                <a:gd name="connsiteX11" fmla="*/ 343225 w 1155700"/>
                <a:gd name="connsiteY11" fmla="*/ 9208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5700" h="323850">
                  <a:moveTo>
                    <a:pt x="343225" y="9208"/>
                  </a:moveTo>
                  <a:cubicBezTo>
                    <a:pt x="343225" y="9208"/>
                    <a:pt x="295600" y="130492"/>
                    <a:pt x="321635" y="152083"/>
                  </a:cubicBezTo>
                  <a:cubicBezTo>
                    <a:pt x="347670" y="173673"/>
                    <a:pt x="966795" y="204153"/>
                    <a:pt x="984575" y="204153"/>
                  </a:cubicBezTo>
                  <a:cubicBezTo>
                    <a:pt x="984575" y="204153"/>
                    <a:pt x="1010610" y="130492"/>
                    <a:pt x="1070935" y="139383"/>
                  </a:cubicBezTo>
                  <a:cubicBezTo>
                    <a:pt x="1131895" y="148273"/>
                    <a:pt x="1166185" y="251778"/>
                    <a:pt x="1149040" y="273367"/>
                  </a:cubicBezTo>
                  <a:cubicBezTo>
                    <a:pt x="1131895" y="294958"/>
                    <a:pt x="1096970" y="199708"/>
                    <a:pt x="1053790" y="216853"/>
                  </a:cubicBezTo>
                  <a:cubicBezTo>
                    <a:pt x="1010610" y="233998"/>
                    <a:pt x="1066490" y="264478"/>
                    <a:pt x="1066490" y="264478"/>
                  </a:cubicBezTo>
                  <a:cubicBezTo>
                    <a:pt x="1066490" y="264478"/>
                    <a:pt x="1096970" y="290513"/>
                    <a:pt x="1062045" y="299403"/>
                  </a:cubicBezTo>
                  <a:cubicBezTo>
                    <a:pt x="1027120" y="308292"/>
                    <a:pt x="91765" y="338138"/>
                    <a:pt x="35250" y="316548"/>
                  </a:cubicBezTo>
                  <a:cubicBezTo>
                    <a:pt x="-21265" y="294958"/>
                    <a:pt x="18105" y="100013"/>
                    <a:pt x="18105" y="100013"/>
                  </a:cubicBezTo>
                  <a:lnTo>
                    <a:pt x="48585" y="4763"/>
                  </a:lnTo>
                  <a:lnTo>
                    <a:pt x="343225" y="9208"/>
                  </a:lnTo>
                  <a:close/>
                </a:path>
              </a:pathLst>
            </a:custGeom>
            <a:solidFill>
              <a:srgbClr val="FEC4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5"/>
            <p:cNvSpPr/>
            <p:nvPr/>
          </p:nvSpPr>
          <p:spPr>
            <a:xfrm>
              <a:off x="1188646" y="3693478"/>
              <a:ext cx="1454150" cy="1168400"/>
            </a:xfrm>
            <a:custGeom>
              <a:avLst/>
              <a:gdLst>
                <a:gd name="connsiteX0" fmla="*/ 8964 w 1454150"/>
                <a:gd name="connsiteY0" fmla="*/ 9207 h 1168400"/>
                <a:gd name="connsiteX1" fmla="*/ 44524 w 1454150"/>
                <a:gd name="connsiteY1" fmla="*/ 289877 h 1168400"/>
                <a:gd name="connsiteX2" fmla="*/ 191209 w 1454150"/>
                <a:gd name="connsiteY2" fmla="*/ 369888 h 1168400"/>
                <a:gd name="connsiteX3" fmla="*/ 890344 w 1454150"/>
                <a:gd name="connsiteY3" fmla="*/ 396557 h 1168400"/>
                <a:gd name="connsiteX4" fmla="*/ 1077034 w 1454150"/>
                <a:gd name="connsiteY4" fmla="*/ 729297 h 1168400"/>
                <a:gd name="connsiteX5" fmla="*/ 1264359 w 1454150"/>
                <a:gd name="connsiteY5" fmla="*/ 1015682 h 1168400"/>
                <a:gd name="connsiteX6" fmla="*/ 1362149 w 1454150"/>
                <a:gd name="connsiteY6" fmla="*/ 1166813 h 1168400"/>
                <a:gd name="connsiteX7" fmla="*/ 1455494 w 1454150"/>
                <a:gd name="connsiteY7" fmla="*/ 1157922 h 1168400"/>
                <a:gd name="connsiteX8" fmla="*/ 1157044 w 1454150"/>
                <a:gd name="connsiteY8" fmla="*/ 267017 h 1168400"/>
                <a:gd name="connsiteX9" fmla="*/ 1032584 w 1454150"/>
                <a:gd name="connsiteY9" fmla="*/ 164782 h 1168400"/>
                <a:gd name="connsiteX10" fmla="*/ 524584 w 1454150"/>
                <a:gd name="connsiteY10" fmla="*/ 4763 h 1168400"/>
                <a:gd name="connsiteX11" fmla="*/ 8964 w 1454150"/>
                <a:gd name="connsiteY11" fmla="*/ 9207 h 116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54150" h="1168400">
                  <a:moveTo>
                    <a:pt x="8964" y="9207"/>
                  </a:moveTo>
                  <a:cubicBezTo>
                    <a:pt x="8964" y="9207"/>
                    <a:pt x="-13261" y="200977"/>
                    <a:pt x="44524" y="289877"/>
                  </a:cubicBezTo>
                  <a:cubicBezTo>
                    <a:pt x="102309" y="378777"/>
                    <a:pt x="146759" y="365442"/>
                    <a:pt x="191209" y="369888"/>
                  </a:cubicBezTo>
                  <a:cubicBezTo>
                    <a:pt x="235659" y="374332"/>
                    <a:pt x="885899" y="365442"/>
                    <a:pt x="890344" y="396557"/>
                  </a:cubicBezTo>
                  <a:cubicBezTo>
                    <a:pt x="894789" y="427672"/>
                    <a:pt x="1005914" y="649288"/>
                    <a:pt x="1077034" y="729297"/>
                  </a:cubicBezTo>
                  <a:cubicBezTo>
                    <a:pt x="1148154" y="809307"/>
                    <a:pt x="1255469" y="984567"/>
                    <a:pt x="1264359" y="1015682"/>
                  </a:cubicBezTo>
                  <a:cubicBezTo>
                    <a:pt x="1273249" y="1046797"/>
                    <a:pt x="1362149" y="1166813"/>
                    <a:pt x="1362149" y="1166813"/>
                  </a:cubicBezTo>
                  <a:lnTo>
                    <a:pt x="1455494" y="1157922"/>
                  </a:lnTo>
                  <a:lnTo>
                    <a:pt x="1157044" y="267017"/>
                  </a:lnTo>
                  <a:cubicBezTo>
                    <a:pt x="1157044" y="267017"/>
                    <a:pt x="1139264" y="191452"/>
                    <a:pt x="1032584" y="164782"/>
                  </a:cubicBezTo>
                  <a:cubicBezTo>
                    <a:pt x="925904" y="138113"/>
                    <a:pt x="524584" y="4763"/>
                    <a:pt x="524584" y="4763"/>
                  </a:cubicBezTo>
                  <a:lnTo>
                    <a:pt x="8964" y="9207"/>
                  </a:lnTo>
                  <a:close/>
                </a:path>
              </a:pathLst>
            </a:custGeom>
            <a:solidFill>
              <a:srgbClr val="02458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6"/>
            <p:cNvSpPr/>
            <p:nvPr/>
          </p:nvSpPr>
          <p:spPr>
            <a:xfrm>
              <a:off x="2546033" y="4846638"/>
              <a:ext cx="254000" cy="203200"/>
            </a:xfrm>
            <a:custGeom>
              <a:avLst/>
              <a:gdLst>
                <a:gd name="connsiteX0" fmla="*/ 98742 w 254000"/>
                <a:gd name="connsiteY0" fmla="*/ 4763 h 203200"/>
                <a:gd name="connsiteX1" fmla="*/ 101917 w 254000"/>
                <a:gd name="connsiteY1" fmla="*/ 117158 h 203200"/>
                <a:gd name="connsiteX2" fmla="*/ 249238 w 254000"/>
                <a:gd name="connsiteY2" fmla="*/ 200978 h 203200"/>
                <a:gd name="connsiteX3" fmla="*/ 44767 w 254000"/>
                <a:gd name="connsiteY3" fmla="*/ 200978 h 203200"/>
                <a:gd name="connsiteX4" fmla="*/ 63817 w 254000"/>
                <a:gd name="connsiteY4" fmla="*/ 124778 h 203200"/>
                <a:gd name="connsiteX5" fmla="*/ 4763 w 254000"/>
                <a:gd name="connsiteY5" fmla="*/ 13653 h 203200"/>
                <a:gd name="connsiteX6" fmla="*/ 98742 w 254000"/>
                <a:gd name="connsiteY6" fmla="*/ 4763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4000" h="203200">
                  <a:moveTo>
                    <a:pt x="98742" y="4763"/>
                  </a:moveTo>
                  <a:lnTo>
                    <a:pt x="101917" y="117158"/>
                  </a:lnTo>
                  <a:lnTo>
                    <a:pt x="249238" y="200978"/>
                  </a:lnTo>
                  <a:lnTo>
                    <a:pt x="44767" y="200978"/>
                  </a:lnTo>
                  <a:cubicBezTo>
                    <a:pt x="44767" y="200978"/>
                    <a:pt x="44767" y="153353"/>
                    <a:pt x="63817" y="124778"/>
                  </a:cubicBezTo>
                  <a:lnTo>
                    <a:pt x="4763" y="13653"/>
                  </a:lnTo>
                  <a:lnTo>
                    <a:pt x="98742" y="4763"/>
                  </a:lnTo>
                  <a:close/>
                </a:path>
              </a:pathLst>
            </a:custGeom>
            <a:solidFill>
              <a:srgbClr val="152D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7"/>
            <p:cNvSpPr/>
            <p:nvPr/>
          </p:nvSpPr>
          <p:spPr>
            <a:xfrm>
              <a:off x="1498918" y="4774247"/>
              <a:ext cx="190500" cy="241300"/>
            </a:xfrm>
            <a:custGeom>
              <a:avLst/>
              <a:gdLst>
                <a:gd name="connsiteX0" fmla="*/ 185737 w 190500"/>
                <a:gd name="connsiteY0" fmla="*/ 16193 h 241300"/>
                <a:gd name="connsiteX1" fmla="*/ 100013 w 190500"/>
                <a:gd name="connsiteY1" fmla="*/ 127953 h 241300"/>
                <a:gd name="connsiteX2" fmla="*/ 191453 w 190500"/>
                <a:gd name="connsiteY2" fmla="*/ 239078 h 241300"/>
                <a:gd name="connsiteX3" fmla="*/ 4763 w 190500"/>
                <a:gd name="connsiteY3" fmla="*/ 149543 h 241300"/>
                <a:gd name="connsiteX4" fmla="*/ 68263 w 190500"/>
                <a:gd name="connsiteY4" fmla="*/ 96203 h 241300"/>
                <a:gd name="connsiteX5" fmla="*/ 98107 w 190500"/>
                <a:gd name="connsiteY5" fmla="*/ 4763 h 241300"/>
                <a:gd name="connsiteX6" fmla="*/ 185737 w 190500"/>
                <a:gd name="connsiteY6" fmla="*/ 16193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41300">
                  <a:moveTo>
                    <a:pt x="185737" y="16193"/>
                  </a:moveTo>
                  <a:lnTo>
                    <a:pt x="100013" y="127953"/>
                  </a:lnTo>
                  <a:lnTo>
                    <a:pt x="191453" y="239078"/>
                  </a:lnTo>
                  <a:cubicBezTo>
                    <a:pt x="191453" y="239078"/>
                    <a:pt x="28893" y="201613"/>
                    <a:pt x="4763" y="149543"/>
                  </a:cubicBezTo>
                  <a:lnTo>
                    <a:pt x="68263" y="96203"/>
                  </a:lnTo>
                  <a:lnTo>
                    <a:pt x="98107" y="4763"/>
                  </a:lnTo>
                  <a:lnTo>
                    <a:pt x="185737" y="16193"/>
                  </a:lnTo>
                  <a:close/>
                </a:path>
              </a:pathLst>
            </a:custGeom>
            <a:solidFill>
              <a:srgbClr val="152D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48"/>
            <p:cNvSpPr/>
            <p:nvPr/>
          </p:nvSpPr>
          <p:spPr>
            <a:xfrm>
              <a:off x="3320097" y="3386772"/>
              <a:ext cx="107950" cy="107950"/>
            </a:xfrm>
            <a:custGeom>
              <a:avLst/>
              <a:gdLst>
                <a:gd name="connsiteX0" fmla="*/ 86043 w 107950"/>
                <a:gd name="connsiteY0" fmla="*/ 4763 h 107950"/>
                <a:gd name="connsiteX1" fmla="*/ 19368 w 107950"/>
                <a:gd name="connsiteY1" fmla="*/ 4763 h 107950"/>
                <a:gd name="connsiteX2" fmla="*/ 4763 w 107950"/>
                <a:gd name="connsiteY2" fmla="*/ 37148 h 107950"/>
                <a:gd name="connsiteX3" fmla="*/ 29528 w 107950"/>
                <a:gd name="connsiteY3" fmla="*/ 102553 h 107950"/>
                <a:gd name="connsiteX4" fmla="*/ 103188 w 107950"/>
                <a:gd name="connsiteY4" fmla="*/ 105728 h 107950"/>
                <a:gd name="connsiteX5" fmla="*/ 98108 w 107950"/>
                <a:gd name="connsiteY5" fmla="*/ 91758 h 107950"/>
                <a:gd name="connsiteX6" fmla="*/ 30798 w 107950"/>
                <a:gd name="connsiteY6" fmla="*/ 89218 h 107950"/>
                <a:gd name="connsiteX7" fmla="*/ 24448 w 107950"/>
                <a:gd name="connsiteY7" fmla="*/ 25718 h 107950"/>
                <a:gd name="connsiteX8" fmla="*/ 89853 w 107950"/>
                <a:gd name="connsiteY8" fmla="*/ 17463 h 107950"/>
                <a:gd name="connsiteX9" fmla="*/ 86043 w 107950"/>
                <a:gd name="connsiteY9" fmla="*/ 4763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50" h="107950">
                  <a:moveTo>
                    <a:pt x="86043" y="4763"/>
                  </a:moveTo>
                  <a:lnTo>
                    <a:pt x="19368" y="4763"/>
                  </a:lnTo>
                  <a:cubicBezTo>
                    <a:pt x="19368" y="4763"/>
                    <a:pt x="4763" y="14288"/>
                    <a:pt x="4763" y="37148"/>
                  </a:cubicBezTo>
                  <a:cubicBezTo>
                    <a:pt x="4763" y="60008"/>
                    <a:pt x="10478" y="98108"/>
                    <a:pt x="29528" y="102553"/>
                  </a:cubicBezTo>
                  <a:cubicBezTo>
                    <a:pt x="47943" y="107633"/>
                    <a:pt x="103188" y="105728"/>
                    <a:pt x="103188" y="105728"/>
                  </a:cubicBezTo>
                  <a:lnTo>
                    <a:pt x="98108" y="91758"/>
                  </a:lnTo>
                  <a:cubicBezTo>
                    <a:pt x="98108" y="91758"/>
                    <a:pt x="40958" y="94298"/>
                    <a:pt x="30798" y="89218"/>
                  </a:cubicBezTo>
                  <a:cubicBezTo>
                    <a:pt x="19368" y="83503"/>
                    <a:pt x="15558" y="38418"/>
                    <a:pt x="24448" y="25718"/>
                  </a:cubicBezTo>
                  <a:cubicBezTo>
                    <a:pt x="33338" y="13018"/>
                    <a:pt x="89853" y="17463"/>
                    <a:pt x="89853" y="17463"/>
                  </a:cubicBezTo>
                  <a:lnTo>
                    <a:pt x="86043" y="4763"/>
                  </a:lnTo>
                  <a:close/>
                </a:path>
              </a:pathLst>
            </a:custGeom>
            <a:solidFill>
              <a:srgbClr val="046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49"/>
            <p:cNvSpPr/>
            <p:nvPr/>
          </p:nvSpPr>
          <p:spPr>
            <a:xfrm>
              <a:off x="3397567" y="3357563"/>
              <a:ext cx="215900" cy="82550"/>
            </a:xfrm>
            <a:custGeom>
              <a:avLst/>
              <a:gdLst>
                <a:gd name="connsiteX0" fmla="*/ 211773 w 215900"/>
                <a:gd name="connsiteY0" fmla="*/ 7303 h 82550"/>
                <a:gd name="connsiteX1" fmla="*/ 211773 w 215900"/>
                <a:gd name="connsiteY1" fmla="*/ 81597 h 82550"/>
                <a:gd name="connsiteX2" fmla="*/ 4763 w 215900"/>
                <a:gd name="connsiteY2" fmla="*/ 81597 h 82550"/>
                <a:gd name="connsiteX3" fmla="*/ 4763 w 215900"/>
                <a:gd name="connsiteY3" fmla="*/ 4763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900" h="82550">
                  <a:moveTo>
                    <a:pt x="211773" y="7303"/>
                  </a:moveTo>
                  <a:lnTo>
                    <a:pt x="211773" y="81597"/>
                  </a:lnTo>
                  <a:lnTo>
                    <a:pt x="4763" y="81597"/>
                  </a:lnTo>
                  <a:lnTo>
                    <a:pt x="4763" y="4763"/>
                  </a:lnTo>
                  <a:close/>
                </a:path>
              </a:pathLst>
            </a:custGeom>
            <a:solidFill>
              <a:srgbClr val="7997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0"/>
            <p:cNvSpPr/>
            <p:nvPr/>
          </p:nvSpPr>
          <p:spPr>
            <a:xfrm>
              <a:off x="3397567" y="3434397"/>
              <a:ext cx="215900" cy="114300"/>
            </a:xfrm>
            <a:custGeom>
              <a:avLst/>
              <a:gdLst>
                <a:gd name="connsiteX0" fmla="*/ 144463 w 215900"/>
                <a:gd name="connsiteY0" fmla="*/ 114618 h 114300"/>
                <a:gd name="connsiteX1" fmla="*/ 79058 w 215900"/>
                <a:gd name="connsiteY1" fmla="*/ 114618 h 114300"/>
                <a:gd name="connsiteX2" fmla="*/ 4763 w 215900"/>
                <a:gd name="connsiteY2" fmla="*/ 4763 h 114300"/>
                <a:gd name="connsiteX3" fmla="*/ 211138 w 215900"/>
                <a:gd name="connsiteY3" fmla="*/ 4763 h 114300"/>
                <a:gd name="connsiteX4" fmla="*/ 144463 w 215900"/>
                <a:gd name="connsiteY4" fmla="*/ 11461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900" h="114300">
                  <a:moveTo>
                    <a:pt x="144463" y="114618"/>
                  </a:moveTo>
                  <a:lnTo>
                    <a:pt x="79058" y="114618"/>
                  </a:lnTo>
                  <a:cubicBezTo>
                    <a:pt x="79058" y="114618"/>
                    <a:pt x="7938" y="101283"/>
                    <a:pt x="4763" y="4763"/>
                  </a:cubicBezTo>
                  <a:lnTo>
                    <a:pt x="211138" y="4763"/>
                  </a:lnTo>
                  <a:cubicBezTo>
                    <a:pt x="211773" y="4763"/>
                    <a:pt x="209233" y="96203"/>
                    <a:pt x="144463" y="114618"/>
                  </a:cubicBezTo>
                  <a:close/>
                </a:path>
              </a:pathLst>
            </a:custGeom>
            <a:solidFill>
              <a:srgbClr val="87C0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1"/>
            <p:cNvSpPr/>
            <p:nvPr/>
          </p:nvSpPr>
          <p:spPr>
            <a:xfrm>
              <a:off x="2954973" y="3445192"/>
              <a:ext cx="368300" cy="107950"/>
            </a:xfrm>
            <a:custGeom>
              <a:avLst/>
              <a:gdLst>
                <a:gd name="connsiteX0" fmla="*/ 136842 w 368300"/>
                <a:gd name="connsiteY0" fmla="*/ 4763 h 107950"/>
                <a:gd name="connsiteX1" fmla="*/ 262573 w 368300"/>
                <a:gd name="connsiteY1" fmla="*/ 4763 h 107950"/>
                <a:gd name="connsiteX2" fmla="*/ 312737 w 368300"/>
                <a:gd name="connsiteY2" fmla="*/ 4763 h 107950"/>
                <a:gd name="connsiteX3" fmla="*/ 364173 w 368300"/>
                <a:gd name="connsiteY3" fmla="*/ 56198 h 107950"/>
                <a:gd name="connsiteX4" fmla="*/ 312737 w 368300"/>
                <a:gd name="connsiteY4" fmla="*/ 107633 h 107950"/>
                <a:gd name="connsiteX5" fmla="*/ 262573 w 368300"/>
                <a:gd name="connsiteY5" fmla="*/ 107633 h 107950"/>
                <a:gd name="connsiteX6" fmla="*/ 136842 w 368300"/>
                <a:gd name="connsiteY6" fmla="*/ 107633 h 107950"/>
                <a:gd name="connsiteX7" fmla="*/ 4763 w 368300"/>
                <a:gd name="connsiteY7" fmla="*/ 107633 h 107950"/>
                <a:gd name="connsiteX8" fmla="*/ 4763 w 368300"/>
                <a:gd name="connsiteY8" fmla="*/ 4763 h 107950"/>
                <a:gd name="connsiteX9" fmla="*/ 136842 w 368300"/>
                <a:gd name="connsiteY9" fmla="*/ 4763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8300" h="107950">
                  <a:moveTo>
                    <a:pt x="136842" y="4763"/>
                  </a:moveTo>
                  <a:lnTo>
                    <a:pt x="262573" y="4763"/>
                  </a:lnTo>
                  <a:lnTo>
                    <a:pt x="312737" y="4763"/>
                  </a:lnTo>
                  <a:cubicBezTo>
                    <a:pt x="341312" y="4763"/>
                    <a:pt x="364173" y="27623"/>
                    <a:pt x="364173" y="56198"/>
                  </a:cubicBezTo>
                  <a:cubicBezTo>
                    <a:pt x="364173" y="84773"/>
                    <a:pt x="341312" y="107633"/>
                    <a:pt x="312737" y="107633"/>
                  </a:cubicBezTo>
                  <a:lnTo>
                    <a:pt x="262573" y="107633"/>
                  </a:lnTo>
                  <a:lnTo>
                    <a:pt x="136842" y="107633"/>
                  </a:lnTo>
                  <a:lnTo>
                    <a:pt x="4763" y="107633"/>
                  </a:lnTo>
                  <a:lnTo>
                    <a:pt x="4763" y="4763"/>
                  </a:lnTo>
                  <a:lnTo>
                    <a:pt x="136842" y="4763"/>
                  </a:lnTo>
                  <a:close/>
                </a:path>
              </a:pathLst>
            </a:custGeom>
            <a:solidFill>
              <a:srgbClr val="FBCD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2"/>
            <p:cNvSpPr/>
            <p:nvPr/>
          </p:nvSpPr>
          <p:spPr>
            <a:xfrm>
              <a:off x="2804477" y="3445192"/>
              <a:ext cx="368300" cy="107950"/>
            </a:xfrm>
            <a:custGeom>
              <a:avLst/>
              <a:gdLst>
                <a:gd name="connsiteX0" fmla="*/ 136843 w 368300"/>
                <a:gd name="connsiteY0" fmla="*/ 4763 h 107950"/>
                <a:gd name="connsiteX1" fmla="*/ 262573 w 368300"/>
                <a:gd name="connsiteY1" fmla="*/ 4763 h 107950"/>
                <a:gd name="connsiteX2" fmla="*/ 312738 w 368300"/>
                <a:gd name="connsiteY2" fmla="*/ 4763 h 107950"/>
                <a:gd name="connsiteX3" fmla="*/ 364173 w 368300"/>
                <a:gd name="connsiteY3" fmla="*/ 56198 h 107950"/>
                <a:gd name="connsiteX4" fmla="*/ 312738 w 368300"/>
                <a:gd name="connsiteY4" fmla="*/ 107633 h 107950"/>
                <a:gd name="connsiteX5" fmla="*/ 262573 w 368300"/>
                <a:gd name="connsiteY5" fmla="*/ 107633 h 107950"/>
                <a:gd name="connsiteX6" fmla="*/ 136843 w 368300"/>
                <a:gd name="connsiteY6" fmla="*/ 107633 h 107950"/>
                <a:gd name="connsiteX7" fmla="*/ 4763 w 368300"/>
                <a:gd name="connsiteY7" fmla="*/ 107633 h 107950"/>
                <a:gd name="connsiteX8" fmla="*/ 4763 w 368300"/>
                <a:gd name="connsiteY8" fmla="*/ 4763 h 107950"/>
                <a:gd name="connsiteX9" fmla="*/ 136843 w 368300"/>
                <a:gd name="connsiteY9" fmla="*/ 4763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8300" h="107950">
                  <a:moveTo>
                    <a:pt x="136843" y="4763"/>
                  </a:moveTo>
                  <a:lnTo>
                    <a:pt x="262573" y="4763"/>
                  </a:lnTo>
                  <a:lnTo>
                    <a:pt x="312738" y="4763"/>
                  </a:lnTo>
                  <a:cubicBezTo>
                    <a:pt x="341313" y="4763"/>
                    <a:pt x="364173" y="27623"/>
                    <a:pt x="364173" y="56198"/>
                  </a:cubicBezTo>
                  <a:cubicBezTo>
                    <a:pt x="364173" y="84773"/>
                    <a:pt x="341313" y="107633"/>
                    <a:pt x="312738" y="107633"/>
                  </a:cubicBezTo>
                  <a:lnTo>
                    <a:pt x="262573" y="107633"/>
                  </a:lnTo>
                  <a:lnTo>
                    <a:pt x="136843" y="107633"/>
                  </a:lnTo>
                  <a:lnTo>
                    <a:pt x="4763" y="107633"/>
                  </a:lnTo>
                  <a:lnTo>
                    <a:pt x="4763" y="4763"/>
                  </a:lnTo>
                  <a:lnTo>
                    <a:pt x="136843" y="4763"/>
                  </a:lnTo>
                  <a:close/>
                </a:path>
              </a:pathLst>
            </a:custGeom>
            <a:solidFill>
              <a:srgbClr val="E2A74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3"/>
            <p:cNvSpPr/>
            <p:nvPr/>
          </p:nvSpPr>
          <p:spPr>
            <a:xfrm>
              <a:off x="2804477" y="3473133"/>
              <a:ext cx="336550" cy="50800"/>
            </a:xfrm>
            <a:custGeom>
              <a:avLst/>
              <a:gdLst>
                <a:gd name="connsiteX0" fmla="*/ 59373 w 336550"/>
                <a:gd name="connsiteY0" fmla="*/ 4763 h 50800"/>
                <a:gd name="connsiteX1" fmla="*/ 305752 w 336550"/>
                <a:gd name="connsiteY1" fmla="*/ 4763 h 50800"/>
                <a:gd name="connsiteX2" fmla="*/ 314008 w 336550"/>
                <a:gd name="connsiteY2" fmla="*/ 4763 h 50800"/>
                <a:gd name="connsiteX3" fmla="*/ 337502 w 336550"/>
                <a:gd name="connsiteY3" fmla="*/ 28258 h 50800"/>
                <a:gd name="connsiteX4" fmla="*/ 314008 w 336550"/>
                <a:gd name="connsiteY4" fmla="*/ 51752 h 50800"/>
                <a:gd name="connsiteX5" fmla="*/ 305752 w 336550"/>
                <a:gd name="connsiteY5" fmla="*/ 51752 h 50800"/>
                <a:gd name="connsiteX6" fmla="*/ 59373 w 336550"/>
                <a:gd name="connsiteY6" fmla="*/ 51752 h 50800"/>
                <a:gd name="connsiteX7" fmla="*/ 4763 w 336550"/>
                <a:gd name="connsiteY7" fmla="*/ 51752 h 50800"/>
                <a:gd name="connsiteX8" fmla="*/ 4763 w 336550"/>
                <a:gd name="connsiteY8" fmla="*/ 5397 h 50800"/>
                <a:gd name="connsiteX9" fmla="*/ 59373 w 336550"/>
                <a:gd name="connsiteY9" fmla="*/ 5397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550" h="50800">
                  <a:moveTo>
                    <a:pt x="59373" y="4763"/>
                  </a:moveTo>
                  <a:lnTo>
                    <a:pt x="305752" y="4763"/>
                  </a:lnTo>
                  <a:lnTo>
                    <a:pt x="314008" y="4763"/>
                  </a:lnTo>
                  <a:cubicBezTo>
                    <a:pt x="326708" y="4763"/>
                    <a:pt x="337502" y="14922"/>
                    <a:pt x="337502" y="28258"/>
                  </a:cubicBezTo>
                  <a:cubicBezTo>
                    <a:pt x="337502" y="40958"/>
                    <a:pt x="327343" y="51752"/>
                    <a:pt x="314008" y="51752"/>
                  </a:cubicBezTo>
                  <a:lnTo>
                    <a:pt x="305752" y="51752"/>
                  </a:lnTo>
                  <a:lnTo>
                    <a:pt x="59373" y="51752"/>
                  </a:lnTo>
                  <a:lnTo>
                    <a:pt x="4763" y="51752"/>
                  </a:lnTo>
                  <a:lnTo>
                    <a:pt x="4763" y="5397"/>
                  </a:lnTo>
                  <a:lnTo>
                    <a:pt x="59373" y="539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4"/>
            <p:cNvSpPr/>
            <p:nvPr/>
          </p:nvSpPr>
          <p:spPr>
            <a:xfrm>
              <a:off x="2847023" y="3341053"/>
              <a:ext cx="336550" cy="107950"/>
            </a:xfrm>
            <a:custGeom>
              <a:avLst/>
              <a:gdLst>
                <a:gd name="connsiteX0" fmla="*/ 213042 w 336550"/>
                <a:gd name="connsiteY0" fmla="*/ 4763 h 107950"/>
                <a:gd name="connsiteX1" fmla="*/ 97473 w 336550"/>
                <a:gd name="connsiteY1" fmla="*/ 4763 h 107950"/>
                <a:gd name="connsiteX2" fmla="*/ 51752 w 336550"/>
                <a:gd name="connsiteY2" fmla="*/ 4763 h 107950"/>
                <a:gd name="connsiteX3" fmla="*/ 4763 w 336550"/>
                <a:gd name="connsiteY3" fmla="*/ 56197 h 107950"/>
                <a:gd name="connsiteX4" fmla="*/ 51752 w 336550"/>
                <a:gd name="connsiteY4" fmla="*/ 107632 h 107950"/>
                <a:gd name="connsiteX5" fmla="*/ 97473 w 336550"/>
                <a:gd name="connsiteY5" fmla="*/ 107632 h 107950"/>
                <a:gd name="connsiteX6" fmla="*/ 213042 w 336550"/>
                <a:gd name="connsiteY6" fmla="*/ 107632 h 107950"/>
                <a:gd name="connsiteX7" fmla="*/ 334327 w 336550"/>
                <a:gd name="connsiteY7" fmla="*/ 107632 h 107950"/>
                <a:gd name="connsiteX8" fmla="*/ 334327 w 336550"/>
                <a:gd name="connsiteY8" fmla="*/ 4763 h 107950"/>
                <a:gd name="connsiteX9" fmla="*/ 213042 w 336550"/>
                <a:gd name="connsiteY9" fmla="*/ 4763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550" h="107950">
                  <a:moveTo>
                    <a:pt x="213042" y="4763"/>
                  </a:moveTo>
                  <a:lnTo>
                    <a:pt x="97473" y="4763"/>
                  </a:lnTo>
                  <a:lnTo>
                    <a:pt x="51752" y="4763"/>
                  </a:lnTo>
                  <a:cubicBezTo>
                    <a:pt x="25717" y="4763"/>
                    <a:pt x="4763" y="27622"/>
                    <a:pt x="4763" y="56197"/>
                  </a:cubicBezTo>
                  <a:cubicBezTo>
                    <a:pt x="4763" y="84772"/>
                    <a:pt x="25717" y="107632"/>
                    <a:pt x="51752" y="107632"/>
                  </a:cubicBezTo>
                  <a:lnTo>
                    <a:pt x="97473" y="107632"/>
                  </a:lnTo>
                  <a:lnTo>
                    <a:pt x="213042" y="107632"/>
                  </a:lnTo>
                  <a:lnTo>
                    <a:pt x="334327" y="107632"/>
                  </a:lnTo>
                  <a:lnTo>
                    <a:pt x="334327" y="4763"/>
                  </a:lnTo>
                  <a:lnTo>
                    <a:pt x="213042" y="4763"/>
                  </a:lnTo>
                  <a:close/>
                </a:path>
              </a:pathLst>
            </a:custGeom>
            <a:solidFill>
              <a:srgbClr val="367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5"/>
            <p:cNvSpPr/>
            <p:nvPr/>
          </p:nvSpPr>
          <p:spPr>
            <a:xfrm>
              <a:off x="2871788" y="3368992"/>
              <a:ext cx="311150" cy="50800"/>
            </a:xfrm>
            <a:custGeom>
              <a:avLst/>
              <a:gdLst>
                <a:gd name="connsiteX0" fmla="*/ 259398 w 311150"/>
                <a:gd name="connsiteY0" fmla="*/ 4763 h 50800"/>
                <a:gd name="connsiteX1" fmla="*/ 33338 w 311150"/>
                <a:gd name="connsiteY1" fmla="*/ 4763 h 50800"/>
                <a:gd name="connsiteX2" fmla="*/ 26352 w 311150"/>
                <a:gd name="connsiteY2" fmla="*/ 4763 h 50800"/>
                <a:gd name="connsiteX3" fmla="*/ 4763 w 311150"/>
                <a:gd name="connsiteY3" fmla="*/ 28258 h 50800"/>
                <a:gd name="connsiteX4" fmla="*/ 26352 w 311150"/>
                <a:gd name="connsiteY4" fmla="*/ 51753 h 50800"/>
                <a:gd name="connsiteX5" fmla="*/ 33338 w 311150"/>
                <a:gd name="connsiteY5" fmla="*/ 51753 h 50800"/>
                <a:gd name="connsiteX6" fmla="*/ 259398 w 311150"/>
                <a:gd name="connsiteY6" fmla="*/ 51753 h 50800"/>
                <a:gd name="connsiteX7" fmla="*/ 309563 w 311150"/>
                <a:gd name="connsiteY7" fmla="*/ 51753 h 50800"/>
                <a:gd name="connsiteX8" fmla="*/ 309563 w 311150"/>
                <a:gd name="connsiteY8" fmla="*/ 5398 h 50800"/>
                <a:gd name="connsiteX9" fmla="*/ 259398 w 311150"/>
                <a:gd name="connsiteY9" fmla="*/ 5398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1150" h="50800">
                  <a:moveTo>
                    <a:pt x="259398" y="4763"/>
                  </a:moveTo>
                  <a:lnTo>
                    <a:pt x="33338" y="4763"/>
                  </a:lnTo>
                  <a:lnTo>
                    <a:pt x="26352" y="4763"/>
                  </a:lnTo>
                  <a:cubicBezTo>
                    <a:pt x="14288" y="4763"/>
                    <a:pt x="4763" y="14923"/>
                    <a:pt x="4763" y="28258"/>
                  </a:cubicBezTo>
                  <a:cubicBezTo>
                    <a:pt x="4763" y="40958"/>
                    <a:pt x="14288" y="51753"/>
                    <a:pt x="26352" y="51753"/>
                  </a:cubicBezTo>
                  <a:lnTo>
                    <a:pt x="33338" y="51753"/>
                  </a:lnTo>
                  <a:lnTo>
                    <a:pt x="259398" y="51753"/>
                  </a:lnTo>
                  <a:lnTo>
                    <a:pt x="309563" y="51753"/>
                  </a:lnTo>
                  <a:lnTo>
                    <a:pt x="309563" y="5398"/>
                  </a:lnTo>
                  <a:lnTo>
                    <a:pt x="259398" y="539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6"/>
            <p:cNvSpPr/>
            <p:nvPr/>
          </p:nvSpPr>
          <p:spPr>
            <a:xfrm>
              <a:off x="3713797" y="3598863"/>
              <a:ext cx="241300" cy="1403350"/>
            </a:xfrm>
            <a:custGeom>
              <a:avLst/>
              <a:gdLst>
                <a:gd name="connsiteX0" fmla="*/ 76518 w 241300"/>
                <a:gd name="connsiteY0" fmla="*/ 4763 h 1403350"/>
                <a:gd name="connsiteX1" fmla="*/ 237173 w 241300"/>
                <a:gd name="connsiteY1" fmla="*/ 1400492 h 1403350"/>
                <a:gd name="connsiteX2" fmla="*/ 160973 w 241300"/>
                <a:gd name="connsiteY2" fmla="*/ 1400492 h 1403350"/>
                <a:gd name="connsiteX3" fmla="*/ 4763 w 241300"/>
                <a:gd name="connsiteY3" fmla="*/ 13653 h 14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00" h="1403350">
                  <a:moveTo>
                    <a:pt x="76518" y="4763"/>
                  </a:moveTo>
                  <a:lnTo>
                    <a:pt x="237173" y="1400492"/>
                  </a:lnTo>
                  <a:lnTo>
                    <a:pt x="160973" y="1400492"/>
                  </a:lnTo>
                  <a:lnTo>
                    <a:pt x="4763" y="13653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7"/>
            <p:cNvSpPr/>
            <p:nvPr/>
          </p:nvSpPr>
          <p:spPr>
            <a:xfrm>
              <a:off x="3434397" y="3598863"/>
              <a:ext cx="177800" cy="1263650"/>
            </a:xfrm>
            <a:custGeom>
              <a:avLst/>
              <a:gdLst>
                <a:gd name="connsiteX0" fmla="*/ 178118 w 177800"/>
                <a:gd name="connsiteY0" fmla="*/ 9208 h 1263650"/>
                <a:gd name="connsiteX1" fmla="*/ 68263 w 177800"/>
                <a:gd name="connsiteY1" fmla="*/ 1260792 h 1263650"/>
                <a:gd name="connsiteX2" fmla="*/ 4763 w 177800"/>
                <a:gd name="connsiteY2" fmla="*/ 1260792 h 1263650"/>
                <a:gd name="connsiteX3" fmla="*/ 97473 w 177800"/>
                <a:gd name="connsiteY3" fmla="*/ 4763 h 1263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800" h="1263650">
                  <a:moveTo>
                    <a:pt x="178118" y="9208"/>
                  </a:moveTo>
                  <a:lnTo>
                    <a:pt x="68263" y="1260792"/>
                  </a:lnTo>
                  <a:lnTo>
                    <a:pt x="4763" y="1260792"/>
                  </a:lnTo>
                  <a:lnTo>
                    <a:pt x="97473" y="4763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58"/>
            <p:cNvSpPr/>
            <p:nvPr/>
          </p:nvSpPr>
          <p:spPr>
            <a:xfrm>
              <a:off x="1011238" y="3603308"/>
              <a:ext cx="171450" cy="1244600"/>
            </a:xfrm>
            <a:custGeom>
              <a:avLst/>
              <a:gdLst>
                <a:gd name="connsiteX0" fmla="*/ 80963 w 171450"/>
                <a:gd name="connsiteY0" fmla="*/ 4763 h 1244600"/>
                <a:gd name="connsiteX1" fmla="*/ 169863 w 171450"/>
                <a:gd name="connsiteY1" fmla="*/ 1239838 h 1244600"/>
                <a:gd name="connsiteX2" fmla="*/ 97473 w 171450"/>
                <a:gd name="connsiteY2" fmla="*/ 1239838 h 1244600"/>
                <a:gd name="connsiteX3" fmla="*/ 4763 w 171450"/>
                <a:gd name="connsiteY3" fmla="*/ 13017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1244600">
                  <a:moveTo>
                    <a:pt x="80963" y="4763"/>
                  </a:moveTo>
                  <a:lnTo>
                    <a:pt x="169863" y="1239838"/>
                  </a:lnTo>
                  <a:lnTo>
                    <a:pt x="97473" y="1239838"/>
                  </a:lnTo>
                  <a:lnTo>
                    <a:pt x="4763" y="13017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59"/>
            <p:cNvSpPr/>
            <p:nvPr/>
          </p:nvSpPr>
          <p:spPr>
            <a:xfrm>
              <a:off x="677228" y="3595053"/>
              <a:ext cx="241300" cy="1352550"/>
            </a:xfrm>
            <a:custGeom>
              <a:avLst/>
              <a:gdLst>
                <a:gd name="connsiteX0" fmla="*/ 237172 w 241300"/>
                <a:gd name="connsiteY0" fmla="*/ 8572 h 1352550"/>
                <a:gd name="connsiteX1" fmla="*/ 76517 w 241300"/>
                <a:gd name="connsiteY1" fmla="*/ 1353502 h 1352550"/>
                <a:gd name="connsiteX2" fmla="*/ 4763 w 241300"/>
                <a:gd name="connsiteY2" fmla="*/ 1353502 h 1352550"/>
                <a:gd name="connsiteX3" fmla="*/ 152717 w 241300"/>
                <a:gd name="connsiteY3" fmla="*/ 4763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00" h="1352550">
                  <a:moveTo>
                    <a:pt x="237172" y="8572"/>
                  </a:moveTo>
                  <a:lnTo>
                    <a:pt x="76517" y="1353502"/>
                  </a:lnTo>
                  <a:lnTo>
                    <a:pt x="4763" y="1353502"/>
                  </a:lnTo>
                  <a:lnTo>
                    <a:pt x="152717" y="4763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0"/>
            <p:cNvSpPr/>
            <p:nvPr/>
          </p:nvSpPr>
          <p:spPr>
            <a:xfrm>
              <a:off x="580167" y="3543885"/>
              <a:ext cx="3486150" cy="88900"/>
            </a:xfrm>
            <a:custGeom>
              <a:avLst/>
              <a:gdLst>
                <a:gd name="connsiteX0" fmla="*/ 3481388 w 3486150"/>
                <a:gd name="connsiteY0" fmla="*/ 84773 h 88900"/>
                <a:gd name="connsiteX1" fmla="*/ 4763 w 3486150"/>
                <a:gd name="connsiteY1" fmla="*/ 84773 h 88900"/>
                <a:gd name="connsiteX2" fmla="*/ 4763 w 3486150"/>
                <a:gd name="connsiteY2" fmla="*/ 4763 h 88900"/>
                <a:gd name="connsiteX3" fmla="*/ 3481388 w 3486150"/>
                <a:gd name="connsiteY3" fmla="*/ 4763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6150" h="88900">
                  <a:moveTo>
                    <a:pt x="3481388" y="84773"/>
                  </a:moveTo>
                  <a:lnTo>
                    <a:pt x="4763" y="84773"/>
                  </a:lnTo>
                  <a:lnTo>
                    <a:pt x="4763" y="4763"/>
                  </a:lnTo>
                  <a:lnTo>
                    <a:pt x="3481388" y="4763"/>
                  </a:lnTo>
                  <a:close/>
                </a:path>
              </a:pathLst>
            </a:custGeom>
            <a:solidFill>
              <a:srgbClr val="7E97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1"/>
            <p:cNvSpPr/>
            <p:nvPr/>
          </p:nvSpPr>
          <p:spPr>
            <a:xfrm>
              <a:off x="9921359" y="4455879"/>
              <a:ext cx="565150" cy="527050"/>
            </a:xfrm>
            <a:custGeom>
              <a:avLst/>
              <a:gdLst>
                <a:gd name="connsiteX0" fmla="*/ 445651 w 565150"/>
                <a:gd name="connsiteY0" fmla="*/ 500296 h 527050"/>
                <a:gd name="connsiteX1" fmla="*/ 341511 w 565150"/>
                <a:gd name="connsiteY1" fmla="*/ 312971 h 527050"/>
                <a:gd name="connsiteX2" fmla="*/ 65921 w 565150"/>
                <a:gd name="connsiteY2" fmla="*/ 138346 h 527050"/>
                <a:gd name="connsiteX3" fmla="*/ 53221 w 565150"/>
                <a:gd name="connsiteY3" fmla="*/ 34206 h 527050"/>
                <a:gd name="connsiteX4" fmla="*/ 311031 w 565150"/>
                <a:gd name="connsiteY4" fmla="*/ 36746 h 527050"/>
                <a:gd name="connsiteX5" fmla="*/ 566301 w 565150"/>
                <a:gd name="connsiteY5" fmla="*/ 411396 h 527050"/>
                <a:gd name="connsiteX6" fmla="*/ 532647 w 565150"/>
                <a:gd name="connsiteY6" fmla="*/ 525696 h 527050"/>
                <a:gd name="connsiteX7" fmla="*/ 445651 w 565150"/>
                <a:gd name="connsiteY7" fmla="*/ 500296 h 52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5150" h="527050">
                  <a:moveTo>
                    <a:pt x="445651" y="500296"/>
                  </a:moveTo>
                  <a:cubicBezTo>
                    <a:pt x="445651" y="500296"/>
                    <a:pt x="401201" y="357421"/>
                    <a:pt x="341511" y="312971"/>
                  </a:cubicBezTo>
                  <a:cubicBezTo>
                    <a:pt x="281821" y="268521"/>
                    <a:pt x="161806" y="149141"/>
                    <a:pt x="65921" y="138346"/>
                  </a:cubicBezTo>
                  <a:cubicBezTo>
                    <a:pt x="-29964" y="127551"/>
                    <a:pt x="3691" y="52621"/>
                    <a:pt x="53221" y="34206"/>
                  </a:cubicBezTo>
                  <a:cubicBezTo>
                    <a:pt x="102751" y="15791"/>
                    <a:pt x="248166" y="-22944"/>
                    <a:pt x="311031" y="36746"/>
                  </a:cubicBezTo>
                  <a:cubicBezTo>
                    <a:pt x="373261" y="96436"/>
                    <a:pt x="566301" y="403776"/>
                    <a:pt x="566301" y="411396"/>
                  </a:cubicBezTo>
                  <a:cubicBezTo>
                    <a:pt x="566301" y="419016"/>
                    <a:pt x="532647" y="525696"/>
                    <a:pt x="532647" y="525696"/>
                  </a:cubicBezTo>
                  <a:lnTo>
                    <a:pt x="445651" y="500296"/>
                  </a:lnTo>
                  <a:close/>
                </a:path>
              </a:pathLst>
            </a:custGeom>
            <a:solidFill>
              <a:srgbClr val="FFD2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2"/>
            <p:cNvSpPr/>
            <p:nvPr/>
          </p:nvSpPr>
          <p:spPr>
            <a:xfrm>
              <a:off x="10056178" y="4513897"/>
              <a:ext cx="387350" cy="438150"/>
            </a:xfrm>
            <a:custGeom>
              <a:avLst/>
              <a:gdLst>
                <a:gd name="connsiteX0" fmla="*/ 375603 w 387350"/>
                <a:gd name="connsiteY0" fmla="*/ 437833 h 438150"/>
                <a:gd name="connsiteX1" fmla="*/ 387032 w 387350"/>
                <a:gd name="connsiteY1" fmla="*/ 435928 h 438150"/>
                <a:gd name="connsiteX2" fmla="*/ 6032 w 387350"/>
                <a:gd name="connsiteY2" fmla="*/ 4763 h 438150"/>
                <a:gd name="connsiteX3" fmla="*/ 4763 w 387350"/>
                <a:gd name="connsiteY3" fmla="*/ 16193 h 438150"/>
                <a:gd name="connsiteX4" fmla="*/ 375603 w 387350"/>
                <a:gd name="connsiteY4" fmla="*/ 437833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350" h="438150">
                  <a:moveTo>
                    <a:pt x="375603" y="437833"/>
                  </a:moveTo>
                  <a:lnTo>
                    <a:pt x="387032" y="435928"/>
                  </a:lnTo>
                  <a:cubicBezTo>
                    <a:pt x="386397" y="432118"/>
                    <a:pt x="316547" y="45403"/>
                    <a:pt x="6032" y="4763"/>
                  </a:cubicBezTo>
                  <a:lnTo>
                    <a:pt x="4763" y="16193"/>
                  </a:lnTo>
                  <a:cubicBezTo>
                    <a:pt x="306388" y="56198"/>
                    <a:pt x="374967" y="434023"/>
                    <a:pt x="375603" y="437833"/>
                  </a:cubicBezTo>
                  <a:close/>
                </a:path>
              </a:pathLst>
            </a:custGeom>
            <a:solidFill>
              <a:srgbClr val="DD96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3"/>
            <p:cNvSpPr/>
            <p:nvPr/>
          </p:nvSpPr>
          <p:spPr>
            <a:xfrm>
              <a:off x="10186318" y="3987200"/>
              <a:ext cx="412750" cy="965200"/>
            </a:xfrm>
            <a:custGeom>
              <a:avLst/>
              <a:gdLst>
                <a:gd name="connsiteX0" fmla="*/ 256257 w 412750"/>
                <a:gd name="connsiteY0" fmla="*/ 8221 h 965200"/>
                <a:gd name="connsiteX1" fmla="*/ 289912 w 412750"/>
                <a:gd name="connsiteY1" fmla="*/ 72991 h 965200"/>
                <a:gd name="connsiteX2" fmla="*/ 256257 w 412750"/>
                <a:gd name="connsiteY2" fmla="*/ 359375 h 965200"/>
                <a:gd name="connsiteX3" fmla="*/ 383891 w 412750"/>
                <a:gd name="connsiteY3" fmla="*/ 575275 h 965200"/>
                <a:gd name="connsiteX4" fmla="*/ 409926 w 412750"/>
                <a:gd name="connsiteY4" fmla="*/ 695291 h 965200"/>
                <a:gd name="connsiteX5" fmla="*/ 329282 w 412750"/>
                <a:gd name="connsiteY5" fmla="*/ 961991 h 965200"/>
                <a:gd name="connsiteX6" fmla="*/ 251176 w 412750"/>
                <a:gd name="connsiteY6" fmla="*/ 963260 h 965200"/>
                <a:gd name="connsiteX7" fmla="*/ 220062 w 412750"/>
                <a:gd name="connsiteY7" fmla="*/ 825466 h 965200"/>
                <a:gd name="connsiteX8" fmla="*/ 16862 w 412750"/>
                <a:gd name="connsiteY8" fmla="*/ 534000 h 965200"/>
                <a:gd name="connsiteX9" fmla="*/ 58772 w 412750"/>
                <a:gd name="connsiteY9" fmla="*/ 195546 h 965200"/>
                <a:gd name="connsiteX10" fmla="*/ 256257 w 412750"/>
                <a:gd name="connsiteY10" fmla="*/ 8221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2750" h="965200">
                  <a:moveTo>
                    <a:pt x="256257" y="8221"/>
                  </a:moveTo>
                  <a:cubicBezTo>
                    <a:pt x="256257" y="8221"/>
                    <a:pt x="310866" y="-17815"/>
                    <a:pt x="289912" y="72991"/>
                  </a:cubicBezTo>
                  <a:cubicBezTo>
                    <a:pt x="268957" y="163796"/>
                    <a:pt x="221966" y="244441"/>
                    <a:pt x="256257" y="359375"/>
                  </a:cubicBezTo>
                  <a:cubicBezTo>
                    <a:pt x="289912" y="473675"/>
                    <a:pt x="335632" y="510505"/>
                    <a:pt x="383891" y="575275"/>
                  </a:cubicBezTo>
                  <a:cubicBezTo>
                    <a:pt x="418182" y="621630"/>
                    <a:pt x="417547" y="627346"/>
                    <a:pt x="409926" y="695291"/>
                  </a:cubicBezTo>
                  <a:cubicBezTo>
                    <a:pt x="402307" y="763235"/>
                    <a:pt x="329282" y="961991"/>
                    <a:pt x="329282" y="961991"/>
                  </a:cubicBezTo>
                  <a:lnTo>
                    <a:pt x="251176" y="963260"/>
                  </a:lnTo>
                  <a:cubicBezTo>
                    <a:pt x="251176" y="963260"/>
                    <a:pt x="263876" y="859121"/>
                    <a:pt x="220062" y="825466"/>
                  </a:cubicBezTo>
                  <a:cubicBezTo>
                    <a:pt x="175612" y="791810"/>
                    <a:pt x="30197" y="598771"/>
                    <a:pt x="16862" y="534000"/>
                  </a:cubicBezTo>
                  <a:cubicBezTo>
                    <a:pt x="3526" y="469230"/>
                    <a:pt x="-14253" y="330800"/>
                    <a:pt x="58772" y="195546"/>
                  </a:cubicBezTo>
                  <a:cubicBezTo>
                    <a:pt x="131797" y="60291"/>
                    <a:pt x="235301" y="19016"/>
                    <a:pt x="256257" y="8221"/>
                  </a:cubicBezTo>
                  <a:close/>
                </a:path>
              </a:pathLst>
            </a:custGeom>
            <a:solidFill>
              <a:srgbClr val="63E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4"/>
            <p:cNvSpPr/>
            <p:nvPr/>
          </p:nvSpPr>
          <p:spPr>
            <a:xfrm>
              <a:off x="10295499" y="4153217"/>
              <a:ext cx="209550" cy="812800"/>
            </a:xfrm>
            <a:custGeom>
              <a:avLst/>
              <a:gdLst>
                <a:gd name="connsiteX0" fmla="*/ 188351 w 209550"/>
                <a:gd name="connsiteY0" fmla="*/ 813753 h 812800"/>
                <a:gd name="connsiteX1" fmla="*/ 155331 w 209550"/>
                <a:gd name="connsiteY1" fmla="*/ 484188 h 812800"/>
                <a:gd name="connsiteX2" fmla="*/ 126121 w 209550"/>
                <a:gd name="connsiteY2" fmla="*/ 453073 h 812800"/>
                <a:gd name="connsiteX3" fmla="*/ 16266 w 209550"/>
                <a:gd name="connsiteY3" fmla="*/ 240983 h 812800"/>
                <a:gd name="connsiteX4" fmla="*/ 79131 w 209550"/>
                <a:gd name="connsiteY4" fmla="*/ 10478 h 812800"/>
                <a:gd name="connsiteX5" fmla="*/ 68971 w 209550"/>
                <a:gd name="connsiteY5" fmla="*/ 4763 h 812800"/>
                <a:gd name="connsiteX6" fmla="*/ 4836 w 209550"/>
                <a:gd name="connsiteY6" fmla="*/ 240983 h 812800"/>
                <a:gd name="connsiteX7" fmla="*/ 117866 w 209550"/>
                <a:gd name="connsiteY7" fmla="*/ 460692 h 812800"/>
                <a:gd name="connsiteX8" fmla="*/ 147076 w 209550"/>
                <a:gd name="connsiteY8" fmla="*/ 491808 h 812800"/>
                <a:gd name="connsiteX9" fmla="*/ 177556 w 209550"/>
                <a:gd name="connsiteY9" fmla="*/ 809942 h 812800"/>
                <a:gd name="connsiteX10" fmla="*/ 188351 w 209550"/>
                <a:gd name="connsiteY10" fmla="*/ 813753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550" h="812800">
                  <a:moveTo>
                    <a:pt x="188351" y="813753"/>
                  </a:moveTo>
                  <a:cubicBezTo>
                    <a:pt x="190891" y="804228"/>
                    <a:pt x="249311" y="585153"/>
                    <a:pt x="155331" y="484188"/>
                  </a:cubicBezTo>
                  <a:cubicBezTo>
                    <a:pt x="145171" y="473392"/>
                    <a:pt x="135646" y="462598"/>
                    <a:pt x="126121" y="453073"/>
                  </a:cubicBezTo>
                  <a:cubicBezTo>
                    <a:pt x="51826" y="374967"/>
                    <a:pt x="18171" y="339408"/>
                    <a:pt x="16266" y="240983"/>
                  </a:cubicBezTo>
                  <a:cubicBezTo>
                    <a:pt x="14361" y="130492"/>
                    <a:pt x="78496" y="11748"/>
                    <a:pt x="79131" y="10478"/>
                  </a:cubicBezTo>
                  <a:lnTo>
                    <a:pt x="68971" y="4763"/>
                  </a:lnTo>
                  <a:cubicBezTo>
                    <a:pt x="66431" y="9842"/>
                    <a:pt x="2296" y="127317"/>
                    <a:pt x="4836" y="240983"/>
                  </a:cubicBezTo>
                  <a:cubicBezTo>
                    <a:pt x="6741" y="343853"/>
                    <a:pt x="44206" y="383223"/>
                    <a:pt x="117866" y="460692"/>
                  </a:cubicBezTo>
                  <a:cubicBezTo>
                    <a:pt x="126756" y="470217"/>
                    <a:pt x="136916" y="480378"/>
                    <a:pt x="147076" y="491808"/>
                  </a:cubicBezTo>
                  <a:cubicBezTo>
                    <a:pt x="236611" y="587692"/>
                    <a:pt x="178191" y="808038"/>
                    <a:pt x="177556" y="809942"/>
                  </a:cubicBezTo>
                  <a:lnTo>
                    <a:pt x="188351" y="813753"/>
                  </a:lnTo>
                  <a:close/>
                </a:path>
              </a:pathLst>
            </a:custGeom>
            <a:solidFill>
              <a:srgbClr val="25B2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5"/>
            <p:cNvSpPr/>
            <p:nvPr/>
          </p:nvSpPr>
          <p:spPr>
            <a:xfrm>
              <a:off x="10475653" y="4595852"/>
              <a:ext cx="336550" cy="355600"/>
            </a:xfrm>
            <a:custGeom>
              <a:avLst/>
              <a:gdLst>
                <a:gd name="connsiteX0" fmla="*/ 168216 w 336550"/>
                <a:gd name="connsiteY0" fmla="*/ 18693 h 355600"/>
                <a:gd name="connsiteX1" fmla="*/ 316172 w 336550"/>
                <a:gd name="connsiteY1" fmla="*/ 17423 h 355600"/>
                <a:gd name="connsiteX2" fmla="*/ 293947 w 336550"/>
                <a:gd name="connsiteY2" fmla="*/ 150139 h 355600"/>
                <a:gd name="connsiteX3" fmla="*/ 154247 w 336550"/>
                <a:gd name="connsiteY3" fmla="*/ 210464 h 355600"/>
                <a:gd name="connsiteX4" fmla="*/ 42487 w 336550"/>
                <a:gd name="connsiteY4" fmla="*/ 352703 h 355600"/>
                <a:gd name="connsiteX5" fmla="*/ 5022 w 336550"/>
                <a:gd name="connsiteY5" fmla="*/ 352703 h 355600"/>
                <a:gd name="connsiteX6" fmla="*/ 168216 w 336550"/>
                <a:gd name="connsiteY6" fmla="*/ 18693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550" h="355600">
                  <a:moveTo>
                    <a:pt x="168216" y="18693"/>
                  </a:moveTo>
                  <a:cubicBezTo>
                    <a:pt x="168216" y="18693"/>
                    <a:pt x="295216" y="-11786"/>
                    <a:pt x="316172" y="17423"/>
                  </a:cubicBezTo>
                  <a:cubicBezTo>
                    <a:pt x="337127" y="46633"/>
                    <a:pt x="353637" y="103783"/>
                    <a:pt x="293947" y="150139"/>
                  </a:cubicBezTo>
                  <a:cubicBezTo>
                    <a:pt x="233622" y="196493"/>
                    <a:pt x="185362" y="189508"/>
                    <a:pt x="154247" y="210464"/>
                  </a:cubicBezTo>
                  <a:cubicBezTo>
                    <a:pt x="123132" y="231418"/>
                    <a:pt x="45027" y="310793"/>
                    <a:pt x="42487" y="352703"/>
                  </a:cubicBezTo>
                  <a:lnTo>
                    <a:pt x="5022" y="352703"/>
                  </a:lnTo>
                  <a:cubicBezTo>
                    <a:pt x="5022" y="352068"/>
                    <a:pt x="-8948" y="80289"/>
                    <a:pt x="168216" y="18693"/>
                  </a:cubicBezTo>
                  <a:close/>
                </a:path>
              </a:pathLst>
            </a:custGeom>
            <a:solidFill>
              <a:srgbClr val="2541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6"/>
            <p:cNvSpPr/>
            <p:nvPr/>
          </p:nvSpPr>
          <p:spPr>
            <a:xfrm>
              <a:off x="10258107" y="4943158"/>
              <a:ext cx="374650" cy="387350"/>
            </a:xfrm>
            <a:custGeom>
              <a:avLst/>
              <a:gdLst>
                <a:gd name="connsiteX0" fmla="*/ 370523 w 374650"/>
                <a:gd name="connsiteY0" fmla="*/ 4763 h 387350"/>
                <a:gd name="connsiteX1" fmla="*/ 4763 w 374650"/>
                <a:gd name="connsiteY1" fmla="*/ 4763 h 387350"/>
                <a:gd name="connsiteX2" fmla="*/ 44133 w 374650"/>
                <a:gd name="connsiteY2" fmla="*/ 383222 h 387350"/>
                <a:gd name="connsiteX3" fmla="*/ 331788 w 374650"/>
                <a:gd name="connsiteY3" fmla="*/ 380047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650" h="387350">
                  <a:moveTo>
                    <a:pt x="370523" y="4763"/>
                  </a:moveTo>
                  <a:lnTo>
                    <a:pt x="4763" y="4763"/>
                  </a:lnTo>
                  <a:lnTo>
                    <a:pt x="44133" y="383222"/>
                  </a:lnTo>
                  <a:lnTo>
                    <a:pt x="331788" y="380047"/>
                  </a:lnTo>
                  <a:close/>
                </a:path>
              </a:pathLst>
            </a:custGeom>
            <a:solidFill>
              <a:srgbClr val="084C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7"/>
            <p:cNvSpPr/>
            <p:nvPr/>
          </p:nvSpPr>
          <p:spPr>
            <a:xfrm>
              <a:off x="10485777" y="4675188"/>
              <a:ext cx="241300" cy="273050"/>
            </a:xfrm>
            <a:custGeom>
              <a:avLst/>
              <a:gdLst>
                <a:gd name="connsiteX0" fmla="*/ 5057 w 241300"/>
                <a:gd name="connsiteY0" fmla="*/ 272733 h 273050"/>
                <a:gd name="connsiteX1" fmla="*/ 17123 w 241300"/>
                <a:gd name="connsiteY1" fmla="*/ 272733 h 273050"/>
                <a:gd name="connsiteX2" fmla="*/ 69828 w 241300"/>
                <a:gd name="connsiteY2" fmla="*/ 132397 h 273050"/>
                <a:gd name="connsiteX3" fmla="*/ 238103 w 241300"/>
                <a:gd name="connsiteY3" fmla="*/ 16192 h 273050"/>
                <a:gd name="connsiteX4" fmla="*/ 236198 w 241300"/>
                <a:gd name="connsiteY4" fmla="*/ 4763 h 273050"/>
                <a:gd name="connsiteX5" fmla="*/ 59667 w 241300"/>
                <a:gd name="connsiteY5" fmla="*/ 126047 h 273050"/>
                <a:gd name="connsiteX6" fmla="*/ 5057 w 241300"/>
                <a:gd name="connsiteY6" fmla="*/ 272733 h 2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300" h="273050">
                  <a:moveTo>
                    <a:pt x="5057" y="272733"/>
                  </a:moveTo>
                  <a:lnTo>
                    <a:pt x="17123" y="272733"/>
                  </a:lnTo>
                  <a:cubicBezTo>
                    <a:pt x="17123" y="272097"/>
                    <a:pt x="10138" y="230822"/>
                    <a:pt x="69828" y="132397"/>
                  </a:cubicBezTo>
                  <a:cubicBezTo>
                    <a:pt x="129517" y="33972"/>
                    <a:pt x="237467" y="16828"/>
                    <a:pt x="238103" y="16192"/>
                  </a:cubicBezTo>
                  <a:lnTo>
                    <a:pt x="236198" y="4763"/>
                  </a:lnTo>
                  <a:cubicBezTo>
                    <a:pt x="231753" y="5397"/>
                    <a:pt x="122532" y="23178"/>
                    <a:pt x="59667" y="126047"/>
                  </a:cubicBezTo>
                  <a:cubicBezTo>
                    <a:pt x="-2562" y="229553"/>
                    <a:pt x="5057" y="270828"/>
                    <a:pt x="5057" y="272733"/>
                  </a:cubicBezTo>
                  <a:close/>
                </a:path>
              </a:pathLst>
            </a:custGeom>
            <a:solidFill>
              <a:srgbClr val="667F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68"/>
            <p:cNvSpPr/>
            <p:nvPr/>
          </p:nvSpPr>
          <p:spPr>
            <a:xfrm>
              <a:off x="8688885" y="4609401"/>
              <a:ext cx="488950" cy="457200"/>
            </a:xfrm>
            <a:custGeom>
              <a:avLst/>
              <a:gdLst>
                <a:gd name="connsiteX0" fmla="*/ 383995 w 488950"/>
                <a:gd name="connsiteY0" fmla="*/ 430594 h 457200"/>
                <a:gd name="connsiteX1" fmla="*/ 294459 w 488950"/>
                <a:gd name="connsiteY1" fmla="*/ 269304 h 457200"/>
                <a:gd name="connsiteX2" fmla="*/ 57605 w 488950"/>
                <a:gd name="connsiteY2" fmla="*/ 119444 h 457200"/>
                <a:gd name="connsiteX3" fmla="*/ 46174 w 488950"/>
                <a:gd name="connsiteY3" fmla="*/ 29909 h 457200"/>
                <a:gd name="connsiteX4" fmla="*/ 267790 w 488950"/>
                <a:gd name="connsiteY4" fmla="*/ 32449 h 457200"/>
                <a:gd name="connsiteX5" fmla="*/ 486865 w 488950"/>
                <a:gd name="connsiteY5" fmla="*/ 354394 h 457200"/>
                <a:gd name="connsiteX6" fmla="*/ 457655 w 488950"/>
                <a:gd name="connsiteY6" fmla="*/ 452819 h 457200"/>
                <a:gd name="connsiteX7" fmla="*/ 383995 w 488950"/>
                <a:gd name="connsiteY7" fmla="*/ 430594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950" h="457200">
                  <a:moveTo>
                    <a:pt x="383995" y="430594"/>
                  </a:moveTo>
                  <a:cubicBezTo>
                    <a:pt x="383995" y="430594"/>
                    <a:pt x="345895" y="307404"/>
                    <a:pt x="294459" y="269304"/>
                  </a:cubicBezTo>
                  <a:cubicBezTo>
                    <a:pt x="243024" y="231204"/>
                    <a:pt x="140155" y="128334"/>
                    <a:pt x="57605" y="119444"/>
                  </a:cubicBezTo>
                  <a:cubicBezTo>
                    <a:pt x="-24945" y="110554"/>
                    <a:pt x="3630" y="45784"/>
                    <a:pt x="46174" y="29909"/>
                  </a:cubicBezTo>
                  <a:cubicBezTo>
                    <a:pt x="88720" y="14034"/>
                    <a:pt x="213815" y="-18986"/>
                    <a:pt x="267790" y="32449"/>
                  </a:cubicBezTo>
                  <a:cubicBezTo>
                    <a:pt x="321765" y="83884"/>
                    <a:pt x="486865" y="348044"/>
                    <a:pt x="486865" y="354394"/>
                  </a:cubicBezTo>
                  <a:cubicBezTo>
                    <a:pt x="486865" y="361379"/>
                    <a:pt x="457655" y="452819"/>
                    <a:pt x="457655" y="452819"/>
                  </a:cubicBezTo>
                  <a:lnTo>
                    <a:pt x="383995" y="430594"/>
                  </a:lnTo>
                  <a:close/>
                </a:path>
              </a:pathLst>
            </a:custGeom>
            <a:solidFill>
              <a:srgbClr val="FFD2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69"/>
            <p:cNvSpPr/>
            <p:nvPr/>
          </p:nvSpPr>
          <p:spPr>
            <a:xfrm>
              <a:off x="8804593" y="4659313"/>
              <a:ext cx="336550" cy="381000"/>
            </a:xfrm>
            <a:custGeom>
              <a:avLst/>
              <a:gdLst>
                <a:gd name="connsiteX0" fmla="*/ 323532 w 336550"/>
                <a:gd name="connsiteY0" fmla="*/ 377508 h 381000"/>
                <a:gd name="connsiteX1" fmla="*/ 333692 w 336550"/>
                <a:gd name="connsiteY1" fmla="*/ 375603 h 381000"/>
                <a:gd name="connsiteX2" fmla="*/ 6032 w 336550"/>
                <a:gd name="connsiteY2" fmla="*/ 4763 h 381000"/>
                <a:gd name="connsiteX3" fmla="*/ 4763 w 336550"/>
                <a:gd name="connsiteY3" fmla="*/ 14922 h 381000"/>
                <a:gd name="connsiteX4" fmla="*/ 323532 w 336550"/>
                <a:gd name="connsiteY4" fmla="*/ 377508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50" h="381000">
                  <a:moveTo>
                    <a:pt x="323532" y="377508"/>
                  </a:moveTo>
                  <a:lnTo>
                    <a:pt x="333692" y="375603"/>
                  </a:lnTo>
                  <a:cubicBezTo>
                    <a:pt x="333057" y="372428"/>
                    <a:pt x="273367" y="40322"/>
                    <a:pt x="6032" y="4763"/>
                  </a:cubicBezTo>
                  <a:lnTo>
                    <a:pt x="4763" y="14922"/>
                  </a:lnTo>
                  <a:cubicBezTo>
                    <a:pt x="264477" y="49213"/>
                    <a:pt x="322897" y="374333"/>
                    <a:pt x="323532" y="377508"/>
                  </a:cubicBezTo>
                  <a:close/>
                </a:path>
              </a:pathLst>
            </a:custGeom>
            <a:solidFill>
              <a:srgbClr val="DD96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0"/>
            <p:cNvSpPr/>
            <p:nvPr/>
          </p:nvSpPr>
          <p:spPr>
            <a:xfrm>
              <a:off x="8916749" y="4207444"/>
              <a:ext cx="355600" cy="831850"/>
            </a:xfrm>
            <a:custGeom>
              <a:avLst/>
              <a:gdLst>
                <a:gd name="connsiteX0" fmla="*/ 220901 w 355600"/>
                <a:gd name="connsiteY0" fmla="*/ 7686 h 831850"/>
                <a:gd name="connsiteX1" fmla="*/ 250111 w 355600"/>
                <a:gd name="connsiteY1" fmla="*/ 63566 h 831850"/>
                <a:gd name="connsiteX2" fmla="*/ 220901 w 355600"/>
                <a:gd name="connsiteY2" fmla="*/ 309311 h 831850"/>
                <a:gd name="connsiteX3" fmla="*/ 330756 w 355600"/>
                <a:gd name="connsiteY3" fmla="*/ 494731 h 831850"/>
                <a:gd name="connsiteX4" fmla="*/ 352981 w 355600"/>
                <a:gd name="connsiteY4" fmla="*/ 597601 h 831850"/>
                <a:gd name="connsiteX5" fmla="*/ 283766 w 355600"/>
                <a:gd name="connsiteY5" fmla="*/ 826836 h 831850"/>
                <a:gd name="connsiteX6" fmla="*/ 216456 w 355600"/>
                <a:gd name="connsiteY6" fmla="*/ 828106 h 831850"/>
                <a:gd name="connsiteX7" fmla="*/ 189786 w 355600"/>
                <a:gd name="connsiteY7" fmla="*/ 709361 h 831850"/>
                <a:gd name="connsiteX8" fmla="*/ 15161 w 355600"/>
                <a:gd name="connsiteY8" fmla="*/ 459171 h 831850"/>
                <a:gd name="connsiteX9" fmla="*/ 50720 w 355600"/>
                <a:gd name="connsiteY9" fmla="*/ 168341 h 831850"/>
                <a:gd name="connsiteX10" fmla="*/ 220901 w 355600"/>
                <a:gd name="connsiteY10" fmla="*/ 7686 h 83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5600" h="831850">
                  <a:moveTo>
                    <a:pt x="220901" y="7686"/>
                  </a:moveTo>
                  <a:cubicBezTo>
                    <a:pt x="220901" y="7686"/>
                    <a:pt x="267891" y="-14539"/>
                    <a:pt x="250111" y="63566"/>
                  </a:cubicBezTo>
                  <a:cubicBezTo>
                    <a:pt x="232331" y="141671"/>
                    <a:pt x="191691" y="210886"/>
                    <a:pt x="220901" y="309311"/>
                  </a:cubicBezTo>
                  <a:cubicBezTo>
                    <a:pt x="250111" y="407736"/>
                    <a:pt x="288845" y="439486"/>
                    <a:pt x="330756" y="494731"/>
                  </a:cubicBezTo>
                  <a:cubicBezTo>
                    <a:pt x="360601" y="534101"/>
                    <a:pt x="359966" y="539181"/>
                    <a:pt x="352981" y="597601"/>
                  </a:cubicBezTo>
                  <a:cubicBezTo>
                    <a:pt x="345995" y="656021"/>
                    <a:pt x="283766" y="826836"/>
                    <a:pt x="283766" y="826836"/>
                  </a:cubicBezTo>
                  <a:lnTo>
                    <a:pt x="216456" y="828106"/>
                  </a:lnTo>
                  <a:cubicBezTo>
                    <a:pt x="216456" y="828106"/>
                    <a:pt x="227886" y="738571"/>
                    <a:pt x="189786" y="709361"/>
                  </a:cubicBezTo>
                  <a:cubicBezTo>
                    <a:pt x="151686" y="680151"/>
                    <a:pt x="26591" y="515051"/>
                    <a:pt x="15161" y="459171"/>
                  </a:cubicBezTo>
                  <a:cubicBezTo>
                    <a:pt x="3731" y="403291"/>
                    <a:pt x="-11509" y="284546"/>
                    <a:pt x="50720" y="168341"/>
                  </a:cubicBezTo>
                  <a:cubicBezTo>
                    <a:pt x="112951" y="52136"/>
                    <a:pt x="203120" y="16576"/>
                    <a:pt x="220901" y="7686"/>
                  </a:cubicBezTo>
                  <a:close/>
                </a:path>
              </a:pathLst>
            </a:custGeom>
            <a:solidFill>
              <a:srgbClr val="63E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1"/>
            <p:cNvSpPr/>
            <p:nvPr/>
          </p:nvSpPr>
          <p:spPr>
            <a:xfrm>
              <a:off x="9010284" y="4349433"/>
              <a:ext cx="184150" cy="704850"/>
            </a:xfrm>
            <a:custGeom>
              <a:avLst/>
              <a:gdLst>
                <a:gd name="connsiteX0" fmla="*/ 162926 w 184150"/>
                <a:gd name="connsiteY0" fmla="*/ 700088 h 704850"/>
                <a:gd name="connsiteX1" fmla="*/ 134351 w 184150"/>
                <a:gd name="connsiteY1" fmla="*/ 416877 h 704850"/>
                <a:gd name="connsiteX2" fmla="*/ 109586 w 184150"/>
                <a:gd name="connsiteY2" fmla="*/ 390208 h 704850"/>
                <a:gd name="connsiteX3" fmla="*/ 14972 w 184150"/>
                <a:gd name="connsiteY3" fmla="*/ 207963 h 704850"/>
                <a:gd name="connsiteX4" fmla="*/ 68947 w 184150"/>
                <a:gd name="connsiteY4" fmla="*/ 9842 h 704850"/>
                <a:gd name="connsiteX5" fmla="*/ 60057 w 184150"/>
                <a:gd name="connsiteY5" fmla="*/ 4763 h 704850"/>
                <a:gd name="connsiteX6" fmla="*/ 4811 w 184150"/>
                <a:gd name="connsiteY6" fmla="*/ 207963 h 704850"/>
                <a:gd name="connsiteX7" fmla="*/ 101966 w 184150"/>
                <a:gd name="connsiteY7" fmla="*/ 397192 h 704850"/>
                <a:gd name="connsiteX8" fmla="*/ 126732 w 184150"/>
                <a:gd name="connsiteY8" fmla="*/ 423863 h 704850"/>
                <a:gd name="connsiteX9" fmla="*/ 152766 w 184150"/>
                <a:gd name="connsiteY9" fmla="*/ 697547 h 704850"/>
                <a:gd name="connsiteX10" fmla="*/ 162926 w 184150"/>
                <a:gd name="connsiteY10" fmla="*/ 700088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4150" h="704850">
                  <a:moveTo>
                    <a:pt x="162926" y="700088"/>
                  </a:moveTo>
                  <a:cubicBezTo>
                    <a:pt x="164832" y="691833"/>
                    <a:pt x="214997" y="503872"/>
                    <a:pt x="134351" y="416877"/>
                  </a:cubicBezTo>
                  <a:cubicBezTo>
                    <a:pt x="125461" y="407352"/>
                    <a:pt x="117207" y="398463"/>
                    <a:pt x="109586" y="390208"/>
                  </a:cubicBezTo>
                  <a:cubicBezTo>
                    <a:pt x="46086" y="322897"/>
                    <a:pt x="16876" y="292417"/>
                    <a:pt x="14972" y="207963"/>
                  </a:cubicBezTo>
                  <a:cubicBezTo>
                    <a:pt x="13066" y="113347"/>
                    <a:pt x="68311" y="11113"/>
                    <a:pt x="68947" y="9842"/>
                  </a:cubicBezTo>
                  <a:lnTo>
                    <a:pt x="60057" y="4763"/>
                  </a:lnTo>
                  <a:cubicBezTo>
                    <a:pt x="57516" y="9208"/>
                    <a:pt x="2907" y="110172"/>
                    <a:pt x="4811" y="207963"/>
                  </a:cubicBezTo>
                  <a:cubicBezTo>
                    <a:pt x="6716" y="296227"/>
                    <a:pt x="38466" y="329883"/>
                    <a:pt x="101966" y="397192"/>
                  </a:cubicBezTo>
                  <a:cubicBezTo>
                    <a:pt x="109586" y="405447"/>
                    <a:pt x="117841" y="414338"/>
                    <a:pt x="126732" y="423863"/>
                  </a:cubicBezTo>
                  <a:cubicBezTo>
                    <a:pt x="203566" y="506413"/>
                    <a:pt x="153401" y="695642"/>
                    <a:pt x="152766" y="697547"/>
                  </a:cubicBezTo>
                  <a:lnTo>
                    <a:pt x="162926" y="700088"/>
                  </a:lnTo>
                  <a:close/>
                </a:path>
              </a:pathLst>
            </a:custGeom>
            <a:solidFill>
              <a:srgbClr val="25B2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2"/>
            <p:cNvSpPr/>
            <p:nvPr/>
          </p:nvSpPr>
          <p:spPr>
            <a:xfrm>
              <a:off x="9165257" y="4729624"/>
              <a:ext cx="292100" cy="304800"/>
            </a:xfrm>
            <a:custGeom>
              <a:avLst/>
              <a:gdLst>
                <a:gd name="connsiteX0" fmla="*/ 145749 w 292100"/>
                <a:gd name="connsiteY0" fmla="*/ 17001 h 304800"/>
                <a:gd name="connsiteX1" fmla="*/ 272749 w 292100"/>
                <a:gd name="connsiteY1" fmla="*/ 15731 h 304800"/>
                <a:gd name="connsiteX2" fmla="*/ 253699 w 292100"/>
                <a:gd name="connsiteY2" fmla="*/ 129396 h 304800"/>
                <a:gd name="connsiteX3" fmla="*/ 133684 w 292100"/>
                <a:gd name="connsiteY3" fmla="*/ 180831 h 304800"/>
                <a:gd name="connsiteX4" fmla="*/ 37163 w 292100"/>
                <a:gd name="connsiteY4" fmla="*/ 303386 h 304800"/>
                <a:gd name="connsiteX5" fmla="*/ 4778 w 292100"/>
                <a:gd name="connsiteY5" fmla="*/ 303386 h 304800"/>
                <a:gd name="connsiteX6" fmla="*/ 145749 w 292100"/>
                <a:gd name="connsiteY6" fmla="*/ 17001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2100" h="304800">
                  <a:moveTo>
                    <a:pt x="145749" y="17001"/>
                  </a:moveTo>
                  <a:cubicBezTo>
                    <a:pt x="145749" y="17001"/>
                    <a:pt x="254968" y="-9669"/>
                    <a:pt x="272749" y="15731"/>
                  </a:cubicBezTo>
                  <a:cubicBezTo>
                    <a:pt x="290528" y="41131"/>
                    <a:pt x="305134" y="90026"/>
                    <a:pt x="253699" y="129396"/>
                  </a:cubicBezTo>
                  <a:cubicBezTo>
                    <a:pt x="202263" y="168767"/>
                    <a:pt x="160353" y="163051"/>
                    <a:pt x="133684" y="180831"/>
                  </a:cubicBezTo>
                  <a:cubicBezTo>
                    <a:pt x="107013" y="198611"/>
                    <a:pt x="39703" y="267192"/>
                    <a:pt x="37163" y="303386"/>
                  </a:cubicBezTo>
                  <a:lnTo>
                    <a:pt x="4778" y="303386"/>
                  </a:lnTo>
                  <a:cubicBezTo>
                    <a:pt x="5413" y="304021"/>
                    <a:pt x="-6651" y="69706"/>
                    <a:pt x="145749" y="17001"/>
                  </a:cubicBezTo>
                  <a:close/>
                </a:path>
              </a:pathLst>
            </a:custGeom>
            <a:solidFill>
              <a:srgbClr val="2541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3"/>
            <p:cNvSpPr/>
            <p:nvPr/>
          </p:nvSpPr>
          <p:spPr>
            <a:xfrm>
              <a:off x="8978582" y="5028883"/>
              <a:ext cx="323850" cy="330200"/>
            </a:xfrm>
            <a:custGeom>
              <a:avLst/>
              <a:gdLst>
                <a:gd name="connsiteX0" fmla="*/ 319088 w 323850"/>
                <a:gd name="connsiteY0" fmla="*/ 4763 h 330200"/>
                <a:gd name="connsiteX1" fmla="*/ 4763 w 323850"/>
                <a:gd name="connsiteY1" fmla="*/ 4763 h 330200"/>
                <a:gd name="connsiteX2" fmla="*/ 38418 w 323850"/>
                <a:gd name="connsiteY2" fmla="*/ 329247 h 330200"/>
                <a:gd name="connsiteX3" fmla="*/ 285433 w 323850"/>
                <a:gd name="connsiteY3" fmla="*/ 327342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330200">
                  <a:moveTo>
                    <a:pt x="319088" y="4763"/>
                  </a:moveTo>
                  <a:lnTo>
                    <a:pt x="4763" y="4763"/>
                  </a:lnTo>
                  <a:lnTo>
                    <a:pt x="38418" y="329247"/>
                  </a:lnTo>
                  <a:lnTo>
                    <a:pt x="285433" y="327342"/>
                  </a:lnTo>
                  <a:close/>
                </a:path>
              </a:pathLst>
            </a:custGeom>
            <a:solidFill>
              <a:srgbClr val="084C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4"/>
            <p:cNvSpPr/>
            <p:nvPr/>
          </p:nvSpPr>
          <p:spPr>
            <a:xfrm>
              <a:off x="9174252" y="4798378"/>
              <a:ext cx="209550" cy="234950"/>
            </a:xfrm>
            <a:custGeom>
              <a:avLst/>
              <a:gdLst>
                <a:gd name="connsiteX0" fmla="*/ 5308 w 209550"/>
                <a:gd name="connsiteY0" fmla="*/ 235267 h 234950"/>
                <a:gd name="connsiteX1" fmla="*/ 15468 w 209550"/>
                <a:gd name="connsiteY1" fmla="*/ 235267 h 234950"/>
                <a:gd name="connsiteX2" fmla="*/ 60554 w 209550"/>
                <a:gd name="connsiteY2" fmla="*/ 114617 h 234950"/>
                <a:gd name="connsiteX3" fmla="*/ 205333 w 209550"/>
                <a:gd name="connsiteY3" fmla="*/ 14922 h 234950"/>
                <a:gd name="connsiteX4" fmla="*/ 204064 w 209550"/>
                <a:gd name="connsiteY4" fmla="*/ 4763 h 234950"/>
                <a:gd name="connsiteX5" fmla="*/ 52298 w 209550"/>
                <a:gd name="connsiteY5" fmla="*/ 108902 h 234950"/>
                <a:gd name="connsiteX6" fmla="*/ 5308 w 209550"/>
                <a:gd name="connsiteY6" fmla="*/ 235267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34950">
                  <a:moveTo>
                    <a:pt x="5308" y="235267"/>
                  </a:moveTo>
                  <a:lnTo>
                    <a:pt x="15468" y="235267"/>
                  </a:lnTo>
                  <a:cubicBezTo>
                    <a:pt x="15468" y="235267"/>
                    <a:pt x="9754" y="199072"/>
                    <a:pt x="60554" y="114617"/>
                  </a:cubicBezTo>
                  <a:cubicBezTo>
                    <a:pt x="111989" y="30163"/>
                    <a:pt x="204064" y="14922"/>
                    <a:pt x="205333" y="14922"/>
                  </a:cubicBezTo>
                  <a:lnTo>
                    <a:pt x="204064" y="4763"/>
                  </a:lnTo>
                  <a:cubicBezTo>
                    <a:pt x="200254" y="5397"/>
                    <a:pt x="106273" y="20638"/>
                    <a:pt x="52298" y="108902"/>
                  </a:cubicBezTo>
                  <a:cubicBezTo>
                    <a:pt x="-1677" y="197802"/>
                    <a:pt x="4673" y="233363"/>
                    <a:pt x="5308" y="235267"/>
                  </a:cubicBezTo>
                  <a:close/>
                </a:path>
              </a:pathLst>
            </a:custGeom>
            <a:solidFill>
              <a:srgbClr val="667F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382962" y="1651850"/>
            <a:ext cx="5426076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82962" y="3958086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82962" y="3661815"/>
            <a:ext cx="5426076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769" y="6104839"/>
            <a:ext cx="1715029" cy="47998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1146175" y="2977559"/>
            <a:ext cx="4092575" cy="558799"/>
          </a:xfrm>
        </p:spPr>
        <p:txBody>
          <a:bodyPr/>
          <a:lstStyle/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适用于各类答辩、演讲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标题 8"/>
          <p:cNvSpPr>
            <a:spLocks noGrp="1"/>
          </p:cNvSpPr>
          <p:nvPr>
            <p:ph type="ctrTitle"/>
          </p:nvPr>
        </p:nvSpPr>
        <p:spPr>
          <a:xfrm>
            <a:off x="1146175" y="1690098"/>
            <a:ext cx="6273800" cy="128746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西北大学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PPT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模板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文本占位符 10"/>
          <p:cNvSpPr txBox="1"/>
          <p:nvPr/>
        </p:nvSpPr>
        <p:spPr>
          <a:xfrm>
            <a:off x="1146175" y="4538958"/>
            <a:ext cx="4092575" cy="39846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/>
              <a:t>汇报人：</a:t>
            </a:r>
            <a:endParaRPr lang="zh-CN" altLang="en-US" sz="1800" b="1" dirty="0"/>
          </a:p>
        </p:txBody>
      </p:sp>
      <p:sp>
        <p:nvSpPr>
          <p:cNvPr id="15" name="文本占位符 12"/>
          <p:cNvSpPr>
            <a:spLocks noGrp="1"/>
          </p:cNvSpPr>
          <p:nvPr>
            <p:ph type="body" sz="quarter" idx="11"/>
          </p:nvPr>
        </p:nvSpPr>
        <p:spPr>
          <a:xfrm>
            <a:off x="1146175" y="5045667"/>
            <a:ext cx="4092575" cy="296271"/>
          </a:xfrm>
        </p:spPr>
        <p:txBody>
          <a:bodyPr/>
          <a:lstStyle/>
          <a:p>
            <a:r>
              <a:rPr lang="zh-CN" altLang="en-US" sz="1800" b="1" dirty="0"/>
              <a:t>院系：</a:t>
            </a:r>
            <a:endParaRPr lang="zh-CN" altLang="en-US" sz="1800" b="1" dirty="0"/>
          </a:p>
        </p:txBody>
      </p:sp>
      <p:sp>
        <p:nvSpPr>
          <p:cNvPr id="16" name="文本占位符 12"/>
          <p:cNvSpPr txBox="1"/>
          <p:nvPr/>
        </p:nvSpPr>
        <p:spPr>
          <a:xfrm>
            <a:off x="1146175" y="5341938"/>
            <a:ext cx="4092575" cy="3899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>
                <a:solidFill>
                  <a:schemeClr val="accent6">
                    <a:lumMod val="75000"/>
                  </a:schemeClr>
                </a:solidFill>
              </a:rPr>
              <a:t>时间：</a:t>
            </a:r>
            <a:endParaRPr lang="zh-CN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8241200" y="3860423"/>
            <a:ext cx="4814247" cy="3866230"/>
            <a:chOff x="6491874" y="2455573"/>
            <a:chExt cx="6563573" cy="5271080"/>
          </a:xfrm>
        </p:grpSpPr>
        <p:sp>
          <p:nvSpPr>
            <p:cNvPr id="12" name="任意多边形: 形状 5"/>
            <p:cNvSpPr/>
            <p:nvPr/>
          </p:nvSpPr>
          <p:spPr>
            <a:xfrm rot="5400000" flipH="1">
              <a:off x="7138121" y="1809326"/>
              <a:ext cx="5271080" cy="6563573"/>
            </a:xfrm>
            <a:custGeom>
              <a:avLst/>
              <a:gdLst>
                <a:gd name="connsiteX0" fmla="*/ 3172 w 3452601"/>
                <a:gd name="connsiteY0" fmla="*/ 2874416 h 2875052"/>
                <a:gd name="connsiteX1" fmla="*/ 510907 w 3452601"/>
                <a:gd name="connsiteY1" fmla="*/ 2477748 h 2875052"/>
                <a:gd name="connsiteX2" fmla="*/ 2122333 w 3452601"/>
                <a:gd name="connsiteY2" fmla="*/ 1179849 h 2875052"/>
                <a:gd name="connsiteX3" fmla="*/ 3420232 w 3452601"/>
                <a:gd name="connsiteY3" fmla="*/ 463942 h 2875052"/>
                <a:gd name="connsiteX4" fmla="*/ 2982945 w 3452601"/>
                <a:gd name="connsiteY4" fmla="*/ 3172 h 2875052"/>
                <a:gd name="connsiteX5" fmla="*/ 3172 w 3452601"/>
                <a:gd name="connsiteY5" fmla="*/ 3172 h 2875052"/>
                <a:gd name="connsiteX6" fmla="*/ 3172 w 3452601"/>
                <a:gd name="connsiteY6" fmla="*/ 2874416 h 2875052"/>
                <a:gd name="connsiteX0-1" fmla="*/ 0 w 3454871"/>
                <a:gd name="connsiteY0-2" fmla="*/ 2871244 h 2871256"/>
                <a:gd name="connsiteX1-3" fmla="*/ 507735 w 3454871"/>
                <a:gd name="connsiteY1-4" fmla="*/ 2474576 h 2871256"/>
                <a:gd name="connsiteX2-5" fmla="*/ 2119161 w 3454871"/>
                <a:gd name="connsiteY2-6" fmla="*/ 1176677 h 2871256"/>
                <a:gd name="connsiteX3-7" fmla="*/ 3417060 w 3454871"/>
                <a:gd name="connsiteY3-8" fmla="*/ 460770 h 2871256"/>
                <a:gd name="connsiteX4-9" fmla="*/ 2979773 w 3454871"/>
                <a:gd name="connsiteY4-10" fmla="*/ 0 h 2871256"/>
                <a:gd name="connsiteX5-11" fmla="*/ 0 w 3454871"/>
                <a:gd name="connsiteY5-12" fmla="*/ 0 h 2871256"/>
                <a:gd name="connsiteX6-13" fmla="*/ 0 w 3454871"/>
                <a:gd name="connsiteY6-14" fmla="*/ 2871244 h 28712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3454871" h="2871256">
                  <a:moveTo>
                    <a:pt x="0" y="2871244"/>
                  </a:moveTo>
                  <a:cubicBezTo>
                    <a:pt x="163744" y="2872514"/>
                    <a:pt x="371916" y="2779217"/>
                    <a:pt x="507735" y="2474576"/>
                  </a:cubicBezTo>
                  <a:cubicBezTo>
                    <a:pt x="865689" y="1669180"/>
                    <a:pt x="1412306" y="923472"/>
                    <a:pt x="2119161" y="1176677"/>
                  </a:cubicBezTo>
                  <a:cubicBezTo>
                    <a:pt x="2826016" y="1429882"/>
                    <a:pt x="3641098" y="1131615"/>
                    <a:pt x="3417060" y="460770"/>
                  </a:cubicBezTo>
                  <a:cubicBezTo>
                    <a:pt x="3356132" y="277985"/>
                    <a:pt x="3189848" y="125664"/>
                    <a:pt x="2979773" y="0"/>
                  </a:cubicBezTo>
                  <a:lnTo>
                    <a:pt x="0" y="0"/>
                  </a:lnTo>
                  <a:lnTo>
                    <a:pt x="0" y="2871244"/>
                  </a:lnTo>
                  <a:close/>
                </a:path>
              </a:pathLst>
            </a:custGeom>
            <a:solidFill>
              <a:srgbClr val="FF33CC">
                <a:alpha val="55686"/>
              </a:srgbClr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3" name="任意多边形: 形状 5"/>
            <p:cNvSpPr/>
            <p:nvPr/>
          </p:nvSpPr>
          <p:spPr>
            <a:xfrm rot="5400000" flipH="1">
              <a:off x="9162867" y="3840931"/>
              <a:ext cx="3429000" cy="2605137"/>
            </a:xfrm>
            <a:custGeom>
              <a:avLst/>
              <a:gdLst>
                <a:gd name="connsiteX0" fmla="*/ 3172 w 3452601"/>
                <a:gd name="connsiteY0" fmla="*/ 2874416 h 2875052"/>
                <a:gd name="connsiteX1" fmla="*/ 510907 w 3452601"/>
                <a:gd name="connsiteY1" fmla="*/ 2477748 h 2875052"/>
                <a:gd name="connsiteX2" fmla="*/ 2122333 w 3452601"/>
                <a:gd name="connsiteY2" fmla="*/ 1179849 h 2875052"/>
                <a:gd name="connsiteX3" fmla="*/ 3420232 w 3452601"/>
                <a:gd name="connsiteY3" fmla="*/ 463942 h 2875052"/>
                <a:gd name="connsiteX4" fmla="*/ 2982945 w 3452601"/>
                <a:gd name="connsiteY4" fmla="*/ 3172 h 2875052"/>
                <a:gd name="connsiteX5" fmla="*/ 3172 w 3452601"/>
                <a:gd name="connsiteY5" fmla="*/ 3172 h 2875052"/>
                <a:gd name="connsiteX6" fmla="*/ 3172 w 3452601"/>
                <a:gd name="connsiteY6" fmla="*/ 2874416 h 2875052"/>
                <a:gd name="connsiteX0-1" fmla="*/ 0 w 3454871"/>
                <a:gd name="connsiteY0-2" fmla="*/ 2871244 h 2871256"/>
                <a:gd name="connsiteX1-3" fmla="*/ 507735 w 3454871"/>
                <a:gd name="connsiteY1-4" fmla="*/ 2474576 h 2871256"/>
                <a:gd name="connsiteX2-5" fmla="*/ 2119161 w 3454871"/>
                <a:gd name="connsiteY2-6" fmla="*/ 1176677 h 2871256"/>
                <a:gd name="connsiteX3-7" fmla="*/ 3417060 w 3454871"/>
                <a:gd name="connsiteY3-8" fmla="*/ 460770 h 2871256"/>
                <a:gd name="connsiteX4-9" fmla="*/ 2979773 w 3454871"/>
                <a:gd name="connsiteY4-10" fmla="*/ 0 h 2871256"/>
                <a:gd name="connsiteX5-11" fmla="*/ 0 w 3454871"/>
                <a:gd name="connsiteY5-12" fmla="*/ 0 h 2871256"/>
                <a:gd name="connsiteX6-13" fmla="*/ 0 w 3454871"/>
                <a:gd name="connsiteY6-14" fmla="*/ 2871244 h 28712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3454871" h="2871256">
                  <a:moveTo>
                    <a:pt x="0" y="2871244"/>
                  </a:moveTo>
                  <a:cubicBezTo>
                    <a:pt x="163744" y="2872514"/>
                    <a:pt x="371916" y="2779217"/>
                    <a:pt x="507735" y="2474576"/>
                  </a:cubicBezTo>
                  <a:cubicBezTo>
                    <a:pt x="865689" y="1669180"/>
                    <a:pt x="1412306" y="923472"/>
                    <a:pt x="2119161" y="1176677"/>
                  </a:cubicBezTo>
                  <a:cubicBezTo>
                    <a:pt x="2826016" y="1429882"/>
                    <a:pt x="3641098" y="1131615"/>
                    <a:pt x="3417060" y="460770"/>
                  </a:cubicBezTo>
                  <a:cubicBezTo>
                    <a:pt x="3356132" y="277985"/>
                    <a:pt x="3189848" y="125664"/>
                    <a:pt x="2979773" y="0"/>
                  </a:cubicBezTo>
                  <a:lnTo>
                    <a:pt x="0" y="0"/>
                  </a:lnTo>
                  <a:lnTo>
                    <a:pt x="0" y="2871244"/>
                  </a:lnTo>
                  <a:close/>
                </a:path>
              </a:pathLst>
            </a:custGeom>
            <a:solidFill>
              <a:schemeClr val="accent1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46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六、请插入标题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" name="speed"/>
          <p:cNvSpPr txBox="1">
            <a:spLocks noChangeArrowheads="1"/>
          </p:cNvSpPr>
          <p:nvPr/>
        </p:nvSpPr>
        <p:spPr bwMode="auto">
          <a:xfrm>
            <a:off x="604611" y="2483289"/>
            <a:ext cx="3836091" cy="343813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90000" tIns="46800" rIns="90000" bIns="46800" anchor="t" anchorCtr="0">
            <a:spAutoFit/>
          </a:bodyPr>
          <a:lstStyle>
            <a:defPPr>
              <a:defRPr lang="ko-KR"/>
            </a:defPPr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prstClr val="white"/>
              </a:buClr>
              <a:defRPr kumimoji="1" sz="1400" b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5pPr>
            <a:lvl6pPr>
              <a:defRPr kumimoji="1">
                <a:latin typeface="굴림" pitchFamily="50" charset="-127"/>
                <a:ea typeface="굴림" pitchFamily="50" charset="-127"/>
              </a:defRPr>
            </a:lvl6pPr>
            <a:lvl7pPr>
              <a:defRPr kumimoji="1">
                <a:latin typeface="굴림" pitchFamily="50" charset="-127"/>
                <a:ea typeface="굴림" pitchFamily="50" charset="-127"/>
              </a:defRPr>
            </a:lvl7pPr>
            <a:lvl8pPr>
              <a:defRPr kumimoji="1">
                <a:latin typeface="굴림" pitchFamily="50" charset="-127"/>
                <a:ea typeface="굴림" pitchFamily="50" charset="-127"/>
              </a:defRPr>
            </a:lvl8pPr>
            <a:lvl9pPr>
              <a:defRPr kumimoji="1">
                <a:latin typeface="굴림" pitchFamily="50" charset="-127"/>
                <a:ea typeface="굴림" pitchFamily="50" charset="-127"/>
              </a:defRPr>
            </a:lvl9pPr>
          </a:lstStyle>
          <a:p>
            <a:pPr defTabSz="913765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请插入表格标题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80" name="표 7"/>
          <p:cNvGraphicFramePr>
            <a:graphicFrameLocks noGrp="1"/>
          </p:cNvGraphicFramePr>
          <p:nvPr/>
        </p:nvGraphicFramePr>
        <p:xfrm>
          <a:off x="669926" y="3371850"/>
          <a:ext cx="5225489" cy="2794008"/>
        </p:xfrm>
        <a:graphic>
          <a:graphicData uri="http://schemas.openxmlformats.org/drawingml/2006/table">
            <a:tbl>
              <a:tblPr firstRow="1" bandRow="1"/>
              <a:tblGrid>
                <a:gridCol w="1901929"/>
                <a:gridCol w="1015566"/>
                <a:gridCol w="1153997"/>
                <a:gridCol w="1153997"/>
              </a:tblGrid>
              <a:tr h="349251"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algn="l" latinLnBrk="1"/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Number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 title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 title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9251"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11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Visual trends</a:t>
                      </a:r>
                      <a:endParaRPr lang="en-US" altLang="ko-KR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65000"/>
                        <a:lumOff val="3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65000"/>
                        <a:lumOff val="3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algn="r" latinLnBrk="1"/>
                      <a:endParaRPr lang="en-US" altLang="ko-KR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65000"/>
                        <a:lumOff val="3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algn="r" latinLnBrk="1"/>
                      <a:endParaRPr lang="en-US" altLang="ko-KR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lumMod val="65000"/>
                        <a:lumOff val="35000"/>
                      </a:srgbClr>
                    </a:solidFill>
                  </a:tcPr>
                </a:tc>
              </a:tr>
              <a:tr h="349251"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algn="l"/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Value 01</a:t>
                      </a:r>
                      <a:endParaRPr lang="en-US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0.00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9251"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algn="l"/>
                      <a:r>
                        <a:rPr lang="en-US" altLang="ko-KR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Value 02</a:t>
                      </a:r>
                      <a:endParaRPr lang="en-US" altLang="ko-KR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0.00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9251"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algn="l"/>
                      <a:r>
                        <a:rPr lang="en-US" altLang="ko-KR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Value 03</a:t>
                      </a:r>
                      <a:endParaRPr lang="en-US" altLang="ko-KR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0.00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9251"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algn="l"/>
                      <a:r>
                        <a:rPr lang="en-US" altLang="ko-KR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Value 04</a:t>
                      </a:r>
                      <a:endParaRPr lang="en-US" altLang="ko-KR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0.00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9251"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algn="l"/>
                      <a:r>
                        <a:rPr lang="en-US" altLang="ko-KR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Value 05</a:t>
                      </a:r>
                      <a:endParaRPr lang="en-US" altLang="ko-KR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0.00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9251"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algn="l"/>
                      <a:r>
                        <a:rPr lang="en-US" altLang="ko-KR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Value 06</a:t>
                      </a:r>
                      <a:endParaRPr lang="en-US" altLang="ko-KR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$ 0.00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" name="표 8"/>
          <p:cNvGraphicFramePr>
            <a:graphicFrameLocks noGrp="1"/>
          </p:cNvGraphicFramePr>
          <p:nvPr/>
        </p:nvGraphicFramePr>
        <p:xfrm>
          <a:off x="6306839" y="3371850"/>
          <a:ext cx="5213647" cy="2794008"/>
        </p:xfrm>
        <a:graphic>
          <a:graphicData uri="http://schemas.openxmlformats.org/drawingml/2006/table">
            <a:tbl>
              <a:tblPr firstRow="1" bandRow="1"/>
              <a:tblGrid>
                <a:gridCol w="1897619"/>
                <a:gridCol w="1013264"/>
                <a:gridCol w="1151382"/>
                <a:gridCol w="1151382"/>
              </a:tblGrid>
              <a:tr h="349251"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algn="l" latinLnBrk="1"/>
                      <a:endParaRPr lang="en-US" altLang="ko-KR" sz="1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1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Number</a:t>
                      </a:r>
                      <a:endParaRPr lang="en-US" altLang="ko-KR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1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 title</a:t>
                      </a:r>
                      <a:endParaRPr lang="en-US" altLang="ko-KR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 title</a:t>
                      </a:r>
                      <a:endParaRPr lang="en-US" altLang="ko-KR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9251"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12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Visual trends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BE"/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ko-KR" altLang="en-US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BE"/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algn="r" latinLnBrk="1"/>
                      <a:endParaRPr lang="en-US" altLang="ko-KR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BE"/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algn="r" latinLnBrk="1"/>
                      <a:endParaRPr lang="en-US" altLang="ko-KR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BE"/>
                    </a:solidFill>
                  </a:tcPr>
                </a:tc>
              </a:tr>
              <a:tr h="349251"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algn="l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Value 01</a:t>
                      </a:r>
                      <a:endParaRPr lang="en-US" altLang="ko-KR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0.00</a:t>
                      </a:r>
                      <a:endParaRPr lang="ko-KR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</a:t>
                      </a:r>
                      <a:endParaRPr lang="en-US" altLang="ko-KR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</a:t>
                      </a:r>
                      <a:endParaRPr lang="en-US" altLang="ko-KR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49251"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algn="l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Value 02</a:t>
                      </a:r>
                      <a:endParaRPr lang="en-US" altLang="ko-KR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0.00</a:t>
                      </a:r>
                      <a:endParaRPr lang="ko-KR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</a:t>
                      </a:r>
                      <a:endParaRPr lang="en-US" altLang="ko-KR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</a:t>
                      </a:r>
                      <a:endParaRPr lang="en-US" altLang="ko-KR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49251"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algn="l"/>
                      <a:r>
                        <a:rPr lang="en-US" altLang="ko-KR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Value 03</a:t>
                      </a:r>
                      <a:endParaRPr lang="en-US" altLang="ko-KR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0.00</a:t>
                      </a:r>
                      <a:endParaRPr lang="ko-KR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</a:t>
                      </a:r>
                      <a:endParaRPr lang="en-US" altLang="ko-KR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</a:t>
                      </a:r>
                      <a:endParaRPr lang="en-US" altLang="ko-KR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49251"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algn="l"/>
                      <a:r>
                        <a:rPr lang="en-US" altLang="ko-KR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Value 04</a:t>
                      </a:r>
                      <a:endParaRPr lang="en-US" altLang="ko-KR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0.00</a:t>
                      </a:r>
                      <a:endParaRPr lang="ko-KR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</a:t>
                      </a:r>
                      <a:endParaRPr lang="en-US" altLang="ko-KR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</a:t>
                      </a:r>
                      <a:endParaRPr lang="en-US" altLang="ko-KR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49251"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algn="l"/>
                      <a:r>
                        <a:rPr lang="en-US" altLang="ko-KR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Value 05</a:t>
                      </a:r>
                      <a:endParaRPr lang="en-US" altLang="ko-KR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0.00</a:t>
                      </a:r>
                      <a:endParaRPr lang="ko-KR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</a:t>
                      </a:r>
                      <a:endParaRPr lang="en-US" altLang="ko-KR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</a:t>
                      </a:r>
                      <a:endParaRPr lang="en-US" altLang="ko-KR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49251"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algn="l"/>
                      <a:r>
                        <a:rPr lang="en-US" altLang="ko-KR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Value 06</a:t>
                      </a:r>
                      <a:endParaRPr lang="en-US" altLang="ko-KR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$ 0.00</a:t>
                      </a:r>
                      <a:endParaRPr lang="ko-KR" altLang="en-US" sz="1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</a:t>
                      </a:r>
                      <a:endParaRPr lang="en-US" altLang="ko-KR" sz="1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3pPr>
                      <a:lvl4pPr marL="1371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4pPr>
                      <a:lvl5pPr marL="18288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5pPr>
                      <a:lvl6pPr marL="22860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6pPr>
                      <a:lvl7pPr marL="2743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7pPr>
                      <a:lvl8pPr marL="3200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8pPr>
                      <a:lvl9pPr marL="36576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Microsoft YaHei UI" panose="020B0503020204020204" charset="-122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</a:t>
                      </a:r>
                      <a:endParaRPr lang="en-US" altLang="ko-KR" sz="1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0619" marR="70619" marT="35309" marB="353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2" name="Rectangle 3"/>
          <p:cNvSpPr txBox="1">
            <a:spLocks noChangeArrowheads="1"/>
          </p:cNvSpPr>
          <p:nvPr/>
        </p:nvSpPr>
        <p:spPr bwMode="auto">
          <a:xfrm>
            <a:off x="604613" y="2755866"/>
            <a:ext cx="4603175" cy="463846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defTabSz="913765"/>
            <a:r>
              <a:rPr lang="zh-CN" altLang="en-US" sz="1200" b="0" dirty="0">
                <a:solidFill>
                  <a:srgbClr val="000000">
                    <a:lumMod val="85000"/>
                    <a:lumOff val="15000"/>
                  </a:srgbClr>
                </a:solidFill>
                <a:effectLst/>
                <a:latin typeface="Calibri" panose="020F0502020204030204" pitchFamily="34" charset="0"/>
              </a:rPr>
              <a:t>西北大学，简称“西大”。 始建于</a:t>
            </a:r>
            <a:r>
              <a:rPr lang="en-US" altLang="zh-CN" sz="1200" b="0" dirty="0">
                <a:solidFill>
                  <a:srgbClr val="000000">
                    <a:lumMod val="85000"/>
                    <a:lumOff val="15000"/>
                  </a:srgbClr>
                </a:solidFill>
                <a:effectLst/>
                <a:latin typeface="Calibri" panose="020F0502020204030204" pitchFamily="34" charset="0"/>
              </a:rPr>
              <a:t>1902</a:t>
            </a:r>
            <a:r>
              <a:rPr lang="zh-CN" altLang="en-US" sz="1200" b="0" dirty="0">
                <a:solidFill>
                  <a:srgbClr val="000000">
                    <a:lumMod val="85000"/>
                    <a:lumOff val="15000"/>
                  </a:srgbClr>
                </a:solidFill>
                <a:effectLst/>
                <a:latin typeface="Calibri" panose="020F0502020204030204" pitchFamily="34" charset="0"/>
              </a:rPr>
              <a:t>年，由清末光绪皇帝御笔朱批设立  ，坐落于古都西安。</a:t>
            </a:r>
            <a:endParaRPr lang="zh-CN" altLang="en-US" sz="1200" b="0" dirty="0">
              <a:solidFill>
                <a:srgbClr val="000000">
                  <a:lumMod val="85000"/>
                  <a:lumOff val="15000"/>
                </a:srgb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86" name="speed"/>
          <p:cNvSpPr txBox="1">
            <a:spLocks noChangeArrowheads="1"/>
          </p:cNvSpPr>
          <p:nvPr/>
        </p:nvSpPr>
        <p:spPr bwMode="auto">
          <a:xfrm>
            <a:off x="6199866" y="2483289"/>
            <a:ext cx="3836091" cy="343813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90000" tIns="46800" rIns="90000" bIns="46800" anchor="t" anchorCtr="0">
            <a:spAutoFit/>
          </a:bodyPr>
          <a:lstStyle>
            <a:defPPr>
              <a:defRPr lang="ko-KR"/>
            </a:defPPr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prstClr val="white"/>
              </a:buClr>
              <a:defRPr kumimoji="1" sz="1400" b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5pPr>
            <a:lvl6pPr>
              <a:defRPr kumimoji="1">
                <a:latin typeface="굴림" pitchFamily="50" charset="-127"/>
                <a:ea typeface="굴림" pitchFamily="50" charset="-127"/>
              </a:defRPr>
            </a:lvl6pPr>
            <a:lvl7pPr>
              <a:defRPr kumimoji="1">
                <a:latin typeface="굴림" pitchFamily="50" charset="-127"/>
                <a:ea typeface="굴림" pitchFamily="50" charset="-127"/>
              </a:defRPr>
            </a:lvl7pPr>
            <a:lvl8pPr>
              <a:defRPr kumimoji="1">
                <a:latin typeface="굴림" pitchFamily="50" charset="-127"/>
                <a:ea typeface="굴림" pitchFamily="50" charset="-127"/>
              </a:defRPr>
            </a:lvl8pPr>
            <a:lvl9pPr>
              <a:defRPr kumimoji="1">
                <a:latin typeface="굴림" pitchFamily="50" charset="-127"/>
                <a:ea typeface="굴림" pitchFamily="50" charset="-127"/>
              </a:defRPr>
            </a:lvl9pPr>
          </a:lstStyle>
          <a:p>
            <a:pPr defTabSz="913765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请插入表格标题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7" name="Rectangle 3"/>
          <p:cNvSpPr txBox="1">
            <a:spLocks noChangeArrowheads="1"/>
          </p:cNvSpPr>
          <p:nvPr/>
        </p:nvSpPr>
        <p:spPr bwMode="auto">
          <a:xfrm>
            <a:off x="6199868" y="2755866"/>
            <a:ext cx="4603175" cy="463846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defTabSz="913765"/>
            <a:r>
              <a:rPr lang="zh-CN" altLang="en-US" sz="1200" b="0" dirty="0">
                <a:solidFill>
                  <a:srgbClr val="000000">
                    <a:lumMod val="85000"/>
                    <a:lumOff val="15000"/>
                  </a:srgbClr>
                </a:solidFill>
                <a:effectLst/>
                <a:latin typeface="Calibri" panose="020F0502020204030204" pitchFamily="34" charset="0"/>
              </a:rPr>
              <a:t>西北大学，简称“西大”。 始建于</a:t>
            </a:r>
            <a:r>
              <a:rPr lang="en-US" altLang="zh-CN" sz="1200" b="0" dirty="0">
                <a:solidFill>
                  <a:srgbClr val="000000">
                    <a:lumMod val="85000"/>
                    <a:lumOff val="15000"/>
                  </a:srgbClr>
                </a:solidFill>
                <a:effectLst/>
                <a:latin typeface="Calibri" panose="020F0502020204030204" pitchFamily="34" charset="0"/>
              </a:rPr>
              <a:t>1902</a:t>
            </a:r>
            <a:r>
              <a:rPr lang="zh-CN" altLang="en-US" sz="1200" b="0" dirty="0">
                <a:solidFill>
                  <a:srgbClr val="000000">
                    <a:lumMod val="85000"/>
                    <a:lumOff val="15000"/>
                  </a:srgbClr>
                </a:solidFill>
                <a:effectLst/>
                <a:latin typeface="Calibri" panose="020F0502020204030204" pitchFamily="34" charset="0"/>
              </a:rPr>
              <a:t>年，由清末光绪皇帝御笔朱批设立  ，坐落于古都西安。</a:t>
            </a:r>
            <a:endParaRPr lang="zh-CN" altLang="en-US" sz="1200" b="0" dirty="0">
              <a:solidFill>
                <a:srgbClr val="000000">
                  <a:lumMod val="85000"/>
                  <a:lumOff val="15000"/>
                </a:srgbClr>
              </a:solidFill>
              <a:effectLst/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82" grpId="0"/>
      <p:bldP spid="86" grpId="0"/>
      <p:bldP spid="8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七、请插入标题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" name="Rectangle 54"/>
          <p:cNvSpPr/>
          <p:nvPr/>
        </p:nvSpPr>
        <p:spPr>
          <a:xfrm>
            <a:off x="2479558" y="3497123"/>
            <a:ext cx="3118174" cy="30881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0" tIns="0" rIns="0" bIns="0" anchor="ctr">
            <a:normAutofit/>
          </a:bodyPr>
          <a:lstStyle/>
          <a:p>
            <a:r>
              <a:rPr lang="zh-CN" altLang="en-US" sz="1405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标题文本预设</a:t>
            </a:r>
            <a:endParaRPr lang="zh-CN" altLang="en-US" sz="1405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9" name="Rectangle 55"/>
          <p:cNvSpPr/>
          <p:nvPr/>
        </p:nvSpPr>
        <p:spPr>
          <a:xfrm>
            <a:off x="2479558" y="3831624"/>
            <a:ext cx="3118175" cy="4141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125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西北大学，简称“西大”。 始建于</a:t>
            </a:r>
            <a:r>
              <a:rPr lang="en-US" altLang="zh-CN" sz="1125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1902</a:t>
            </a:r>
            <a:r>
              <a:rPr lang="zh-CN" altLang="en-US" sz="1125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年，由清末光绪皇帝御笔朱批设立  ，坐落于古都西安。</a:t>
            </a:r>
            <a:endParaRPr lang="zh-CN" altLang="en-US" sz="1125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0" name="Oval 52"/>
          <p:cNvSpPr/>
          <p:nvPr/>
        </p:nvSpPr>
        <p:spPr>
          <a:xfrm>
            <a:off x="1845529" y="3549093"/>
            <a:ext cx="519696" cy="51969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81" name="Freeform: Shape 53"/>
          <p:cNvSpPr/>
          <p:nvPr/>
        </p:nvSpPr>
        <p:spPr>
          <a:xfrm>
            <a:off x="1975533" y="3676143"/>
            <a:ext cx="259688" cy="259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89" y="3102"/>
                </a:moveTo>
                <a:cubicBezTo>
                  <a:pt x="10181" y="3102"/>
                  <a:pt x="11584" y="3680"/>
                  <a:pt x="12638" y="4729"/>
                </a:cubicBezTo>
                <a:cubicBezTo>
                  <a:pt x="13691" y="5775"/>
                  <a:pt x="14270" y="7167"/>
                  <a:pt x="14270" y="8646"/>
                </a:cubicBezTo>
                <a:cubicBezTo>
                  <a:pt x="14270" y="10126"/>
                  <a:pt x="13691" y="11517"/>
                  <a:pt x="12638" y="12563"/>
                </a:cubicBezTo>
                <a:cubicBezTo>
                  <a:pt x="11584" y="13612"/>
                  <a:pt x="10181" y="14190"/>
                  <a:pt x="8689" y="14190"/>
                </a:cubicBezTo>
                <a:cubicBezTo>
                  <a:pt x="7197" y="14190"/>
                  <a:pt x="5795" y="13612"/>
                  <a:pt x="4741" y="12563"/>
                </a:cubicBezTo>
                <a:cubicBezTo>
                  <a:pt x="3688" y="11517"/>
                  <a:pt x="3108" y="10125"/>
                  <a:pt x="3108" y="8646"/>
                </a:cubicBezTo>
                <a:cubicBezTo>
                  <a:pt x="3108" y="7166"/>
                  <a:pt x="3688" y="5775"/>
                  <a:pt x="4741" y="4729"/>
                </a:cubicBezTo>
                <a:cubicBezTo>
                  <a:pt x="5795" y="3680"/>
                  <a:pt x="7197" y="3102"/>
                  <a:pt x="8689" y="3102"/>
                </a:cubicBezTo>
                <a:close/>
                <a:moveTo>
                  <a:pt x="16149" y="13086"/>
                </a:moveTo>
                <a:cubicBezTo>
                  <a:pt x="16951" y="11758"/>
                  <a:pt x="17378" y="10235"/>
                  <a:pt x="17378" y="8646"/>
                </a:cubicBezTo>
                <a:cubicBezTo>
                  <a:pt x="17378" y="6336"/>
                  <a:pt x="16474" y="4164"/>
                  <a:pt x="14832" y="2531"/>
                </a:cubicBezTo>
                <a:cubicBezTo>
                  <a:pt x="13191" y="899"/>
                  <a:pt x="11009" y="0"/>
                  <a:pt x="8689" y="0"/>
                </a:cubicBezTo>
                <a:cubicBezTo>
                  <a:pt x="6370" y="0"/>
                  <a:pt x="4188" y="899"/>
                  <a:pt x="2547" y="2531"/>
                </a:cubicBezTo>
                <a:cubicBezTo>
                  <a:pt x="905" y="4164"/>
                  <a:pt x="0" y="6336"/>
                  <a:pt x="0" y="8646"/>
                </a:cubicBezTo>
                <a:cubicBezTo>
                  <a:pt x="0" y="10957"/>
                  <a:pt x="905" y="13128"/>
                  <a:pt x="2547" y="14762"/>
                </a:cubicBezTo>
                <a:cubicBezTo>
                  <a:pt x="4188" y="16393"/>
                  <a:pt x="6369" y="17292"/>
                  <a:pt x="8689" y="17292"/>
                </a:cubicBezTo>
                <a:cubicBezTo>
                  <a:pt x="8689" y="17292"/>
                  <a:pt x="8689" y="17292"/>
                  <a:pt x="8690" y="17292"/>
                </a:cubicBezTo>
                <a:cubicBezTo>
                  <a:pt x="10229" y="17292"/>
                  <a:pt x="11708" y="16896"/>
                  <a:pt x="13008" y="16152"/>
                </a:cubicBezTo>
                <a:lnTo>
                  <a:pt x="18487" y="21600"/>
                </a:lnTo>
                <a:lnTo>
                  <a:pt x="21600" y="18505"/>
                </a:lnTo>
                <a:cubicBezTo>
                  <a:pt x="21600" y="18505"/>
                  <a:pt x="16149" y="13086"/>
                  <a:pt x="16149" y="13086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82" name="Rectangle 48"/>
          <p:cNvSpPr/>
          <p:nvPr/>
        </p:nvSpPr>
        <p:spPr>
          <a:xfrm>
            <a:off x="7290662" y="3497123"/>
            <a:ext cx="3118173" cy="30881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0" tIns="0" rIns="0" bIns="0" anchor="ctr">
            <a:normAutofit/>
          </a:bodyPr>
          <a:lstStyle/>
          <a:p>
            <a:r>
              <a:rPr lang="zh-CN" altLang="en-US" sz="1405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标题文本预设</a:t>
            </a:r>
            <a:endParaRPr lang="zh-CN" altLang="en-US" sz="1405" b="1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3" name="Rectangle 49"/>
          <p:cNvSpPr/>
          <p:nvPr/>
        </p:nvSpPr>
        <p:spPr>
          <a:xfrm>
            <a:off x="7290662" y="3831625"/>
            <a:ext cx="3118173" cy="41415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125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西北大学，简称“西大”。 始建于</a:t>
            </a:r>
            <a:r>
              <a:rPr lang="en-US" altLang="zh-CN" sz="1125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1902</a:t>
            </a:r>
            <a:r>
              <a:rPr lang="zh-CN" altLang="en-US" sz="1125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年，由清末光绪皇帝御笔朱批设立  ，坐落于古都西安。</a:t>
            </a:r>
            <a:endParaRPr lang="zh-CN" altLang="en-US" sz="1125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4" name="Oval 46"/>
          <p:cNvSpPr/>
          <p:nvPr/>
        </p:nvSpPr>
        <p:spPr>
          <a:xfrm>
            <a:off x="6656633" y="3549093"/>
            <a:ext cx="519696" cy="519697"/>
          </a:xfrm>
          <a:prstGeom prst="ellipse">
            <a:avLst/>
          </a:prstGeom>
          <a:solidFill>
            <a:schemeClr val="accent2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85" name="Freeform: Shape 47"/>
          <p:cNvSpPr/>
          <p:nvPr/>
        </p:nvSpPr>
        <p:spPr>
          <a:xfrm>
            <a:off x="6799545" y="3651530"/>
            <a:ext cx="233871" cy="308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0" h="21600" extrusionOk="0">
                <a:moveTo>
                  <a:pt x="16784" y="1264"/>
                </a:moveTo>
                <a:cubicBezTo>
                  <a:pt x="16363" y="1078"/>
                  <a:pt x="15824" y="1189"/>
                  <a:pt x="15581" y="1511"/>
                </a:cubicBezTo>
                <a:lnTo>
                  <a:pt x="14280" y="3236"/>
                </a:lnTo>
                <a:cubicBezTo>
                  <a:pt x="14867" y="3417"/>
                  <a:pt x="15381" y="3636"/>
                  <a:pt x="15831" y="3874"/>
                </a:cubicBezTo>
                <a:lnTo>
                  <a:pt x="17106" y="2185"/>
                </a:lnTo>
                <a:cubicBezTo>
                  <a:pt x="17349" y="1863"/>
                  <a:pt x="17205" y="1451"/>
                  <a:pt x="16784" y="1264"/>
                </a:cubicBezTo>
                <a:close/>
                <a:moveTo>
                  <a:pt x="21233" y="4689"/>
                </a:moveTo>
                <a:cubicBezTo>
                  <a:pt x="20988" y="4366"/>
                  <a:pt x="20450" y="4256"/>
                  <a:pt x="20028" y="4442"/>
                </a:cubicBezTo>
                <a:lnTo>
                  <a:pt x="17841" y="5408"/>
                </a:lnTo>
                <a:cubicBezTo>
                  <a:pt x="18203" y="5799"/>
                  <a:pt x="18487" y="6197"/>
                  <a:pt x="18711" y="6581"/>
                </a:cubicBezTo>
                <a:lnTo>
                  <a:pt x="20909" y="5610"/>
                </a:lnTo>
                <a:cubicBezTo>
                  <a:pt x="21331" y="5423"/>
                  <a:pt x="21475" y="5012"/>
                  <a:pt x="21233" y="4689"/>
                </a:cubicBezTo>
                <a:close/>
                <a:moveTo>
                  <a:pt x="1322" y="4393"/>
                </a:moveTo>
                <a:cubicBezTo>
                  <a:pt x="900" y="4207"/>
                  <a:pt x="362" y="4317"/>
                  <a:pt x="118" y="4640"/>
                </a:cubicBezTo>
                <a:cubicBezTo>
                  <a:pt x="-125" y="4963"/>
                  <a:pt x="19" y="5375"/>
                  <a:pt x="441" y="5561"/>
                </a:cubicBezTo>
                <a:lnTo>
                  <a:pt x="2633" y="6530"/>
                </a:lnTo>
                <a:cubicBezTo>
                  <a:pt x="2861" y="6146"/>
                  <a:pt x="3149" y="5751"/>
                  <a:pt x="3514" y="5362"/>
                </a:cubicBezTo>
                <a:cubicBezTo>
                  <a:pt x="3514" y="5362"/>
                  <a:pt x="1322" y="4393"/>
                  <a:pt x="1322" y="4393"/>
                </a:cubicBezTo>
                <a:close/>
                <a:moveTo>
                  <a:pt x="5797" y="1483"/>
                </a:moveTo>
                <a:cubicBezTo>
                  <a:pt x="5553" y="1160"/>
                  <a:pt x="5015" y="1050"/>
                  <a:pt x="4593" y="1236"/>
                </a:cubicBezTo>
                <a:cubicBezTo>
                  <a:pt x="4173" y="1422"/>
                  <a:pt x="4029" y="1834"/>
                  <a:pt x="4272" y="2157"/>
                </a:cubicBezTo>
                <a:lnTo>
                  <a:pt x="5544" y="3843"/>
                </a:lnTo>
                <a:cubicBezTo>
                  <a:pt x="5997" y="3607"/>
                  <a:pt x="6514" y="3392"/>
                  <a:pt x="7103" y="3215"/>
                </a:cubicBezTo>
                <a:cubicBezTo>
                  <a:pt x="7103" y="3215"/>
                  <a:pt x="5797" y="1483"/>
                  <a:pt x="5797" y="1483"/>
                </a:cubicBezTo>
                <a:close/>
                <a:moveTo>
                  <a:pt x="10693" y="0"/>
                </a:moveTo>
                <a:cubicBezTo>
                  <a:pt x="10208" y="0"/>
                  <a:pt x="9813" y="302"/>
                  <a:pt x="9813" y="674"/>
                </a:cubicBezTo>
                <a:lnTo>
                  <a:pt x="9813" y="2753"/>
                </a:lnTo>
                <a:cubicBezTo>
                  <a:pt x="10026" y="2740"/>
                  <a:pt x="11348" y="2744"/>
                  <a:pt x="11574" y="2758"/>
                </a:cubicBezTo>
                <a:lnTo>
                  <a:pt x="11574" y="674"/>
                </a:lnTo>
                <a:cubicBezTo>
                  <a:pt x="11574" y="302"/>
                  <a:pt x="11180" y="0"/>
                  <a:pt x="10693" y="0"/>
                </a:cubicBezTo>
                <a:close/>
                <a:moveTo>
                  <a:pt x="18428" y="9068"/>
                </a:moveTo>
                <a:cubicBezTo>
                  <a:pt x="18228" y="7091"/>
                  <a:pt x="16423" y="3572"/>
                  <a:pt x="10662" y="3572"/>
                </a:cubicBezTo>
                <a:cubicBezTo>
                  <a:pt x="10661" y="3572"/>
                  <a:pt x="10660" y="3572"/>
                  <a:pt x="10659" y="3572"/>
                </a:cubicBezTo>
                <a:cubicBezTo>
                  <a:pt x="10658" y="3572"/>
                  <a:pt x="10658" y="3572"/>
                  <a:pt x="10657" y="3572"/>
                </a:cubicBezTo>
                <a:cubicBezTo>
                  <a:pt x="10656" y="3572"/>
                  <a:pt x="10655" y="3572"/>
                  <a:pt x="10655" y="3572"/>
                </a:cubicBezTo>
                <a:cubicBezTo>
                  <a:pt x="10654" y="3572"/>
                  <a:pt x="10653" y="3572"/>
                  <a:pt x="10652" y="3572"/>
                </a:cubicBezTo>
                <a:cubicBezTo>
                  <a:pt x="4890" y="3572"/>
                  <a:pt x="3086" y="7091"/>
                  <a:pt x="2886" y="9068"/>
                </a:cubicBezTo>
                <a:cubicBezTo>
                  <a:pt x="2715" y="10852"/>
                  <a:pt x="4327" y="12514"/>
                  <a:pt x="4510" y="12775"/>
                </a:cubicBezTo>
                <a:cubicBezTo>
                  <a:pt x="4810" y="13201"/>
                  <a:pt x="6695" y="14825"/>
                  <a:pt x="6762" y="15807"/>
                </a:cubicBezTo>
                <a:cubicBezTo>
                  <a:pt x="6855" y="17159"/>
                  <a:pt x="7070" y="17195"/>
                  <a:pt x="7930" y="17355"/>
                </a:cubicBezTo>
                <a:cubicBezTo>
                  <a:pt x="8807" y="17519"/>
                  <a:pt x="12507" y="17519"/>
                  <a:pt x="13383" y="17355"/>
                </a:cubicBezTo>
                <a:cubicBezTo>
                  <a:pt x="14243" y="17195"/>
                  <a:pt x="14459" y="17159"/>
                  <a:pt x="14552" y="15807"/>
                </a:cubicBezTo>
                <a:cubicBezTo>
                  <a:pt x="14619" y="14825"/>
                  <a:pt x="16504" y="13201"/>
                  <a:pt x="16803" y="12775"/>
                </a:cubicBezTo>
                <a:cubicBezTo>
                  <a:pt x="16987" y="12514"/>
                  <a:pt x="18599" y="10852"/>
                  <a:pt x="18428" y="9068"/>
                </a:cubicBezTo>
                <a:close/>
                <a:moveTo>
                  <a:pt x="13756" y="19204"/>
                </a:moveTo>
                <a:cubicBezTo>
                  <a:pt x="13756" y="18991"/>
                  <a:pt x="13530" y="18817"/>
                  <a:pt x="13251" y="18817"/>
                </a:cubicBezTo>
                <a:lnTo>
                  <a:pt x="8063" y="18817"/>
                </a:lnTo>
                <a:cubicBezTo>
                  <a:pt x="7783" y="18817"/>
                  <a:pt x="7557" y="18991"/>
                  <a:pt x="7557" y="19204"/>
                </a:cubicBezTo>
                <a:lnTo>
                  <a:pt x="7557" y="19204"/>
                </a:lnTo>
                <a:cubicBezTo>
                  <a:pt x="7557" y="19418"/>
                  <a:pt x="7783" y="19591"/>
                  <a:pt x="8063" y="19591"/>
                </a:cubicBezTo>
                <a:lnTo>
                  <a:pt x="13251" y="19591"/>
                </a:lnTo>
                <a:cubicBezTo>
                  <a:pt x="13530" y="19591"/>
                  <a:pt x="13756" y="19418"/>
                  <a:pt x="13756" y="19204"/>
                </a:cubicBezTo>
                <a:cubicBezTo>
                  <a:pt x="13756" y="19204"/>
                  <a:pt x="13756" y="19204"/>
                  <a:pt x="13756" y="19204"/>
                </a:cubicBezTo>
                <a:close/>
                <a:moveTo>
                  <a:pt x="13756" y="18147"/>
                </a:moveTo>
                <a:cubicBezTo>
                  <a:pt x="13756" y="17934"/>
                  <a:pt x="13530" y="17761"/>
                  <a:pt x="13251" y="17761"/>
                </a:cubicBezTo>
                <a:lnTo>
                  <a:pt x="8063" y="17761"/>
                </a:lnTo>
                <a:cubicBezTo>
                  <a:pt x="7783" y="17761"/>
                  <a:pt x="7557" y="17934"/>
                  <a:pt x="7557" y="18147"/>
                </a:cubicBezTo>
                <a:lnTo>
                  <a:pt x="7557" y="18147"/>
                </a:lnTo>
                <a:cubicBezTo>
                  <a:pt x="7557" y="18361"/>
                  <a:pt x="7783" y="18535"/>
                  <a:pt x="8063" y="18535"/>
                </a:cubicBezTo>
                <a:lnTo>
                  <a:pt x="13251" y="18535"/>
                </a:lnTo>
                <a:cubicBezTo>
                  <a:pt x="13530" y="18535"/>
                  <a:pt x="13756" y="18361"/>
                  <a:pt x="13756" y="18147"/>
                </a:cubicBezTo>
                <a:cubicBezTo>
                  <a:pt x="13756" y="18147"/>
                  <a:pt x="13756" y="18147"/>
                  <a:pt x="13756" y="18147"/>
                </a:cubicBezTo>
                <a:close/>
                <a:moveTo>
                  <a:pt x="8400" y="19874"/>
                </a:moveTo>
                <a:lnTo>
                  <a:pt x="12913" y="19874"/>
                </a:lnTo>
                <a:cubicBezTo>
                  <a:pt x="12913" y="20827"/>
                  <a:pt x="11903" y="21600"/>
                  <a:pt x="10657" y="21600"/>
                </a:cubicBezTo>
                <a:cubicBezTo>
                  <a:pt x="9411" y="21600"/>
                  <a:pt x="8400" y="20827"/>
                  <a:pt x="8400" y="19874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86" name="Rectangle 42"/>
          <p:cNvSpPr/>
          <p:nvPr/>
        </p:nvSpPr>
        <p:spPr>
          <a:xfrm>
            <a:off x="2479557" y="4768575"/>
            <a:ext cx="3118173" cy="30881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0" tIns="0" rIns="0" bIns="0" anchor="ctr">
            <a:normAutofit/>
          </a:bodyPr>
          <a:lstStyle/>
          <a:p>
            <a:r>
              <a:rPr lang="zh-CN" altLang="en-US" sz="1405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标题文本预设</a:t>
            </a:r>
            <a:endParaRPr lang="zh-CN" altLang="en-US" sz="1405" b="1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7" name="Rectangle 43"/>
          <p:cNvSpPr/>
          <p:nvPr/>
        </p:nvSpPr>
        <p:spPr>
          <a:xfrm>
            <a:off x="2479557" y="5103077"/>
            <a:ext cx="3118173" cy="41415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125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西北大学，简称“西大”。 始建于</a:t>
            </a:r>
            <a:r>
              <a:rPr lang="en-US" altLang="zh-CN" sz="1125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1902</a:t>
            </a:r>
            <a:r>
              <a:rPr lang="zh-CN" altLang="en-US" sz="1125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年，由清末光绪皇帝御笔朱批设立  ，坐落于古都西安。</a:t>
            </a:r>
            <a:endParaRPr lang="zh-CN" altLang="en-US" sz="1125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8" name="Oval 40"/>
          <p:cNvSpPr/>
          <p:nvPr/>
        </p:nvSpPr>
        <p:spPr>
          <a:xfrm>
            <a:off x="1845529" y="4820545"/>
            <a:ext cx="519695" cy="519697"/>
          </a:xfrm>
          <a:prstGeom prst="ellipse">
            <a:avLst/>
          </a:prstGeom>
          <a:solidFill>
            <a:schemeClr val="accent3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89" name="Freeform: Shape 41"/>
          <p:cNvSpPr/>
          <p:nvPr/>
        </p:nvSpPr>
        <p:spPr>
          <a:xfrm>
            <a:off x="1962657" y="4971430"/>
            <a:ext cx="285439" cy="211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85" y="8532"/>
                </a:moveTo>
                <a:lnTo>
                  <a:pt x="17798" y="8532"/>
                </a:lnTo>
                <a:lnTo>
                  <a:pt x="17798" y="12676"/>
                </a:lnTo>
                <a:cubicBezTo>
                  <a:pt x="17798" y="14711"/>
                  <a:pt x="16603" y="16373"/>
                  <a:pt x="15079" y="16373"/>
                </a:cubicBezTo>
                <a:lnTo>
                  <a:pt x="9158" y="16373"/>
                </a:lnTo>
                <a:lnTo>
                  <a:pt x="9158" y="17810"/>
                </a:lnTo>
                <a:cubicBezTo>
                  <a:pt x="9158" y="18927"/>
                  <a:pt x="9837" y="19832"/>
                  <a:pt x="10673" y="19832"/>
                </a:cubicBezTo>
                <a:lnTo>
                  <a:pt x="16728" y="19832"/>
                </a:lnTo>
                <a:lnTo>
                  <a:pt x="19181" y="21600"/>
                </a:lnTo>
                <a:lnTo>
                  <a:pt x="19181" y="19832"/>
                </a:lnTo>
                <a:lnTo>
                  <a:pt x="20085" y="19832"/>
                </a:lnTo>
                <a:cubicBezTo>
                  <a:pt x="20922" y="19832"/>
                  <a:pt x="21600" y="18927"/>
                  <a:pt x="21600" y="17810"/>
                </a:cubicBezTo>
                <a:lnTo>
                  <a:pt x="21600" y="10554"/>
                </a:lnTo>
                <a:cubicBezTo>
                  <a:pt x="21600" y="9438"/>
                  <a:pt x="20922" y="8532"/>
                  <a:pt x="20085" y="8532"/>
                </a:cubicBezTo>
                <a:close/>
                <a:moveTo>
                  <a:pt x="6912" y="15450"/>
                </a:moveTo>
                <a:lnTo>
                  <a:pt x="6689" y="15450"/>
                </a:lnTo>
                <a:lnTo>
                  <a:pt x="2592" y="18372"/>
                </a:lnTo>
                <a:lnTo>
                  <a:pt x="2592" y="15450"/>
                </a:lnTo>
                <a:lnTo>
                  <a:pt x="2074" y="15450"/>
                </a:lnTo>
                <a:cubicBezTo>
                  <a:pt x="928" y="15450"/>
                  <a:pt x="0" y="14211"/>
                  <a:pt x="0" y="12683"/>
                </a:cubicBezTo>
                <a:lnTo>
                  <a:pt x="0" y="2767"/>
                </a:lnTo>
                <a:cubicBezTo>
                  <a:pt x="0" y="1239"/>
                  <a:pt x="928" y="0"/>
                  <a:pt x="2074" y="0"/>
                </a:cubicBezTo>
                <a:lnTo>
                  <a:pt x="15034" y="0"/>
                </a:lnTo>
                <a:cubicBezTo>
                  <a:pt x="16179" y="0"/>
                  <a:pt x="17107" y="1239"/>
                  <a:pt x="17107" y="2767"/>
                </a:cubicBezTo>
                <a:lnTo>
                  <a:pt x="17107" y="4381"/>
                </a:lnTo>
                <a:lnTo>
                  <a:pt x="17107" y="8532"/>
                </a:lnTo>
                <a:lnTo>
                  <a:pt x="17107" y="12676"/>
                </a:lnTo>
                <a:cubicBezTo>
                  <a:pt x="17107" y="14205"/>
                  <a:pt x="16224" y="15450"/>
                  <a:pt x="15079" y="15450"/>
                </a:cubicBezTo>
                <a:lnTo>
                  <a:pt x="9158" y="15450"/>
                </a:lnTo>
                <a:cubicBezTo>
                  <a:pt x="9158" y="15450"/>
                  <a:pt x="6912" y="15450"/>
                  <a:pt x="6912" y="1545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90" name="Rectangle 36"/>
          <p:cNvSpPr/>
          <p:nvPr/>
        </p:nvSpPr>
        <p:spPr>
          <a:xfrm>
            <a:off x="7290662" y="4768575"/>
            <a:ext cx="3118173" cy="30881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0" tIns="0" rIns="0" bIns="0" anchor="ctr">
            <a:normAutofit/>
          </a:bodyPr>
          <a:lstStyle/>
          <a:p>
            <a:r>
              <a:rPr lang="zh-CN" altLang="en-US" sz="1405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标题文本预设</a:t>
            </a:r>
            <a:endParaRPr lang="zh-CN" altLang="en-US" sz="1405" b="1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1" name="Rectangle 37"/>
          <p:cNvSpPr/>
          <p:nvPr/>
        </p:nvSpPr>
        <p:spPr>
          <a:xfrm>
            <a:off x="7290662" y="5103077"/>
            <a:ext cx="3118173" cy="41415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125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西北大学，简称“西大”。 始建于</a:t>
            </a:r>
            <a:r>
              <a:rPr lang="en-US" altLang="zh-CN" sz="1125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1902</a:t>
            </a:r>
            <a:r>
              <a:rPr lang="zh-CN" altLang="en-US" sz="1125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年，由清末光绪皇帝御笔朱批设立  ，坐落于古都西安。</a:t>
            </a:r>
            <a:endParaRPr lang="zh-CN" altLang="en-US" sz="1125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2" name="Oval 34"/>
          <p:cNvSpPr/>
          <p:nvPr/>
        </p:nvSpPr>
        <p:spPr>
          <a:xfrm>
            <a:off x="6656633" y="4820545"/>
            <a:ext cx="519696" cy="519697"/>
          </a:xfrm>
          <a:prstGeom prst="ellipse">
            <a:avLst/>
          </a:prstGeom>
          <a:solidFill>
            <a:schemeClr val="accent4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93" name="Freeform: Shape 35"/>
          <p:cNvSpPr/>
          <p:nvPr/>
        </p:nvSpPr>
        <p:spPr>
          <a:xfrm>
            <a:off x="6785216" y="4946123"/>
            <a:ext cx="262531" cy="262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657"/>
                </a:moveTo>
                <a:cubicBezTo>
                  <a:pt x="8670" y="14657"/>
                  <a:pt x="6943" y="12930"/>
                  <a:pt x="6943" y="10800"/>
                </a:cubicBezTo>
                <a:cubicBezTo>
                  <a:pt x="6943" y="8670"/>
                  <a:pt x="8670" y="6943"/>
                  <a:pt x="10800" y="6943"/>
                </a:cubicBezTo>
                <a:cubicBezTo>
                  <a:pt x="12930" y="6943"/>
                  <a:pt x="14657" y="8670"/>
                  <a:pt x="14657" y="10800"/>
                </a:cubicBezTo>
                <a:cubicBezTo>
                  <a:pt x="14657" y="12930"/>
                  <a:pt x="12930" y="14657"/>
                  <a:pt x="10800" y="14657"/>
                </a:cubicBezTo>
                <a:close/>
                <a:moveTo>
                  <a:pt x="20016" y="9930"/>
                </a:moveTo>
                <a:cubicBezTo>
                  <a:pt x="21001" y="9522"/>
                  <a:pt x="21600" y="9257"/>
                  <a:pt x="21600" y="9257"/>
                </a:cubicBezTo>
                <a:lnTo>
                  <a:pt x="20829" y="6171"/>
                </a:lnTo>
                <a:cubicBezTo>
                  <a:pt x="20829" y="6171"/>
                  <a:pt x="20119" y="6283"/>
                  <a:pt x="18990" y="6492"/>
                </a:cubicBezTo>
                <a:cubicBezTo>
                  <a:pt x="18430" y="5424"/>
                  <a:pt x="17677" y="4501"/>
                  <a:pt x="16789" y="3749"/>
                </a:cubicBezTo>
                <a:cubicBezTo>
                  <a:pt x="17377" y="2418"/>
                  <a:pt x="17743" y="1543"/>
                  <a:pt x="17743" y="1543"/>
                </a:cubicBezTo>
                <a:lnTo>
                  <a:pt x="14657" y="0"/>
                </a:lnTo>
                <a:cubicBezTo>
                  <a:pt x="14657" y="0"/>
                  <a:pt x="14156" y="750"/>
                  <a:pt x="13405" y="1922"/>
                </a:cubicBezTo>
                <a:cubicBezTo>
                  <a:pt x="12297" y="1595"/>
                  <a:pt x="11120" y="1470"/>
                  <a:pt x="9929" y="1584"/>
                </a:cubicBezTo>
                <a:cubicBezTo>
                  <a:pt x="9522" y="599"/>
                  <a:pt x="9257" y="0"/>
                  <a:pt x="9257" y="0"/>
                </a:cubicBezTo>
                <a:lnTo>
                  <a:pt x="6171" y="771"/>
                </a:lnTo>
                <a:cubicBezTo>
                  <a:pt x="6171" y="771"/>
                  <a:pt x="6283" y="1481"/>
                  <a:pt x="6492" y="2610"/>
                </a:cubicBezTo>
                <a:cubicBezTo>
                  <a:pt x="5420" y="3172"/>
                  <a:pt x="4494" y="3929"/>
                  <a:pt x="3740" y="4821"/>
                </a:cubicBezTo>
                <a:cubicBezTo>
                  <a:pt x="2414" y="4227"/>
                  <a:pt x="1543" y="3857"/>
                  <a:pt x="1543" y="3857"/>
                </a:cubicBezTo>
                <a:lnTo>
                  <a:pt x="0" y="6943"/>
                </a:lnTo>
                <a:cubicBezTo>
                  <a:pt x="0" y="6943"/>
                  <a:pt x="748" y="7450"/>
                  <a:pt x="1919" y="8207"/>
                </a:cubicBezTo>
                <a:cubicBezTo>
                  <a:pt x="1595" y="9313"/>
                  <a:pt x="1471" y="10485"/>
                  <a:pt x="1584" y="11672"/>
                </a:cubicBezTo>
                <a:cubicBezTo>
                  <a:pt x="599" y="12078"/>
                  <a:pt x="0" y="12343"/>
                  <a:pt x="0" y="12343"/>
                </a:cubicBezTo>
                <a:lnTo>
                  <a:pt x="771" y="15429"/>
                </a:lnTo>
                <a:cubicBezTo>
                  <a:pt x="771" y="15429"/>
                  <a:pt x="1480" y="15317"/>
                  <a:pt x="2609" y="15107"/>
                </a:cubicBezTo>
                <a:cubicBezTo>
                  <a:pt x="3172" y="16179"/>
                  <a:pt x="3928" y="17106"/>
                  <a:pt x="4820" y="17860"/>
                </a:cubicBezTo>
                <a:cubicBezTo>
                  <a:pt x="4227" y="19186"/>
                  <a:pt x="3857" y="20057"/>
                  <a:pt x="3857" y="20057"/>
                </a:cubicBezTo>
                <a:lnTo>
                  <a:pt x="6943" y="21600"/>
                </a:lnTo>
                <a:cubicBezTo>
                  <a:pt x="6943" y="21600"/>
                  <a:pt x="7449" y="20852"/>
                  <a:pt x="8206" y="19681"/>
                </a:cubicBezTo>
                <a:cubicBezTo>
                  <a:pt x="9312" y="20005"/>
                  <a:pt x="10485" y="20129"/>
                  <a:pt x="11672" y="20016"/>
                </a:cubicBezTo>
                <a:cubicBezTo>
                  <a:pt x="12078" y="21001"/>
                  <a:pt x="12343" y="21600"/>
                  <a:pt x="12343" y="21600"/>
                </a:cubicBezTo>
                <a:lnTo>
                  <a:pt x="15429" y="20829"/>
                </a:lnTo>
                <a:cubicBezTo>
                  <a:pt x="15429" y="20829"/>
                  <a:pt x="15317" y="20120"/>
                  <a:pt x="15107" y="18991"/>
                </a:cubicBezTo>
                <a:cubicBezTo>
                  <a:pt x="16176" y="18431"/>
                  <a:pt x="17099" y="17676"/>
                  <a:pt x="17852" y="16788"/>
                </a:cubicBezTo>
                <a:cubicBezTo>
                  <a:pt x="19183" y="17377"/>
                  <a:pt x="20057" y="17743"/>
                  <a:pt x="20057" y="17743"/>
                </a:cubicBezTo>
                <a:lnTo>
                  <a:pt x="21600" y="14657"/>
                </a:lnTo>
                <a:cubicBezTo>
                  <a:pt x="21600" y="14657"/>
                  <a:pt x="20851" y="14156"/>
                  <a:pt x="19678" y="13405"/>
                </a:cubicBezTo>
                <a:cubicBezTo>
                  <a:pt x="20005" y="12296"/>
                  <a:pt x="20130" y="11120"/>
                  <a:pt x="20016" y="993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94" name="Rectangle: Rounded Corners 26"/>
          <p:cNvSpPr/>
          <p:nvPr/>
        </p:nvSpPr>
        <p:spPr>
          <a:xfrm>
            <a:off x="1845528" y="2174547"/>
            <a:ext cx="2914684" cy="41122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5" name="Freeform: Shape 27"/>
          <p:cNvSpPr/>
          <p:nvPr/>
        </p:nvSpPr>
        <p:spPr>
          <a:xfrm>
            <a:off x="1897498" y="2225327"/>
            <a:ext cx="309861" cy="309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80" h="20595" extrusionOk="0">
                <a:moveTo>
                  <a:pt x="9827" y="0"/>
                </a:moveTo>
                <a:cubicBezTo>
                  <a:pt x="7311" y="0"/>
                  <a:pt x="4799" y="992"/>
                  <a:pt x="2879" y="3002"/>
                </a:cubicBezTo>
                <a:cubicBezTo>
                  <a:pt x="-960" y="7022"/>
                  <a:pt x="-960" y="13559"/>
                  <a:pt x="2879" y="17580"/>
                </a:cubicBezTo>
                <a:cubicBezTo>
                  <a:pt x="6719" y="21600"/>
                  <a:pt x="12961" y="21600"/>
                  <a:pt x="16801" y="17580"/>
                </a:cubicBezTo>
                <a:cubicBezTo>
                  <a:pt x="20640" y="13559"/>
                  <a:pt x="20640" y="7022"/>
                  <a:pt x="16801" y="3002"/>
                </a:cubicBezTo>
                <a:cubicBezTo>
                  <a:pt x="14881" y="992"/>
                  <a:pt x="12343" y="0"/>
                  <a:pt x="9827" y="0"/>
                </a:cubicBezTo>
                <a:close/>
                <a:moveTo>
                  <a:pt x="9827" y="3435"/>
                </a:moveTo>
                <a:cubicBezTo>
                  <a:pt x="11504" y="3435"/>
                  <a:pt x="13196" y="4096"/>
                  <a:pt x="14476" y="5436"/>
                </a:cubicBezTo>
                <a:cubicBezTo>
                  <a:pt x="17036" y="8116"/>
                  <a:pt x="17036" y="12465"/>
                  <a:pt x="14476" y="15146"/>
                </a:cubicBezTo>
                <a:cubicBezTo>
                  <a:pt x="11917" y="17826"/>
                  <a:pt x="7763" y="17826"/>
                  <a:pt x="5204" y="15146"/>
                </a:cubicBezTo>
                <a:cubicBezTo>
                  <a:pt x="2644" y="12465"/>
                  <a:pt x="2644" y="8116"/>
                  <a:pt x="5204" y="5436"/>
                </a:cubicBezTo>
                <a:cubicBezTo>
                  <a:pt x="6484" y="4096"/>
                  <a:pt x="8150" y="3435"/>
                  <a:pt x="9827" y="3435"/>
                </a:cubicBezTo>
                <a:close/>
                <a:moveTo>
                  <a:pt x="9827" y="6870"/>
                </a:moveTo>
                <a:cubicBezTo>
                  <a:pt x="8988" y="6870"/>
                  <a:pt x="8168" y="7200"/>
                  <a:pt x="7528" y="7870"/>
                </a:cubicBezTo>
                <a:cubicBezTo>
                  <a:pt x="6249" y="9210"/>
                  <a:pt x="6249" y="11371"/>
                  <a:pt x="7528" y="12711"/>
                </a:cubicBezTo>
                <a:cubicBezTo>
                  <a:pt x="8808" y="14052"/>
                  <a:pt x="10872" y="14052"/>
                  <a:pt x="12152" y="12711"/>
                </a:cubicBezTo>
                <a:cubicBezTo>
                  <a:pt x="13431" y="11371"/>
                  <a:pt x="13431" y="9210"/>
                  <a:pt x="12152" y="7870"/>
                </a:cubicBezTo>
                <a:cubicBezTo>
                  <a:pt x="11512" y="7200"/>
                  <a:pt x="10666" y="6870"/>
                  <a:pt x="9827" y="687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96" name="Rectangle: Rounded Corners 24"/>
          <p:cNvSpPr/>
          <p:nvPr/>
        </p:nvSpPr>
        <p:spPr>
          <a:xfrm>
            <a:off x="4350461" y="2174547"/>
            <a:ext cx="1658969" cy="411225"/>
          </a:xfrm>
          <a:prstGeom prst="roundRect">
            <a:avLst>
              <a:gd name="adj" fmla="val 50000"/>
            </a:avLst>
          </a:prstGeom>
          <a:solidFill>
            <a:schemeClr val="accent2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97" name="Freeform: Shape 25"/>
          <p:cNvSpPr/>
          <p:nvPr/>
        </p:nvSpPr>
        <p:spPr>
          <a:xfrm>
            <a:off x="4402431" y="2225327"/>
            <a:ext cx="309861" cy="309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80" h="20595" extrusionOk="0">
                <a:moveTo>
                  <a:pt x="9827" y="0"/>
                </a:moveTo>
                <a:cubicBezTo>
                  <a:pt x="7311" y="0"/>
                  <a:pt x="4799" y="992"/>
                  <a:pt x="2879" y="3002"/>
                </a:cubicBezTo>
                <a:cubicBezTo>
                  <a:pt x="-960" y="7022"/>
                  <a:pt x="-960" y="13559"/>
                  <a:pt x="2879" y="17580"/>
                </a:cubicBezTo>
                <a:cubicBezTo>
                  <a:pt x="6719" y="21600"/>
                  <a:pt x="12961" y="21600"/>
                  <a:pt x="16801" y="17580"/>
                </a:cubicBezTo>
                <a:cubicBezTo>
                  <a:pt x="20640" y="13559"/>
                  <a:pt x="20640" y="7022"/>
                  <a:pt x="16801" y="3002"/>
                </a:cubicBezTo>
                <a:cubicBezTo>
                  <a:pt x="14881" y="992"/>
                  <a:pt x="12343" y="0"/>
                  <a:pt x="9827" y="0"/>
                </a:cubicBezTo>
                <a:close/>
                <a:moveTo>
                  <a:pt x="9827" y="3435"/>
                </a:moveTo>
                <a:cubicBezTo>
                  <a:pt x="11504" y="3435"/>
                  <a:pt x="13196" y="4096"/>
                  <a:pt x="14476" y="5436"/>
                </a:cubicBezTo>
                <a:cubicBezTo>
                  <a:pt x="17036" y="8116"/>
                  <a:pt x="17036" y="12465"/>
                  <a:pt x="14476" y="15146"/>
                </a:cubicBezTo>
                <a:cubicBezTo>
                  <a:pt x="11917" y="17826"/>
                  <a:pt x="7763" y="17826"/>
                  <a:pt x="5204" y="15146"/>
                </a:cubicBezTo>
                <a:cubicBezTo>
                  <a:pt x="2644" y="12465"/>
                  <a:pt x="2644" y="8116"/>
                  <a:pt x="5204" y="5436"/>
                </a:cubicBezTo>
                <a:cubicBezTo>
                  <a:pt x="6484" y="4096"/>
                  <a:pt x="8150" y="3435"/>
                  <a:pt x="9827" y="3435"/>
                </a:cubicBezTo>
                <a:close/>
                <a:moveTo>
                  <a:pt x="9827" y="6870"/>
                </a:moveTo>
                <a:cubicBezTo>
                  <a:pt x="8988" y="6870"/>
                  <a:pt x="8168" y="7200"/>
                  <a:pt x="7528" y="7870"/>
                </a:cubicBezTo>
                <a:cubicBezTo>
                  <a:pt x="6249" y="9210"/>
                  <a:pt x="6249" y="11371"/>
                  <a:pt x="7528" y="12711"/>
                </a:cubicBezTo>
                <a:cubicBezTo>
                  <a:pt x="8808" y="14052"/>
                  <a:pt x="10872" y="14052"/>
                  <a:pt x="12152" y="12711"/>
                </a:cubicBezTo>
                <a:cubicBezTo>
                  <a:pt x="13431" y="11371"/>
                  <a:pt x="13431" y="9210"/>
                  <a:pt x="12152" y="7870"/>
                </a:cubicBezTo>
                <a:cubicBezTo>
                  <a:pt x="11512" y="7200"/>
                  <a:pt x="10666" y="6870"/>
                  <a:pt x="9827" y="687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98" name="Rectangle: Rounded Corners 22"/>
          <p:cNvSpPr/>
          <p:nvPr/>
        </p:nvSpPr>
        <p:spPr>
          <a:xfrm>
            <a:off x="5597730" y="2174547"/>
            <a:ext cx="3328492" cy="411225"/>
          </a:xfrm>
          <a:prstGeom prst="roundRect">
            <a:avLst>
              <a:gd name="adj" fmla="val 50000"/>
            </a:avLst>
          </a:prstGeom>
          <a:solidFill>
            <a:schemeClr val="accent3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99" name="Freeform: Shape 23"/>
          <p:cNvSpPr/>
          <p:nvPr/>
        </p:nvSpPr>
        <p:spPr>
          <a:xfrm>
            <a:off x="5649700" y="2225327"/>
            <a:ext cx="309861" cy="309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80" h="20595" extrusionOk="0">
                <a:moveTo>
                  <a:pt x="9827" y="0"/>
                </a:moveTo>
                <a:cubicBezTo>
                  <a:pt x="7311" y="0"/>
                  <a:pt x="4799" y="992"/>
                  <a:pt x="2879" y="3002"/>
                </a:cubicBezTo>
                <a:cubicBezTo>
                  <a:pt x="-960" y="7022"/>
                  <a:pt x="-960" y="13559"/>
                  <a:pt x="2879" y="17580"/>
                </a:cubicBezTo>
                <a:cubicBezTo>
                  <a:pt x="6719" y="21600"/>
                  <a:pt x="12961" y="21600"/>
                  <a:pt x="16801" y="17580"/>
                </a:cubicBezTo>
                <a:cubicBezTo>
                  <a:pt x="20640" y="13559"/>
                  <a:pt x="20640" y="7022"/>
                  <a:pt x="16801" y="3002"/>
                </a:cubicBezTo>
                <a:cubicBezTo>
                  <a:pt x="14881" y="992"/>
                  <a:pt x="12343" y="0"/>
                  <a:pt x="9827" y="0"/>
                </a:cubicBezTo>
                <a:close/>
                <a:moveTo>
                  <a:pt x="9827" y="3435"/>
                </a:moveTo>
                <a:cubicBezTo>
                  <a:pt x="11504" y="3435"/>
                  <a:pt x="13196" y="4096"/>
                  <a:pt x="14476" y="5436"/>
                </a:cubicBezTo>
                <a:cubicBezTo>
                  <a:pt x="17036" y="8116"/>
                  <a:pt x="17036" y="12465"/>
                  <a:pt x="14476" y="15146"/>
                </a:cubicBezTo>
                <a:cubicBezTo>
                  <a:pt x="11917" y="17826"/>
                  <a:pt x="7763" y="17826"/>
                  <a:pt x="5204" y="15146"/>
                </a:cubicBezTo>
                <a:cubicBezTo>
                  <a:pt x="2644" y="12465"/>
                  <a:pt x="2644" y="8116"/>
                  <a:pt x="5204" y="5436"/>
                </a:cubicBezTo>
                <a:cubicBezTo>
                  <a:pt x="6484" y="4096"/>
                  <a:pt x="8150" y="3435"/>
                  <a:pt x="9827" y="3435"/>
                </a:cubicBezTo>
                <a:close/>
                <a:moveTo>
                  <a:pt x="9827" y="6870"/>
                </a:moveTo>
                <a:cubicBezTo>
                  <a:pt x="8988" y="6870"/>
                  <a:pt x="8168" y="7200"/>
                  <a:pt x="7528" y="7870"/>
                </a:cubicBezTo>
                <a:cubicBezTo>
                  <a:pt x="6249" y="9210"/>
                  <a:pt x="6249" y="11371"/>
                  <a:pt x="7528" y="12711"/>
                </a:cubicBezTo>
                <a:cubicBezTo>
                  <a:pt x="8808" y="14052"/>
                  <a:pt x="10872" y="14052"/>
                  <a:pt x="12152" y="12711"/>
                </a:cubicBezTo>
                <a:cubicBezTo>
                  <a:pt x="13431" y="11371"/>
                  <a:pt x="13431" y="9210"/>
                  <a:pt x="12152" y="7870"/>
                </a:cubicBezTo>
                <a:cubicBezTo>
                  <a:pt x="11512" y="7200"/>
                  <a:pt x="10666" y="6870"/>
                  <a:pt x="9827" y="687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0" name="Rectangle: Rounded Corners 20"/>
          <p:cNvSpPr/>
          <p:nvPr/>
        </p:nvSpPr>
        <p:spPr>
          <a:xfrm>
            <a:off x="8505426" y="2173864"/>
            <a:ext cx="1901237" cy="412593"/>
          </a:xfrm>
          <a:prstGeom prst="roundRect">
            <a:avLst>
              <a:gd name="adj" fmla="val 50000"/>
            </a:avLst>
          </a:prstGeom>
          <a:solidFill>
            <a:schemeClr val="accent4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1" name="Freeform: Shape 21"/>
          <p:cNvSpPr/>
          <p:nvPr/>
        </p:nvSpPr>
        <p:spPr>
          <a:xfrm>
            <a:off x="8558225" y="2222856"/>
            <a:ext cx="314808" cy="3146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80" h="20595" extrusionOk="0">
                <a:moveTo>
                  <a:pt x="9827" y="0"/>
                </a:moveTo>
                <a:cubicBezTo>
                  <a:pt x="7311" y="0"/>
                  <a:pt x="4799" y="992"/>
                  <a:pt x="2879" y="3002"/>
                </a:cubicBezTo>
                <a:cubicBezTo>
                  <a:pt x="-960" y="7022"/>
                  <a:pt x="-960" y="13559"/>
                  <a:pt x="2879" y="17580"/>
                </a:cubicBezTo>
                <a:cubicBezTo>
                  <a:pt x="6719" y="21600"/>
                  <a:pt x="12961" y="21600"/>
                  <a:pt x="16801" y="17580"/>
                </a:cubicBezTo>
                <a:cubicBezTo>
                  <a:pt x="20640" y="13559"/>
                  <a:pt x="20640" y="7022"/>
                  <a:pt x="16801" y="3002"/>
                </a:cubicBezTo>
                <a:cubicBezTo>
                  <a:pt x="14881" y="992"/>
                  <a:pt x="12343" y="0"/>
                  <a:pt x="9827" y="0"/>
                </a:cubicBezTo>
                <a:close/>
                <a:moveTo>
                  <a:pt x="9827" y="3435"/>
                </a:moveTo>
                <a:cubicBezTo>
                  <a:pt x="11504" y="3435"/>
                  <a:pt x="13196" y="4096"/>
                  <a:pt x="14476" y="5436"/>
                </a:cubicBezTo>
                <a:cubicBezTo>
                  <a:pt x="17036" y="8116"/>
                  <a:pt x="17036" y="12465"/>
                  <a:pt x="14476" y="15146"/>
                </a:cubicBezTo>
                <a:cubicBezTo>
                  <a:pt x="11917" y="17826"/>
                  <a:pt x="7763" y="17826"/>
                  <a:pt x="5204" y="15146"/>
                </a:cubicBezTo>
                <a:cubicBezTo>
                  <a:pt x="2644" y="12465"/>
                  <a:pt x="2644" y="8116"/>
                  <a:pt x="5204" y="5436"/>
                </a:cubicBezTo>
                <a:cubicBezTo>
                  <a:pt x="6484" y="4096"/>
                  <a:pt x="8150" y="3435"/>
                  <a:pt x="9827" y="3435"/>
                </a:cubicBezTo>
                <a:close/>
                <a:moveTo>
                  <a:pt x="9827" y="6870"/>
                </a:moveTo>
                <a:cubicBezTo>
                  <a:pt x="8988" y="6870"/>
                  <a:pt x="8168" y="7200"/>
                  <a:pt x="7528" y="7870"/>
                </a:cubicBezTo>
                <a:cubicBezTo>
                  <a:pt x="6249" y="9210"/>
                  <a:pt x="6249" y="11371"/>
                  <a:pt x="7528" y="12711"/>
                </a:cubicBezTo>
                <a:cubicBezTo>
                  <a:pt x="8808" y="14052"/>
                  <a:pt x="10872" y="14052"/>
                  <a:pt x="12152" y="12711"/>
                </a:cubicBezTo>
                <a:cubicBezTo>
                  <a:pt x="13431" y="11371"/>
                  <a:pt x="13431" y="9210"/>
                  <a:pt x="12152" y="7870"/>
                </a:cubicBezTo>
                <a:cubicBezTo>
                  <a:pt x="11512" y="7200"/>
                  <a:pt x="10666" y="6870"/>
                  <a:pt x="9827" y="687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2" name="Freeform: Shape 5"/>
          <p:cNvSpPr/>
          <p:nvPr/>
        </p:nvSpPr>
        <p:spPr>
          <a:xfrm>
            <a:off x="1783164" y="1340767"/>
            <a:ext cx="543897" cy="656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600" extrusionOk="0">
                <a:moveTo>
                  <a:pt x="3163" y="2620"/>
                </a:moveTo>
                <a:cubicBezTo>
                  <a:pt x="1208" y="4241"/>
                  <a:pt x="3" y="6479"/>
                  <a:pt x="0" y="8947"/>
                </a:cubicBezTo>
                <a:cubicBezTo>
                  <a:pt x="-3" y="11532"/>
                  <a:pt x="1252" y="13829"/>
                  <a:pt x="3465" y="15524"/>
                </a:cubicBezTo>
                <a:lnTo>
                  <a:pt x="10799" y="21600"/>
                </a:lnTo>
                <a:lnTo>
                  <a:pt x="18412" y="15292"/>
                </a:lnTo>
                <a:cubicBezTo>
                  <a:pt x="20379" y="13671"/>
                  <a:pt x="21597" y="11427"/>
                  <a:pt x="21597" y="8947"/>
                </a:cubicBezTo>
                <a:cubicBezTo>
                  <a:pt x="21597" y="4006"/>
                  <a:pt x="16762" y="1"/>
                  <a:pt x="10799" y="0"/>
                </a:cubicBezTo>
                <a:cubicBezTo>
                  <a:pt x="7817" y="0"/>
                  <a:pt x="5116" y="1001"/>
                  <a:pt x="3163" y="2620"/>
                </a:cubicBezTo>
                <a:close/>
              </a:path>
            </a:pathLst>
          </a:custGeom>
          <a:solidFill>
            <a:schemeClr val="accent1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3" name="Freeform: Shape 14"/>
          <p:cNvSpPr/>
          <p:nvPr/>
        </p:nvSpPr>
        <p:spPr>
          <a:xfrm>
            <a:off x="5520815" y="1340767"/>
            <a:ext cx="543898" cy="6565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600" extrusionOk="0">
                <a:moveTo>
                  <a:pt x="3163" y="2620"/>
                </a:moveTo>
                <a:cubicBezTo>
                  <a:pt x="1208" y="4241"/>
                  <a:pt x="3" y="6479"/>
                  <a:pt x="0" y="8947"/>
                </a:cubicBezTo>
                <a:cubicBezTo>
                  <a:pt x="-3" y="11532"/>
                  <a:pt x="1252" y="13829"/>
                  <a:pt x="3465" y="15524"/>
                </a:cubicBezTo>
                <a:lnTo>
                  <a:pt x="10799" y="21600"/>
                </a:lnTo>
                <a:lnTo>
                  <a:pt x="18412" y="15292"/>
                </a:lnTo>
                <a:cubicBezTo>
                  <a:pt x="20379" y="13671"/>
                  <a:pt x="21597" y="11427"/>
                  <a:pt x="21597" y="8947"/>
                </a:cubicBezTo>
                <a:cubicBezTo>
                  <a:pt x="21597" y="4006"/>
                  <a:pt x="16762" y="1"/>
                  <a:pt x="10799" y="0"/>
                </a:cubicBezTo>
                <a:cubicBezTo>
                  <a:pt x="7817" y="0"/>
                  <a:pt x="5116" y="1001"/>
                  <a:pt x="3163" y="2620"/>
                </a:cubicBezTo>
                <a:close/>
              </a:path>
            </a:pathLst>
          </a:custGeom>
          <a:solidFill>
            <a:schemeClr val="accent3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4" name="Freeform: Shape 15"/>
          <p:cNvSpPr/>
          <p:nvPr/>
        </p:nvSpPr>
        <p:spPr>
          <a:xfrm>
            <a:off x="5634640" y="1521649"/>
            <a:ext cx="316248" cy="234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85" y="8532"/>
                </a:moveTo>
                <a:lnTo>
                  <a:pt x="17798" y="8532"/>
                </a:lnTo>
                <a:lnTo>
                  <a:pt x="17798" y="12676"/>
                </a:lnTo>
                <a:cubicBezTo>
                  <a:pt x="17798" y="14711"/>
                  <a:pt x="16603" y="16373"/>
                  <a:pt x="15079" y="16373"/>
                </a:cubicBezTo>
                <a:lnTo>
                  <a:pt x="9158" y="16373"/>
                </a:lnTo>
                <a:lnTo>
                  <a:pt x="9158" y="17810"/>
                </a:lnTo>
                <a:cubicBezTo>
                  <a:pt x="9158" y="18927"/>
                  <a:pt x="9837" y="19832"/>
                  <a:pt x="10673" y="19832"/>
                </a:cubicBezTo>
                <a:lnTo>
                  <a:pt x="16728" y="19832"/>
                </a:lnTo>
                <a:lnTo>
                  <a:pt x="19181" y="21600"/>
                </a:lnTo>
                <a:lnTo>
                  <a:pt x="19181" y="19832"/>
                </a:lnTo>
                <a:lnTo>
                  <a:pt x="20085" y="19832"/>
                </a:lnTo>
                <a:cubicBezTo>
                  <a:pt x="20922" y="19832"/>
                  <a:pt x="21600" y="18927"/>
                  <a:pt x="21600" y="17810"/>
                </a:cubicBezTo>
                <a:lnTo>
                  <a:pt x="21600" y="10554"/>
                </a:lnTo>
                <a:cubicBezTo>
                  <a:pt x="21600" y="9438"/>
                  <a:pt x="20922" y="8532"/>
                  <a:pt x="20085" y="8532"/>
                </a:cubicBezTo>
                <a:close/>
                <a:moveTo>
                  <a:pt x="6912" y="15450"/>
                </a:moveTo>
                <a:lnTo>
                  <a:pt x="6689" y="15450"/>
                </a:lnTo>
                <a:lnTo>
                  <a:pt x="2592" y="18372"/>
                </a:lnTo>
                <a:lnTo>
                  <a:pt x="2592" y="15450"/>
                </a:lnTo>
                <a:lnTo>
                  <a:pt x="2074" y="15450"/>
                </a:lnTo>
                <a:cubicBezTo>
                  <a:pt x="928" y="15450"/>
                  <a:pt x="0" y="14211"/>
                  <a:pt x="0" y="12683"/>
                </a:cubicBezTo>
                <a:lnTo>
                  <a:pt x="0" y="2767"/>
                </a:lnTo>
                <a:cubicBezTo>
                  <a:pt x="0" y="1239"/>
                  <a:pt x="928" y="0"/>
                  <a:pt x="2074" y="0"/>
                </a:cubicBezTo>
                <a:lnTo>
                  <a:pt x="15034" y="0"/>
                </a:lnTo>
                <a:cubicBezTo>
                  <a:pt x="16179" y="0"/>
                  <a:pt x="17107" y="1239"/>
                  <a:pt x="17107" y="2767"/>
                </a:cubicBezTo>
                <a:lnTo>
                  <a:pt x="17107" y="4381"/>
                </a:lnTo>
                <a:lnTo>
                  <a:pt x="17107" y="8532"/>
                </a:lnTo>
                <a:lnTo>
                  <a:pt x="17107" y="12676"/>
                </a:lnTo>
                <a:cubicBezTo>
                  <a:pt x="17107" y="14205"/>
                  <a:pt x="16224" y="15450"/>
                  <a:pt x="15079" y="15450"/>
                </a:cubicBezTo>
                <a:lnTo>
                  <a:pt x="9158" y="15450"/>
                </a:lnTo>
                <a:cubicBezTo>
                  <a:pt x="9158" y="15450"/>
                  <a:pt x="6912" y="15450"/>
                  <a:pt x="6912" y="1545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5" name="Freeform: Shape 7"/>
          <p:cNvSpPr/>
          <p:nvPr/>
        </p:nvSpPr>
        <p:spPr>
          <a:xfrm>
            <a:off x="1925269" y="1519644"/>
            <a:ext cx="259687" cy="259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89" y="3102"/>
                </a:moveTo>
                <a:cubicBezTo>
                  <a:pt x="10181" y="3102"/>
                  <a:pt x="11584" y="3680"/>
                  <a:pt x="12638" y="4729"/>
                </a:cubicBezTo>
                <a:cubicBezTo>
                  <a:pt x="13691" y="5775"/>
                  <a:pt x="14270" y="7167"/>
                  <a:pt x="14270" y="8646"/>
                </a:cubicBezTo>
                <a:cubicBezTo>
                  <a:pt x="14270" y="10126"/>
                  <a:pt x="13691" y="11517"/>
                  <a:pt x="12638" y="12563"/>
                </a:cubicBezTo>
                <a:cubicBezTo>
                  <a:pt x="11584" y="13612"/>
                  <a:pt x="10181" y="14190"/>
                  <a:pt x="8689" y="14190"/>
                </a:cubicBezTo>
                <a:cubicBezTo>
                  <a:pt x="7197" y="14190"/>
                  <a:pt x="5795" y="13612"/>
                  <a:pt x="4741" y="12563"/>
                </a:cubicBezTo>
                <a:cubicBezTo>
                  <a:pt x="3688" y="11517"/>
                  <a:pt x="3108" y="10125"/>
                  <a:pt x="3108" y="8646"/>
                </a:cubicBezTo>
                <a:cubicBezTo>
                  <a:pt x="3108" y="7166"/>
                  <a:pt x="3688" y="5775"/>
                  <a:pt x="4741" y="4729"/>
                </a:cubicBezTo>
                <a:cubicBezTo>
                  <a:pt x="5795" y="3680"/>
                  <a:pt x="7197" y="3102"/>
                  <a:pt x="8689" y="3102"/>
                </a:cubicBezTo>
                <a:close/>
                <a:moveTo>
                  <a:pt x="16149" y="13086"/>
                </a:moveTo>
                <a:cubicBezTo>
                  <a:pt x="16951" y="11758"/>
                  <a:pt x="17378" y="10235"/>
                  <a:pt x="17378" y="8646"/>
                </a:cubicBezTo>
                <a:cubicBezTo>
                  <a:pt x="17378" y="6336"/>
                  <a:pt x="16474" y="4164"/>
                  <a:pt x="14832" y="2531"/>
                </a:cubicBezTo>
                <a:cubicBezTo>
                  <a:pt x="13191" y="899"/>
                  <a:pt x="11009" y="0"/>
                  <a:pt x="8689" y="0"/>
                </a:cubicBezTo>
                <a:cubicBezTo>
                  <a:pt x="6370" y="0"/>
                  <a:pt x="4188" y="899"/>
                  <a:pt x="2547" y="2531"/>
                </a:cubicBezTo>
                <a:cubicBezTo>
                  <a:pt x="905" y="4164"/>
                  <a:pt x="0" y="6336"/>
                  <a:pt x="0" y="8646"/>
                </a:cubicBezTo>
                <a:cubicBezTo>
                  <a:pt x="0" y="10957"/>
                  <a:pt x="905" y="13128"/>
                  <a:pt x="2547" y="14762"/>
                </a:cubicBezTo>
                <a:cubicBezTo>
                  <a:pt x="4188" y="16393"/>
                  <a:pt x="6369" y="17292"/>
                  <a:pt x="8689" y="17292"/>
                </a:cubicBezTo>
                <a:cubicBezTo>
                  <a:pt x="8689" y="17292"/>
                  <a:pt x="8689" y="17292"/>
                  <a:pt x="8690" y="17292"/>
                </a:cubicBezTo>
                <a:cubicBezTo>
                  <a:pt x="10229" y="17292"/>
                  <a:pt x="11708" y="16896"/>
                  <a:pt x="13008" y="16152"/>
                </a:cubicBezTo>
                <a:lnTo>
                  <a:pt x="18487" y="21600"/>
                </a:lnTo>
                <a:lnTo>
                  <a:pt x="21600" y="18505"/>
                </a:lnTo>
                <a:cubicBezTo>
                  <a:pt x="21600" y="18505"/>
                  <a:pt x="16149" y="13086"/>
                  <a:pt x="16149" y="13086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6" name="Freeform: Shape 12"/>
          <p:cNvSpPr/>
          <p:nvPr/>
        </p:nvSpPr>
        <p:spPr>
          <a:xfrm>
            <a:off x="8441678" y="1340767"/>
            <a:ext cx="543899" cy="6565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600" extrusionOk="0">
                <a:moveTo>
                  <a:pt x="3163" y="2620"/>
                </a:moveTo>
                <a:cubicBezTo>
                  <a:pt x="1208" y="4241"/>
                  <a:pt x="3" y="6479"/>
                  <a:pt x="0" y="8947"/>
                </a:cubicBezTo>
                <a:cubicBezTo>
                  <a:pt x="-3" y="11532"/>
                  <a:pt x="1252" y="13829"/>
                  <a:pt x="3465" y="15524"/>
                </a:cubicBezTo>
                <a:lnTo>
                  <a:pt x="10799" y="21600"/>
                </a:lnTo>
                <a:lnTo>
                  <a:pt x="18412" y="15292"/>
                </a:lnTo>
                <a:cubicBezTo>
                  <a:pt x="20379" y="13671"/>
                  <a:pt x="21597" y="11427"/>
                  <a:pt x="21597" y="8947"/>
                </a:cubicBezTo>
                <a:cubicBezTo>
                  <a:pt x="21597" y="4006"/>
                  <a:pt x="16762" y="1"/>
                  <a:pt x="10799" y="0"/>
                </a:cubicBezTo>
                <a:cubicBezTo>
                  <a:pt x="7817" y="0"/>
                  <a:pt x="5116" y="1001"/>
                  <a:pt x="3163" y="2620"/>
                </a:cubicBezTo>
                <a:close/>
              </a:path>
            </a:pathLst>
          </a:custGeom>
          <a:solidFill>
            <a:schemeClr val="accent4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7" name="Freeform: Shape 13"/>
          <p:cNvSpPr/>
          <p:nvPr/>
        </p:nvSpPr>
        <p:spPr>
          <a:xfrm>
            <a:off x="8582362" y="1483513"/>
            <a:ext cx="262531" cy="262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657"/>
                </a:moveTo>
                <a:cubicBezTo>
                  <a:pt x="8670" y="14657"/>
                  <a:pt x="6943" y="12930"/>
                  <a:pt x="6943" y="10800"/>
                </a:cubicBezTo>
                <a:cubicBezTo>
                  <a:pt x="6943" y="8670"/>
                  <a:pt x="8670" y="6943"/>
                  <a:pt x="10800" y="6943"/>
                </a:cubicBezTo>
                <a:cubicBezTo>
                  <a:pt x="12930" y="6943"/>
                  <a:pt x="14657" y="8670"/>
                  <a:pt x="14657" y="10800"/>
                </a:cubicBezTo>
                <a:cubicBezTo>
                  <a:pt x="14657" y="12930"/>
                  <a:pt x="12930" y="14657"/>
                  <a:pt x="10800" y="14657"/>
                </a:cubicBezTo>
                <a:close/>
                <a:moveTo>
                  <a:pt x="20016" y="9930"/>
                </a:moveTo>
                <a:cubicBezTo>
                  <a:pt x="21001" y="9522"/>
                  <a:pt x="21600" y="9257"/>
                  <a:pt x="21600" y="9257"/>
                </a:cubicBezTo>
                <a:lnTo>
                  <a:pt x="20829" y="6171"/>
                </a:lnTo>
                <a:cubicBezTo>
                  <a:pt x="20829" y="6171"/>
                  <a:pt x="20119" y="6283"/>
                  <a:pt x="18990" y="6492"/>
                </a:cubicBezTo>
                <a:cubicBezTo>
                  <a:pt x="18430" y="5424"/>
                  <a:pt x="17677" y="4501"/>
                  <a:pt x="16789" y="3749"/>
                </a:cubicBezTo>
                <a:cubicBezTo>
                  <a:pt x="17377" y="2418"/>
                  <a:pt x="17743" y="1543"/>
                  <a:pt x="17743" y="1543"/>
                </a:cubicBezTo>
                <a:lnTo>
                  <a:pt x="14657" y="0"/>
                </a:lnTo>
                <a:cubicBezTo>
                  <a:pt x="14657" y="0"/>
                  <a:pt x="14156" y="750"/>
                  <a:pt x="13405" y="1922"/>
                </a:cubicBezTo>
                <a:cubicBezTo>
                  <a:pt x="12297" y="1595"/>
                  <a:pt x="11120" y="1470"/>
                  <a:pt x="9929" y="1584"/>
                </a:cubicBezTo>
                <a:cubicBezTo>
                  <a:pt x="9522" y="599"/>
                  <a:pt x="9257" y="0"/>
                  <a:pt x="9257" y="0"/>
                </a:cubicBezTo>
                <a:lnTo>
                  <a:pt x="6171" y="771"/>
                </a:lnTo>
                <a:cubicBezTo>
                  <a:pt x="6171" y="771"/>
                  <a:pt x="6283" y="1481"/>
                  <a:pt x="6492" y="2610"/>
                </a:cubicBezTo>
                <a:cubicBezTo>
                  <a:pt x="5420" y="3172"/>
                  <a:pt x="4494" y="3929"/>
                  <a:pt x="3740" y="4821"/>
                </a:cubicBezTo>
                <a:cubicBezTo>
                  <a:pt x="2414" y="4227"/>
                  <a:pt x="1543" y="3857"/>
                  <a:pt x="1543" y="3857"/>
                </a:cubicBezTo>
                <a:lnTo>
                  <a:pt x="0" y="6943"/>
                </a:lnTo>
                <a:cubicBezTo>
                  <a:pt x="0" y="6943"/>
                  <a:pt x="748" y="7450"/>
                  <a:pt x="1919" y="8207"/>
                </a:cubicBezTo>
                <a:cubicBezTo>
                  <a:pt x="1595" y="9313"/>
                  <a:pt x="1471" y="10485"/>
                  <a:pt x="1584" y="11672"/>
                </a:cubicBezTo>
                <a:cubicBezTo>
                  <a:pt x="599" y="12078"/>
                  <a:pt x="0" y="12343"/>
                  <a:pt x="0" y="12343"/>
                </a:cubicBezTo>
                <a:lnTo>
                  <a:pt x="771" y="15429"/>
                </a:lnTo>
                <a:cubicBezTo>
                  <a:pt x="771" y="15429"/>
                  <a:pt x="1480" y="15317"/>
                  <a:pt x="2609" y="15107"/>
                </a:cubicBezTo>
                <a:cubicBezTo>
                  <a:pt x="3172" y="16179"/>
                  <a:pt x="3928" y="17106"/>
                  <a:pt x="4820" y="17860"/>
                </a:cubicBezTo>
                <a:cubicBezTo>
                  <a:pt x="4227" y="19186"/>
                  <a:pt x="3857" y="20057"/>
                  <a:pt x="3857" y="20057"/>
                </a:cubicBezTo>
                <a:lnTo>
                  <a:pt x="6943" y="21600"/>
                </a:lnTo>
                <a:cubicBezTo>
                  <a:pt x="6943" y="21600"/>
                  <a:pt x="7449" y="20852"/>
                  <a:pt x="8206" y="19681"/>
                </a:cubicBezTo>
                <a:cubicBezTo>
                  <a:pt x="9312" y="20005"/>
                  <a:pt x="10485" y="20129"/>
                  <a:pt x="11672" y="20016"/>
                </a:cubicBezTo>
                <a:cubicBezTo>
                  <a:pt x="12078" y="21001"/>
                  <a:pt x="12343" y="21600"/>
                  <a:pt x="12343" y="21600"/>
                </a:cubicBezTo>
                <a:lnTo>
                  <a:pt x="15429" y="20829"/>
                </a:lnTo>
                <a:cubicBezTo>
                  <a:pt x="15429" y="20829"/>
                  <a:pt x="15317" y="20120"/>
                  <a:pt x="15107" y="18991"/>
                </a:cubicBezTo>
                <a:cubicBezTo>
                  <a:pt x="16176" y="18431"/>
                  <a:pt x="17099" y="17676"/>
                  <a:pt x="17852" y="16788"/>
                </a:cubicBezTo>
                <a:cubicBezTo>
                  <a:pt x="19183" y="17377"/>
                  <a:pt x="20057" y="17743"/>
                  <a:pt x="20057" y="17743"/>
                </a:cubicBezTo>
                <a:lnTo>
                  <a:pt x="21600" y="14657"/>
                </a:lnTo>
                <a:cubicBezTo>
                  <a:pt x="21600" y="14657"/>
                  <a:pt x="20851" y="14156"/>
                  <a:pt x="19678" y="13405"/>
                </a:cubicBezTo>
                <a:cubicBezTo>
                  <a:pt x="20005" y="12296"/>
                  <a:pt x="20130" y="11120"/>
                  <a:pt x="20016" y="993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8" name="Freeform: Shape 10"/>
          <p:cNvSpPr/>
          <p:nvPr/>
        </p:nvSpPr>
        <p:spPr>
          <a:xfrm>
            <a:off x="4283886" y="1351161"/>
            <a:ext cx="543899" cy="6565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600" extrusionOk="0">
                <a:moveTo>
                  <a:pt x="3163" y="2620"/>
                </a:moveTo>
                <a:cubicBezTo>
                  <a:pt x="1208" y="4241"/>
                  <a:pt x="3" y="6479"/>
                  <a:pt x="0" y="8947"/>
                </a:cubicBezTo>
                <a:cubicBezTo>
                  <a:pt x="-3" y="11532"/>
                  <a:pt x="1252" y="13829"/>
                  <a:pt x="3465" y="15524"/>
                </a:cubicBezTo>
                <a:lnTo>
                  <a:pt x="10799" y="21600"/>
                </a:lnTo>
                <a:lnTo>
                  <a:pt x="18412" y="15292"/>
                </a:lnTo>
                <a:cubicBezTo>
                  <a:pt x="20379" y="13671"/>
                  <a:pt x="21597" y="11427"/>
                  <a:pt x="21597" y="8947"/>
                </a:cubicBezTo>
                <a:cubicBezTo>
                  <a:pt x="21597" y="4006"/>
                  <a:pt x="16762" y="1"/>
                  <a:pt x="10799" y="0"/>
                </a:cubicBezTo>
                <a:cubicBezTo>
                  <a:pt x="7817" y="0"/>
                  <a:pt x="5116" y="1001"/>
                  <a:pt x="3163" y="2620"/>
                </a:cubicBezTo>
                <a:close/>
              </a:path>
            </a:pathLst>
          </a:custGeom>
          <a:solidFill>
            <a:schemeClr val="accent2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9" name="Freeform: Shape 11"/>
          <p:cNvSpPr/>
          <p:nvPr/>
        </p:nvSpPr>
        <p:spPr>
          <a:xfrm>
            <a:off x="4428506" y="1464050"/>
            <a:ext cx="254660" cy="3362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0" h="21600" extrusionOk="0">
                <a:moveTo>
                  <a:pt x="16784" y="1264"/>
                </a:moveTo>
                <a:cubicBezTo>
                  <a:pt x="16363" y="1078"/>
                  <a:pt x="15824" y="1189"/>
                  <a:pt x="15581" y="1511"/>
                </a:cubicBezTo>
                <a:lnTo>
                  <a:pt x="14280" y="3236"/>
                </a:lnTo>
                <a:cubicBezTo>
                  <a:pt x="14867" y="3417"/>
                  <a:pt x="15381" y="3636"/>
                  <a:pt x="15831" y="3874"/>
                </a:cubicBezTo>
                <a:lnTo>
                  <a:pt x="17106" y="2185"/>
                </a:lnTo>
                <a:cubicBezTo>
                  <a:pt x="17349" y="1863"/>
                  <a:pt x="17205" y="1451"/>
                  <a:pt x="16784" y="1264"/>
                </a:cubicBezTo>
                <a:close/>
                <a:moveTo>
                  <a:pt x="21233" y="4689"/>
                </a:moveTo>
                <a:cubicBezTo>
                  <a:pt x="20988" y="4366"/>
                  <a:pt x="20450" y="4256"/>
                  <a:pt x="20028" y="4442"/>
                </a:cubicBezTo>
                <a:lnTo>
                  <a:pt x="17841" y="5408"/>
                </a:lnTo>
                <a:cubicBezTo>
                  <a:pt x="18203" y="5799"/>
                  <a:pt x="18487" y="6197"/>
                  <a:pt x="18711" y="6581"/>
                </a:cubicBezTo>
                <a:lnTo>
                  <a:pt x="20909" y="5610"/>
                </a:lnTo>
                <a:cubicBezTo>
                  <a:pt x="21331" y="5423"/>
                  <a:pt x="21475" y="5012"/>
                  <a:pt x="21233" y="4689"/>
                </a:cubicBezTo>
                <a:close/>
                <a:moveTo>
                  <a:pt x="1322" y="4393"/>
                </a:moveTo>
                <a:cubicBezTo>
                  <a:pt x="900" y="4207"/>
                  <a:pt x="362" y="4317"/>
                  <a:pt x="118" y="4640"/>
                </a:cubicBezTo>
                <a:cubicBezTo>
                  <a:pt x="-125" y="4963"/>
                  <a:pt x="19" y="5375"/>
                  <a:pt x="441" y="5561"/>
                </a:cubicBezTo>
                <a:lnTo>
                  <a:pt x="2633" y="6530"/>
                </a:lnTo>
                <a:cubicBezTo>
                  <a:pt x="2861" y="6146"/>
                  <a:pt x="3149" y="5751"/>
                  <a:pt x="3514" y="5362"/>
                </a:cubicBezTo>
                <a:cubicBezTo>
                  <a:pt x="3514" y="5362"/>
                  <a:pt x="1322" y="4393"/>
                  <a:pt x="1322" y="4393"/>
                </a:cubicBezTo>
                <a:close/>
                <a:moveTo>
                  <a:pt x="5797" y="1483"/>
                </a:moveTo>
                <a:cubicBezTo>
                  <a:pt x="5553" y="1160"/>
                  <a:pt x="5015" y="1050"/>
                  <a:pt x="4593" y="1236"/>
                </a:cubicBezTo>
                <a:cubicBezTo>
                  <a:pt x="4173" y="1422"/>
                  <a:pt x="4029" y="1834"/>
                  <a:pt x="4272" y="2157"/>
                </a:cubicBezTo>
                <a:lnTo>
                  <a:pt x="5544" y="3843"/>
                </a:lnTo>
                <a:cubicBezTo>
                  <a:pt x="5997" y="3607"/>
                  <a:pt x="6514" y="3392"/>
                  <a:pt x="7103" y="3215"/>
                </a:cubicBezTo>
                <a:cubicBezTo>
                  <a:pt x="7103" y="3215"/>
                  <a:pt x="5797" y="1483"/>
                  <a:pt x="5797" y="1483"/>
                </a:cubicBezTo>
                <a:close/>
                <a:moveTo>
                  <a:pt x="10693" y="0"/>
                </a:moveTo>
                <a:cubicBezTo>
                  <a:pt x="10208" y="0"/>
                  <a:pt x="9813" y="302"/>
                  <a:pt x="9813" y="674"/>
                </a:cubicBezTo>
                <a:lnTo>
                  <a:pt x="9813" y="2753"/>
                </a:lnTo>
                <a:cubicBezTo>
                  <a:pt x="10026" y="2740"/>
                  <a:pt x="11348" y="2744"/>
                  <a:pt x="11574" y="2758"/>
                </a:cubicBezTo>
                <a:lnTo>
                  <a:pt x="11574" y="674"/>
                </a:lnTo>
                <a:cubicBezTo>
                  <a:pt x="11574" y="302"/>
                  <a:pt x="11180" y="0"/>
                  <a:pt x="10693" y="0"/>
                </a:cubicBezTo>
                <a:close/>
                <a:moveTo>
                  <a:pt x="18428" y="9068"/>
                </a:moveTo>
                <a:cubicBezTo>
                  <a:pt x="18228" y="7091"/>
                  <a:pt x="16423" y="3572"/>
                  <a:pt x="10662" y="3572"/>
                </a:cubicBezTo>
                <a:cubicBezTo>
                  <a:pt x="10661" y="3572"/>
                  <a:pt x="10660" y="3572"/>
                  <a:pt x="10659" y="3572"/>
                </a:cubicBezTo>
                <a:cubicBezTo>
                  <a:pt x="10658" y="3572"/>
                  <a:pt x="10658" y="3572"/>
                  <a:pt x="10657" y="3572"/>
                </a:cubicBezTo>
                <a:cubicBezTo>
                  <a:pt x="10656" y="3572"/>
                  <a:pt x="10655" y="3572"/>
                  <a:pt x="10655" y="3572"/>
                </a:cubicBezTo>
                <a:cubicBezTo>
                  <a:pt x="10654" y="3572"/>
                  <a:pt x="10653" y="3572"/>
                  <a:pt x="10652" y="3572"/>
                </a:cubicBezTo>
                <a:cubicBezTo>
                  <a:pt x="4890" y="3572"/>
                  <a:pt x="3086" y="7091"/>
                  <a:pt x="2886" y="9068"/>
                </a:cubicBezTo>
                <a:cubicBezTo>
                  <a:pt x="2715" y="10852"/>
                  <a:pt x="4327" y="12514"/>
                  <a:pt x="4510" y="12775"/>
                </a:cubicBezTo>
                <a:cubicBezTo>
                  <a:pt x="4810" y="13201"/>
                  <a:pt x="6695" y="14825"/>
                  <a:pt x="6762" y="15807"/>
                </a:cubicBezTo>
                <a:cubicBezTo>
                  <a:pt x="6855" y="17159"/>
                  <a:pt x="7070" y="17195"/>
                  <a:pt x="7930" y="17355"/>
                </a:cubicBezTo>
                <a:cubicBezTo>
                  <a:pt x="8807" y="17519"/>
                  <a:pt x="12507" y="17519"/>
                  <a:pt x="13383" y="17355"/>
                </a:cubicBezTo>
                <a:cubicBezTo>
                  <a:pt x="14243" y="17195"/>
                  <a:pt x="14459" y="17159"/>
                  <a:pt x="14552" y="15807"/>
                </a:cubicBezTo>
                <a:cubicBezTo>
                  <a:pt x="14619" y="14825"/>
                  <a:pt x="16504" y="13201"/>
                  <a:pt x="16803" y="12775"/>
                </a:cubicBezTo>
                <a:cubicBezTo>
                  <a:pt x="16987" y="12514"/>
                  <a:pt x="18599" y="10852"/>
                  <a:pt x="18428" y="9068"/>
                </a:cubicBezTo>
                <a:close/>
                <a:moveTo>
                  <a:pt x="13756" y="19204"/>
                </a:moveTo>
                <a:cubicBezTo>
                  <a:pt x="13756" y="18991"/>
                  <a:pt x="13530" y="18817"/>
                  <a:pt x="13251" y="18817"/>
                </a:cubicBezTo>
                <a:lnTo>
                  <a:pt x="8063" y="18817"/>
                </a:lnTo>
                <a:cubicBezTo>
                  <a:pt x="7783" y="18817"/>
                  <a:pt x="7557" y="18991"/>
                  <a:pt x="7557" y="19204"/>
                </a:cubicBezTo>
                <a:lnTo>
                  <a:pt x="7557" y="19204"/>
                </a:lnTo>
                <a:cubicBezTo>
                  <a:pt x="7557" y="19418"/>
                  <a:pt x="7783" y="19591"/>
                  <a:pt x="8063" y="19591"/>
                </a:cubicBezTo>
                <a:lnTo>
                  <a:pt x="13251" y="19591"/>
                </a:lnTo>
                <a:cubicBezTo>
                  <a:pt x="13530" y="19591"/>
                  <a:pt x="13756" y="19418"/>
                  <a:pt x="13756" y="19204"/>
                </a:cubicBezTo>
                <a:cubicBezTo>
                  <a:pt x="13756" y="19204"/>
                  <a:pt x="13756" y="19204"/>
                  <a:pt x="13756" y="19204"/>
                </a:cubicBezTo>
                <a:close/>
                <a:moveTo>
                  <a:pt x="13756" y="18147"/>
                </a:moveTo>
                <a:cubicBezTo>
                  <a:pt x="13756" y="17934"/>
                  <a:pt x="13530" y="17761"/>
                  <a:pt x="13251" y="17761"/>
                </a:cubicBezTo>
                <a:lnTo>
                  <a:pt x="8063" y="17761"/>
                </a:lnTo>
                <a:cubicBezTo>
                  <a:pt x="7783" y="17761"/>
                  <a:pt x="7557" y="17934"/>
                  <a:pt x="7557" y="18147"/>
                </a:cubicBezTo>
                <a:lnTo>
                  <a:pt x="7557" y="18147"/>
                </a:lnTo>
                <a:cubicBezTo>
                  <a:pt x="7557" y="18361"/>
                  <a:pt x="7783" y="18535"/>
                  <a:pt x="8063" y="18535"/>
                </a:cubicBezTo>
                <a:lnTo>
                  <a:pt x="13251" y="18535"/>
                </a:lnTo>
                <a:cubicBezTo>
                  <a:pt x="13530" y="18535"/>
                  <a:pt x="13756" y="18361"/>
                  <a:pt x="13756" y="18147"/>
                </a:cubicBezTo>
                <a:cubicBezTo>
                  <a:pt x="13756" y="18147"/>
                  <a:pt x="13756" y="18147"/>
                  <a:pt x="13756" y="18147"/>
                </a:cubicBezTo>
                <a:close/>
                <a:moveTo>
                  <a:pt x="8400" y="19874"/>
                </a:moveTo>
                <a:lnTo>
                  <a:pt x="12913" y="19874"/>
                </a:lnTo>
                <a:cubicBezTo>
                  <a:pt x="12913" y="20827"/>
                  <a:pt x="11903" y="21600"/>
                  <a:pt x="10657" y="21600"/>
                </a:cubicBezTo>
                <a:cubicBezTo>
                  <a:pt x="9411" y="21600"/>
                  <a:pt x="8400" y="20827"/>
                  <a:pt x="8400" y="19874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8241200" y="3860423"/>
            <a:ext cx="4814247" cy="3866230"/>
            <a:chOff x="6491874" y="2455573"/>
            <a:chExt cx="6563573" cy="5271080"/>
          </a:xfrm>
        </p:grpSpPr>
        <p:sp>
          <p:nvSpPr>
            <p:cNvPr id="38" name="任意多边形: 形状 5"/>
            <p:cNvSpPr/>
            <p:nvPr/>
          </p:nvSpPr>
          <p:spPr>
            <a:xfrm rot="5400000" flipH="1">
              <a:off x="7138121" y="1809326"/>
              <a:ext cx="5271080" cy="6563573"/>
            </a:xfrm>
            <a:custGeom>
              <a:avLst/>
              <a:gdLst>
                <a:gd name="connsiteX0" fmla="*/ 3172 w 3452601"/>
                <a:gd name="connsiteY0" fmla="*/ 2874416 h 2875052"/>
                <a:gd name="connsiteX1" fmla="*/ 510907 w 3452601"/>
                <a:gd name="connsiteY1" fmla="*/ 2477748 h 2875052"/>
                <a:gd name="connsiteX2" fmla="*/ 2122333 w 3452601"/>
                <a:gd name="connsiteY2" fmla="*/ 1179849 h 2875052"/>
                <a:gd name="connsiteX3" fmla="*/ 3420232 w 3452601"/>
                <a:gd name="connsiteY3" fmla="*/ 463942 h 2875052"/>
                <a:gd name="connsiteX4" fmla="*/ 2982945 w 3452601"/>
                <a:gd name="connsiteY4" fmla="*/ 3172 h 2875052"/>
                <a:gd name="connsiteX5" fmla="*/ 3172 w 3452601"/>
                <a:gd name="connsiteY5" fmla="*/ 3172 h 2875052"/>
                <a:gd name="connsiteX6" fmla="*/ 3172 w 3452601"/>
                <a:gd name="connsiteY6" fmla="*/ 2874416 h 2875052"/>
                <a:gd name="connsiteX0-1" fmla="*/ 0 w 3454871"/>
                <a:gd name="connsiteY0-2" fmla="*/ 2871244 h 2871256"/>
                <a:gd name="connsiteX1-3" fmla="*/ 507735 w 3454871"/>
                <a:gd name="connsiteY1-4" fmla="*/ 2474576 h 2871256"/>
                <a:gd name="connsiteX2-5" fmla="*/ 2119161 w 3454871"/>
                <a:gd name="connsiteY2-6" fmla="*/ 1176677 h 2871256"/>
                <a:gd name="connsiteX3-7" fmla="*/ 3417060 w 3454871"/>
                <a:gd name="connsiteY3-8" fmla="*/ 460770 h 2871256"/>
                <a:gd name="connsiteX4-9" fmla="*/ 2979773 w 3454871"/>
                <a:gd name="connsiteY4-10" fmla="*/ 0 h 2871256"/>
                <a:gd name="connsiteX5-11" fmla="*/ 0 w 3454871"/>
                <a:gd name="connsiteY5-12" fmla="*/ 0 h 2871256"/>
                <a:gd name="connsiteX6-13" fmla="*/ 0 w 3454871"/>
                <a:gd name="connsiteY6-14" fmla="*/ 2871244 h 28712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3454871" h="2871256">
                  <a:moveTo>
                    <a:pt x="0" y="2871244"/>
                  </a:moveTo>
                  <a:cubicBezTo>
                    <a:pt x="163744" y="2872514"/>
                    <a:pt x="371916" y="2779217"/>
                    <a:pt x="507735" y="2474576"/>
                  </a:cubicBezTo>
                  <a:cubicBezTo>
                    <a:pt x="865689" y="1669180"/>
                    <a:pt x="1412306" y="923472"/>
                    <a:pt x="2119161" y="1176677"/>
                  </a:cubicBezTo>
                  <a:cubicBezTo>
                    <a:pt x="2826016" y="1429882"/>
                    <a:pt x="3641098" y="1131615"/>
                    <a:pt x="3417060" y="460770"/>
                  </a:cubicBezTo>
                  <a:cubicBezTo>
                    <a:pt x="3356132" y="277985"/>
                    <a:pt x="3189848" y="125664"/>
                    <a:pt x="2979773" y="0"/>
                  </a:cubicBezTo>
                  <a:lnTo>
                    <a:pt x="0" y="0"/>
                  </a:lnTo>
                  <a:lnTo>
                    <a:pt x="0" y="2871244"/>
                  </a:lnTo>
                  <a:close/>
                </a:path>
              </a:pathLst>
            </a:custGeom>
            <a:solidFill>
              <a:srgbClr val="FF33CC">
                <a:alpha val="55686"/>
              </a:srgbClr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39" name="任意多边形: 形状 5"/>
            <p:cNvSpPr/>
            <p:nvPr/>
          </p:nvSpPr>
          <p:spPr>
            <a:xfrm rot="5400000" flipH="1">
              <a:off x="9162867" y="3840931"/>
              <a:ext cx="3429000" cy="2605137"/>
            </a:xfrm>
            <a:custGeom>
              <a:avLst/>
              <a:gdLst>
                <a:gd name="connsiteX0" fmla="*/ 3172 w 3452601"/>
                <a:gd name="connsiteY0" fmla="*/ 2874416 h 2875052"/>
                <a:gd name="connsiteX1" fmla="*/ 510907 w 3452601"/>
                <a:gd name="connsiteY1" fmla="*/ 2477748 h 2875052"/>
                <a:gd name="connsiteX2" fmla="*/ 2122333 w 3452601"/>
                <a:gd name="connsiteY2" fmla="*/ 1179849 h 2875052"/>
                <a:gd name="connsiteX3" fmla="*/ 3420232 w 3452601"/>
                <a:gd name="connsiteY3" fmla="*/ 463942 h 2875052"/>
                <a:gd name="connsiteX4" fmla="*/ 2982945 w 3452601"/>
                <a:gd name="connsiteY4" fmla="*/ 3172 h 2875052"/>
                <a:gd name="connsiteX5" fmla="*/ 3172 w 3452601"/>
                <a:gd name="connsiteY5" fmla="*/ 3172 h 2875052"/>
                <a:gd name="connsiteX6" fmla="*/ 3172 w 3452601"/>
                <a:gd name="connsiteY6" fmla="*/ 2874416 h 2875052"/>
                <a:gd name="connsiteX0-1" fmla="*/ 0 w 3454871"/>
                <a:gd name="connsiteY0-2" fmla="*/ 2871244 h 2871256"/>
                <a:gd name="connsiteX1-3" fmla="*/ 507735 w 3454871"/>
                <a:gd name="connsiteY1-4" fmla="*/ 2474576 h 2871256"/>
                <a:gd name="connsiteX2-5" fmla="*/ 2119161 w 3454871"/>
                <a:gd name="connsiteY2-6" fmla="*/ 1176677 h 2871256"/>
                <a:gd name="connsiteX3-7" fmla="*/ 3417060 w 3454871"/>
                <a:gd name="connsiteY3-8" fmla="*/ 460770 h 2871256"/>
                <a:gd name="connsiteX4-9" fmla="*/ 2979773 w 3454871"/>
                <a:gd name="connsiteY4-10" fmla="*/ 0 h 2871256"/>
                <a:gd name="connsiteX5-11" fmla="*/ 0 w 3454871"/>
                <a:gd name="connsiteY5-12" fmla="*/ 0 h 2871256"/>
                <a:gd name="connsiteX6-13" fmla="*/ 0 w 3454871"/>
                <a:gd name="connsiteY6-14" fmla="*/ 2871244 h 28712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3454871" h="2871256">
                  <a:moveTo>
                    <a:pt x="0" y="2871244"/>
                  </a:moveTo>
                  <a:cubicBezTo>
                    <a:pt x="163744" y="2872514"/>
                    <a:pt x="371916" y="2779217"/>
                    <a:pt x="507735" y="2474576"/>
                  </a:cubicBezTo>
                  <a:cubicBezTo>
                    <a:pt x="865689" y="1669180"/>
                    <a:pt x="1412306" y="923472"/>
                    <a:pt x="2119161" y="1176677"/>
                  </a:cubicBezTo>
                  <a:cubicBezTo>
                    <a:pt x="2826016" y="1429882"/>
                    <a:pt x="3641098" y="1131615"/>
                    <a:pt x="3417060" y="460770"/>
                  </a:cubicBezTo>
                  <a:cubicBezTo>
                    <a:pt x="3356132" y="277985"/>
                    <a:pt x="3189848" y="125664"/>
                    <a:pt x="2979773" y="0"/>
                  </a:cubicBezTo>
                  <a:lnTo>
                    <a:pt x="0" y="0"/>
                  </a:lnTo>
                  <a:lnTo>
                    <a:pt x="0" y="2871244"/>
                  </a:lnTo>
                  <a:close/>
                </a:path>
              </a:pathLst>
            </a:custGeom>
            <a:solidFill>
              <a:schemeClr val="accent1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5500"/>
                            </p:stCondLst>
                            <p:childTnLst>
                              <p:par>
                                <p:cTn id="1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0" grpId="0" animBg="1"/>
      <p:bldP spid="81" grpId="0" animBg="1"/>
      <p:bldP spid="82" grpId="0"/>
      <p:bldP spid="83" grpId="0"/>
      <p:bldP spid="84" grpId="0" animBg="1"/>
      <p:bldP spid="85" grpId="0" animBg="1"/>
      <p:bldP spid="86" grpId="0"/>
      <p:bldP spid="87" grpId="0"/>
      <p:bldP spid="88" grpId="0" animBg="1"/>
      <p:bldP spid="89" grpId="0" animBg="1"/>
      <p:bldP spid="90" grpId="0"/>
      <p:bldP spid="91" grpId="0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七、请插入标题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241200" y="3860423"/>
            <a:ext cx="4814247" cy="3866230"/>
            <a:chOff x="6491874" y="2455573"/>
            <a:chExt cx="6563573" cy="5271080"/>
          </a:xfrm>
        </p:grpSpPr>
        <p:sp>
          <p:nvSpPr>
            <p:cNvPr id="112" name="任意多边形: 形状 5"/>
            <p:cNvSpPr/>
            <p:nvPr/>
          </p:nvSpPr>
          <p:spPr>
            <a:xfrm rot="5400000" flipH="1">
              <a:off x="7138121" y="1809326"/>
              <a:ext cx="5271080" cy="6563573"/>
            </a:xfrm>
            <a:custGeom>
              <a:avLst/>
              <a:gdLst>
                <a:gd name="connsiteX0" fmla="*/ 3172 w 3452601"/>
                <a:gd name="connsiteY0" fmla="*/ 2874416 h 2875052"/>
                <a:gd name="connsiteX1" fmla="*/ 510907 w 3452601"/>
                <a:gd name="connsiteY1" fmla="*/ 2477748 h 2875052"/>
                <a:gd name="connsiteX2" fmla="*/ 2122333 w 3452601"/>
                <a:gd name="connsiteY2" fmla="*/ 1179849 h 2875052"/>
                <a:gd name="connsiteX3" fmla="*/ 3420232 w 3452601"/>
                <a:gd name="connsiteY3" fmla="*/ 463942 h 2875052"/>
                <a:gd name="connsiteX4" fmla="*/ 2982945 w 3452601"/>
                <a:gd name="connsiteY4" fmla="*/ 3172 h 2875052"/>
                <a:gd name="connsiteX5" fmla="*/ 3172 w 3452601"/>
                <a:gd name="connsiteY5" fmla="*/ 3172 h 2875052"/>
                <a:gd name="connsiteX6" fmla="*/ 3172 w 3452601"/>
                <a:gd name="connsiteY6" fmla="*/ 2874416 h 2875052"/>
                <a:gd name="connsiteX0-1" fmla="*/ 0 w 3454871"/>
                <a:gd name="connsiteY0-2" fmla="*/ 2871244 h 2871256"/>
                <a:gd name="connsiteX1-3" fmla="*/ 507735 w 3454871"/>
                <a:gd name="connsiteY1-4" fmla="*/ 2474576 h 2871256"/>
                <a:gd name="connsiteX2-5" fmla="*/ 2119161 w 3454871"/>
                <a:gd name="connsiteY2-6" fmla="*/ 1176677 h 2871256"/>
                <a:gd name="connsiteX3-7" fmla="*/ 3417060 w 3454871"/>
                <a:gd name="connsiteY3-8" fmla="*/ 460770 h 2871256"/>
                <a:gd name="connsiteX4-9" fmla="*/ 2979773 w 3454871"/>
                <a:gd name="connsiteY4-10" fmla="*/ 0 h 2871256"/>
                <a:gd name="connsiteX5-11" fmla="*/ 0 w 3454871"/>
                <a:gd name="connsiteY5-12" fmla="*/ 0 h 2871256"/>
                <a:gd name="connsiteX6-13" fmla="*/ 0 w 3454871"/>
                <a:gd name="connsiteY6-14" fmla="*/ 2871244 h 28712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3454871" h="2871256">
                  <a:moveTo>
                    <a:pt x="0" y="2871244"/>
                  </a:moveTo>
                  <a:cubicBezTo>
                    <a:pt x="163744" y="2872514"/>
                    <a:pt x="371916" y="2779217"/>
                    <a:pt x="507735" y="2474576"/>
                  </a:cubicBezTo>
                  <a:cubicBezTo>
                    <a:pt x="865689" y="1669180"/>
                    <a:pt x="1412306" y="923472"/>
                    <a:pt x="2119161" y="1176677"/>
                  </a:cubicBezTo>
                  <a:cubicBezTo>
                    <a:pt x="2826016" y="1429882"/>
                    <a:pt x="3641098" y="1131615"/>
                    <a:pt x="3417060" y="460770"/>
                  </a:cubicBezTo>
                  <a:cubicBezTo>
                    <a:pt x="3356132" y="277985"/>
                    <a:pt x="3189848" y="125664"/>
                    <a:pt x="2979773" y="0"/>
                  </a:cubicBezTo>
                  <a:lnTo>
                    <a:pt x="0" y="0"/>
                  </a:lnTo>
                  <a:lnTo>
                    <a:pt x="0" y="2871244"/>
                  </a:lnTo>
                  <a:close/>
                </a:path>
              </a:pathLst>
            </a:custGeom>
            <a:solidFill>
              <a:srgbClr val="FF33CC">
                <a:alpha val="55686"/>
              </a:srgbClr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13" name="任意多边形: 形状 5"/>
            <p:cNvSpPr/>
            <p:nvPr/>
          </p:nvSpPr>
          <p:spPr>
            <a:xfrm rot="5400000" flipH="1">
              <a:off x="9162867" y="3840931"/>
              <a:ext cx="3429000" cy="2605137"/>
            </a:xfrm>
            <a:custGeom>
              <a:avLst/>
              <a:gdLst>
                <a:gd name="connsiteX0" fmla="*/ 3172 w 3452601"/>
                <a:gd name="connsiteY0" fmla="*/ 2874416 h 2875052"/>
                <a:gd name="connsiteX1" fmla="*/ 510907 w 3452601"/>
                <a:gd name="connsiteY1" fmla="*/ 2477748 h 2875052"/>
                <a:gd name="connsiteX2" fmla="*/ 2122333 w 3452601"/>
                <a:gd name="connsiteY2" fmla="*/ 1179849 h 2875052"/>
                <a:gd name="connsiteX3" fmla="*/ 3420232 w 3452601"/>
                <a:gd name="connsiteY3" fmla="*/ 463942 h 2875052"/>
                <a:gd name="connsiteX4" fmla="*/ 2982945 w 3452601"/>
                <a:gd name="connsiteY4" fmla="*/ 3172 h 2875052"/>
                <a:gd name="connsiteX5" fmla="*/ 3172 w 3452601"/>
                <a:gd name="connsiteY5" fmla="*/ 3172 h 2875052"/>
                <a:gd name="connsiteX6" fmla="*/ 3172 w 3452601"/>
                <a:gd name="connsiteY6" fmla="*/ 2874416 h 2875052"/>
                <a:gd name="connsiteX0-1" fmla="*/ 0 w 3454871"/>
                <a:gd name="connsiteY0-2" fmla="*/ 2871244 h 2871256"/>
                <a:gd name="connsiteX1-3" fmla="*/ 507735 w 3454871"/>
                <a:gd name="connsiteY1-4" fmla="*/ 2474576 h 2871256"/>
                <a:gd name="connsiteX2-5" fmla="*/ 2119161 w 3454871"/>
                <a:gd name="connsiteY2-6" fmla="*/ 1176677 h 2871256"/>
                <a:gd name="connsiteX3-7" fmla="*/ 3417060 w 3454871"/>
                <a:gd name="connsiteY3-8" fmla="*/ 460770 h 2871256"/>
                <a:gd name="connsiteX4-9" fmla="*/ 2979773 w 3454871"/>
                <a:gd name="connsiteY4-10" fmla="*/ 0 h 2871256"/>
                <a:gd name="connsiteX5-11" fmla="*/ 0 w 3454871"/>
                <a:gd name="connsiteY5-12" fmla="*/ 0 h 2871256"/>
                <a:gd name="connsiteX6-13" fmla="*/ 0 w 3454871"/>
                <a:gd name="connsiteY6-14" fmla="*/ 2871244 h 28712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3454871" h="2871256">
                  <a:moveTo>
                    <a:pt x="0" y="2871244"/>
                  </a:moveTo>
                  <a:cubicBezTo>
                    <a:pt x="163744" y="2872514"/>
                    <a:pt x="371916" y="2779217"/>
                    <a:pt x="507735" y="2474576"/>
                  </a:cubicBezTo>
                  <a:cubicBezTo>
                    <a:pt x="865689" y="1669180"/>
                    <a:pt x="1412306" y="923472"/>
                    <a:pt x="2119161" y="1176677"/>
                  </a:cubicBezTo>
                  <a:cubicBezTo>
                    <a:pt x="2826016" y="1429882"/>
                    <a:pt x="3641098" y="1131615"/>
                    <a:pt x="3417060" y="460770"/>
                  </a:cubicBezTo>
                  <a:cubicBezTo>
                    <a:pt x="3356132" y="277985"/>
                    <a:pt x="3189848" y="125664"/>
                    <a:pt x="2979773" y="0"/>
                  </a:cubicBezTo>
                  <a:lnTo>
                    <a:pt x="0" y="0"/>
                  </a:lnTo>
                  <a:lnTo>
                    <a:pt x="0" y="2871244"/>
                  </a:lnTo>
                  <a:close/>
                </a:path>
              </a:pathLst>
            </a:custGeom>
            <a:solidFill>
              <a:schemeClr val="accent1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37" name="Bent Arrow 57"/>
          <p:cNvSpPr/>
          <p:nvPr/>
        </p:nvSpPr>
        <p:spPr>
          <a:xfrm>
            <a:off x="5476064" y="2790023"/>
            <a:ext cx="2765136" cy="4052548"/>
          </a:xfrm>
          <a:prstGeom prst="bentArrow">
            <a:avLst>
              <a:gd name="adj1" fmla="val 10194"/>
              <a:gd name="adj2" fmla="val 9038"/>
              <a:gd name="adj3" fmla="val 14263"/>
              <a:gd name="adj4" fmla="val 24932"/>
            </a:avLst>
          </a:prstGeom>
          <a:solidFill>
            <a:srgbClr val="447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81" tIns="45641" rIns="91281" bIns="45641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4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38" name="Bent Arrow 58"/>
          <p:cNvSpPr/>
          <p:nvPr/>
        </p:nvSpPr>
        <p:spPr>
          <a:xfrm flipH="1">
            <a:off x="4151225" y="3554654"/>
            <a:ext cx="3116436" cy="3287915"/>
          </a:xfrm>
          <a:prstGeom prst="bentArrow">
            <a:avLst>
              <a:gd name="adj1" fmla="val 8879"/>
              <a:gd name="adj2" fmla="val 9038"/>
              <a:gd name="adj3" fmla="val 14263"/>
              <a:gd name="adj4" fmla="val 1945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81" tIns="45641" rIns="91281" bIns="45641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4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39" name="Bent Arrow 59"/>
          <p:cNvSpPr/>
          <p:nvPr/>
        </p:nvSpPr>
        <p:spPr>
          <a:xfrm flipH="1">
            <a:off x="3778650" y="4522719"/>
            <a:ext cx="1494384" cy="2319850"/>
          </a:xfrm>
          <a:prstGeom prst="bentArrow">
            <a:avLst>
              <a:gd name="adj1" fmla="val 19713"/>
              <a:gd name="adj2" fmla="val 20879"/>
              <a:gd name="adj3" fmla="val 22762"/>
              <a:gd name="adj4" fmla="val 29493"/>
            </a:avLst>
          </a:prstGeom>
          <a:solidFill>
            <a:srgbClr val="13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81" tIns="45641" rIns="91281" bIns="45641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4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40" name="Bent Arrow 60"/>
          <p:cNvSpPr/>
          <p:nvPr/>
        </p:nvSpPr>
        <p:spPr>
          <a:xfrm>
            <a:off x="6425174" y="4346582"/>
            <a:ext cx="2435963" cy="2495988"/>
          </a:xfrm>
          <a:prstGeom prst="bentArrow">
            <a:avLst>
              <a:gd name="adj1" fmla="val 13127"/>
              <a:gd name="adj2" fmla="val 10495"/>
              <a:gd name="adj3" fmla="val 17138"/>
              <a:gd name="adj4" fmla="val 21923"/>
            </a:avLst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81" tIns="45641" rIns="91281" bIns="45641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4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41" name="Up Arrow 61"/>
          <p:cNvSpPr/>
          <p:nvPr/>
        </p:nvSpPr>
        <p:spPr>
          <a:xfrm>
            <a:off x="5794271" y="1364496"/>
            <a:ext cx="592538" cy="5478074"/>
          </a:xfrm>
          <a:prstGeom prst="upArrow">
            <a:avLst>
              <a:gd name="adj1" fmla="val 50000"/>
              <a:gd name="adj2" fmla="val 67147"/>
            </a:avLst>
          </a:prstGeom>
          <a:solidFill>
            <a:srgbClr val="13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81" tIns="45641" rIns="91281" bIns="45641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4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2" name="Group 63"/>
          <p:cNvGrpSpPr/>
          <p:nvPr/>
        </p:nvGrpSpPr>
        <p:grpSpPr>
          <a:xfrm>
            <a:off x="1946286" y="4682194"/>
            <a:ext cx="1649642" cy="319875"/>
            <a:chOff x="1779379" y="1440041"/>
            <a:chExt cx="1237232" cy="240993"/>
          </a:xfrm>
        </p:grpSpPr>
        <p:sp>
          <p:nvSpPr>
            <p:cNvPr id="43" name="Rounded Rectangle 64"/>
            <p:cNvSpPr/>
            <p:nvPr/>
          </p:nvSpPr>
          <p:spPr>
            <a:xfrm>
              <a:off x="1779379" y="1440041"/>
              <a:ext cx="1237232" cy="240993"/>
            </a:xfrm>
            <a:prstGeom prst="roundRect">
              <a:avLst/>
            </a:prstGeom>
            <a:solidFill>
              <a:srgbClr val="135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4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 Placeholder 3"/>
            <p:cNvSpPr txBox="1"/>
            <p:nvPr/>
          </p:nvSpPr>
          <p:spPr>
            <a:xfrm>
              <a:off x="1929120" y="1466339"/>
              <a:ext cx="937757" cy="18840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6025" eaLnBrk="0" fontAlgn="base" hangingPunct="0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zh-CN" altLang="en-US" sz="1625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单击编辑标题</a:t>
              </a:r>
              <a:endParaRPr lang="en-US" sz="216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Text Placeholder 3"/>
          <p:cNvSpPr txBox="1"/>
          <p:nvPr/>
        </p:nvSpPr>
        <p:spPr>
          <a:xfrm>
            <a:off x="1946288" y="5057104"/>
            <a:ext cx="1845062" cy="62555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6025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1355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单击此处可编辑内容单击此处可编辑内容单击此处可编辑内容</a:t>
            </a:r>
            <a:endParaRPr lang="en-US" sz="135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 Placeholder 3"/>
          <p:cNvSpPr txBox="1"/>
          <p:nvPr/>
        </p:nvSpPr>
        <p:spPr>
          <a:xfrm>
            <a:off x="1979808" y="4235503"/>
            <a:ext cx="429605" cy="416909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6025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71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sz="271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Group 70"/>
          <p:cNvGrpSpPr/>
          <p:nvPr/>
        </p:nvGrpSpPr>
        <p:grpSpPr>
          <a:xfrm>
            <a:off x="2203704" y="2925299"/>
            <a:ext cx="1649642" cy="319875"/>
            <a:chOff x="1779379" y="1440041"/>
            <a:chExt cx="1237232" cy="240993"/>
          </a:xfrm>
        </p:grpSpPr>
        <p:sp>
          <p:nvSpPr>
            <p:cNvPr id="49" name="Rounded Rectangle 72"/>
            <p:cNvSpPr/>
            <p:nvPr/>
          </p:nvSpPr>
          <p:spPr>
            <a:xfrm>
              <a:off x="1779379" y="1440041"/>
              <a:ext cx="1237232" cy="240993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4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 Placeholder 3"/>
            <p:cNvSpPr txBox="1"/>
            <p:nvPr/>
          </p:nvSpPr>
          <p:spPr>
            <a:xfrm>
              <a:off x="1929120" y="1466339"/>
              <a:ext cx="937757" cy="18840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6025" eaLnBrk="0" fontAlgn="base" hangingPunct="0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zh-CN" altLang="en-US" sz="1625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单击编辑标题</a:t>
              </a:r>
              <a:endParaRPr lang="en-US" sz="216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" name="Text Placeholder 3"/>
          <p:cNvSpPr txBox="1"/>
          <p:nvPr/>
        </p:nvSpPr>
        <p:spPr>
          <a:xfrm>
            <a:off x="2203708" y="3300208"/>
            <a:ext cx="1845062" cy="62555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6025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1355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单击此处可编辑内容单击此处可编辑内容单击此处可编辑内容</a:t>
            </a:r>
            <a:endParaRPr lang="en-US" sz="135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 Placeholder 3"/>
          <p:cNvSpPr txBox="1"/>
          <p:nvPr/>
        </p:nvSpPr>
        <p:spPr>
          <a:xfrm>
            <a:off x="2237227" y="2476851"/>
            <a:ext cx="429605" cy="416909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6025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71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sz="271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Group 77"/>
          <p:cNvGrpSpPr/>
          <p:nvPr/>
        </p:nvGrpSpPr>
        <p:grpSpPr>
          <a:xfrm>
            <a:off x="9131728" y="4454486"/>
            <a:ext cx="1649642" cy="319875"/>
            <a:chOff x="1779379" y="1440041"/>
            <a:chExt cx="1237232" cy="240993"/>
          </a:xfrm>
          <a:solidFill>
            <a:schemeClr val="accent5">
              <a:lumMod val="90000"/>
            </a:schemeClr>
          </a:solidFill>
        </p:grpSpPr>
        <p:sp>
          <p:nvSpPr>
            <p:cNvPr id="54" name="Rounded Rectangle 78"/>
            <p:cNvSpPr/>
            <p:nvPr/>
          </p:nvSpPr>
          <p:spPr>
            <a:xfrm>
              <a:off x="1779379" y="1440041"/>
              <a:ext cx="1237232" cy="2409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4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Text Placeholder 3"/>
            <p:cNvSpPr txBox="1"/>
            <p:nvPr/>
          </p:nvSpPr>
          <p:spPr>
            <a:xfrm>
              <a:off x="1929120" y="1466339"/>
              <a:ext cx="937757" cy="188401"/>
            </a:xfrm>
            <a:prstGeom prst="rect">
              <a:avLst/>
            </a:prstGeom>
            <a:grpFill/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6025" eaLnBrk="0" fontAlgn="base" hangingPunct="0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zh-CN" altLang="en-US" sz="1625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单击编辑标题</a:t>
              </a:r>
              <a:endParaRPr lang="en-US" sz="216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Text Placeholder 3"/>
          <p:cNvSpPr txBox="1"/>
          <p:nvPr/>
        </p:nvSpPr>
        <p:spPr>
          <a:xfrm>
            <a:off x="8923169" y="4829395"/>
            <a:ext cx="1845062" cy="62555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216025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1355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单击此处可编辑内容单击此处可编辑内容单击此处可编辑内容</a:t>
            </a:r>
            <a:endParaRPr lang="en-US" sz="135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 Placeholder 3"/>
          <p:cNvSpPr txBox="1"/>
          <p:nvPr/>
        </p:nvSpPr>
        <p:spPr>
          <a:xfrm>
            <a:off x="10324896" y="4006114"/>
            <a:ext cx="429605" cy="416909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216025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71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en-US" sz="271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Group 82"/>
          <p:cNvGrpSpPr/>
          <p:nvPr/>
        </p:nvGrpSpPr>
        <p:grpSpPr>
          <a:xfrm>
            <a:off x="8532034" y="2302772"/>
            <a:ext cx="1649642" cy="319875"/>
            <a:chOff x="1779379" y="1440041"/>
            <a:chExt cx="1237232" cy="240993"/>
          </a:xfrm>
        </p:grpSpPr>
        <p:sp>
          <p:nvSpPr>
            <p:cNvPr id="59" name="Rounded Rectangle 83"/>
            <p:cNvSpPr/>
            <p:nvPr/>
          </p:nvSpPr>
          <p:spPr>
            <a:xfrm>
              <a:off x="1779379" y="1440041"/>
              <a:ext cx="1237232" cy="240993"/>
            </a:xfrm>
            <a:prstGeom prst="roundRect">
              <a:avLst/>
            </a:prstGeom>
            <a:solidFill>
              <a:srgbClr val="447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4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Text Placeholder 3"/>
            <p:cNvSpPr txBox="1"/>
            <p:nvPr/>
          </p:nvSpPr>
          <p:spPr>
            <a:xfrm>
              <a:off x="1929120" y="1466339"/>
              <a:ext cx="937757" cy="18840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6025" eaLnBrk="0" fontAlgn="base" hangingPunct="0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zh-CN" altLang="en-US" sz="1625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单击编辑标题</a:t>
              </a:r>
              <a:endParaRPr lang="en-US" sz="216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1" name="Text Placeholder 3"/>
          <p:cNvSpPr txBox="1"/>
          <p:nvPr/>
        </p:nvSpPr>
        <p:spPr>
          <a:xfrm>
            <a:off x="8323473" y="2677681"/>
            <a:ext cx="1845062" cy="62555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216025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1355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单击此处可编辑内容单击此处可编辑内容单击此处可编辑内容</a:t>
            </a:r>
            <a:endParaRPr lang="en-US" sz="1355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 Placeholder 3"/>
          <p:cNvSpPr txBox="1"/>
          <p:nvPr/>
        </p:nvSpPr>
        <p:spPr>
          <a:xfrm>
            <a:off x="9725200" y="1865147"/>
            <a:ext cx="429605" cy="416909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216025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71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en-US" sz="271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5" grpId="0"/>
      <p:bldP spid="47" grpId="0"/>
      <p:bldP spid="51" grpId="0"/>
      <p:bldP spid="52" grpId="0"/>
      <p:bldP spid="56" grpId="0"/>
      <p:bldP spid="57" grpId="0"/>
      <p:bldP spid="61" grpId="0"/>
      <p:bldP spid="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605607" y="2808775"/>
            <a:ext cx="5419185" cy="29124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西北大学，简称“西大”。 始建于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1902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年，由清末光绪皇帝御笔朱批设立  ，坐落于古都西安，是国家教育部与陕西省人民政府共建的综合性全国重点大学 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西北大学，简称“西大”。 始建于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1902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年，由清末光绪皇帝御笔朱批设立  ，坐落于古都西安，是国家教育部与陕西省人民政府共建的综合性全国重点大学 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标题 4"/>
          <p:cNvSpPr txBox="1"/>
          <p:nvPr/>
        </p:nvSpPr>
        <p:spPr>
          <a:xfrm>
            <a:off x="5461686" y="1566547"/>
            <a:ext cx="3583460" cy="895350"/>
          </a:xfrm>
          <a:prstGeom prst="rect">
            <a:avLst/>
          </a:prstGeom>
        </p:spPr>
        <p:txBody>
          <a:bodyPr/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lt"/>
              </a:rPr>
              <a:t>总 结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sym typeface="+mn-lt"/>
              </a:rPr>
              <a:t>CONCLUSION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605607" y="2634048"/>
            <a:ext cx="541918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38327" y="2920682"/>
            <a:ext cx="5472073" cy="1016636"/>
          </a:xfrm>
        </p:spPr>
        <p:txBody>
          <a:bodyPr/>
          <a:lstStyle/>
          <a:p>
            <a:r>
              <a:rPr lang="zh-CN" altLang="en-US" dirty="0"/>
              <a:t>致谢各位老师同学！</a:t>
            </a:r>
            <a:endParaRPr lang="zh-CN" altLang="en-US" dirty="0"/>
          </a:p>
        </p:txBody>
      </p:sp>
      <p:sp>
        <p:nvSpPr>
          <p:cNvPr id="5" name="文本占位符 10"/>
          <p:cNvSpPr txBox="1"/>
          <p:nvPr/>
        </p:nvSpPr>
        <p:spPr>
          <a:xfrm>
            <a:off x="1138327" y="3937318"/>
            <a:ext cx="3612256" cy="398463"/>
          </a:xfrm>
          <a:prstGeom prst="roundRect">
            <a:avLst>
              <a:gd name="adj" fmla="val 50000"/>
            </a:avLst>
          </a:prstGeom>
          <a:solidFill>
            <a:srgbClr val="FC743C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/>
              <a:t>汇报人：</a:t>
            </a:r>
            <a:endParaRPr lang="zh-CN" altLang="en-US" sz="18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283676" y="1637668"/>
            <a:ext cx="8033951" cy="4003616"/>
            <a:chOff x="1271033" y="1541903"/>
            <a:chExt cx="10608414" cy="4003616"/>
          </a:xfrm>
        </p:grpSpPr>
        <p:sp>
          <p:nvSpPr>
            <p:cNvPr id="14" name="iṡľïḑè"/>
            <p:cNvSpPr txBox="1"/>
            <p:nvPr/>
          </p:nvSpPr>
          <p:spPr bwMode="auto">
            <a:xfrm>
              <a:off x="4924224" y="1541903"/>
              <a:ext cx="6955223" cy="4003616"/>
            </a:xfrm>
            <a:prstGeom prst="rect">
              <a:avLst/>
            </a:prstGeom>
            <a:noFill/>
          </p:spPr>
          <p:txBody>
            <a:bodyPr wrap="square" tIns="0" anchor="t">
              <a:noAutofit/>
            </a:bodyPr>
            <a:lstStyle>
              <a:defPPr>
                <a:defRPr lang="zh-CN"/>
              </a:defPPr>
              <a:lvl1pPr>
                <a:defRPr sz="1600" b="1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1pPr>
              <a:lvl2pPr marL="742950" indent="-285750">
                <a:defRPr sz="3200" b="1">
                  <a:solidFill>
                    <a:srgbClr val="4D4D4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3200" b="1">
                  <a:solidFill>
                    <a:srgbClr val="4D4D4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3200" b="1">
                  <a:solidFill>
                    <a:srgbClr val="4D4D4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3200" b="1">
                  <a:solidFill>
                    <a:srgbClr val="4D4D4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4D4D4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4D4D4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4D4D4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4D4D4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lt"/>
                </a:rPr>
                <a:t>一、请插入标题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lt"/>
                </a:rPr>
                <a:t>二、请插入标题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lt"/>
                </a:rPr>
                <a:t>三、请插入标题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lt"/>
                </a:rPr>
                <a:t>四、请插入标题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426373" y="1780800"/>
              <a:ext cx="0" cy="2802527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išľïḋé"/>
            <p:cNvSpPr txBox="1"/>
            <p:nvPr/>
          </p:nvSpPr>
          <p:spPr>
            <a:xfrm>
              <a:off x="1271033" y="1780800"/>
              <a:ext cx="288631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800" b="1" dirty="0">
                  <a:solidFill>
                    <a:schemeClr val="accent1"/>
                  </a:solidFill>
                  <a:cs typeface="+mn-ea"/>
                  <a:sym typeface="+mn-lt"/>
                </a:rPr>
                <a:t>目 录</a:t>
              </a:r>
              <a:endParaRPr lang="en-US" altLang="zh-CN" sz="2800" b="1" dirty="0">
                <a:solidFill>
                  <a:schemeClr val="accent1"/>
                </a:solidFill>
                <a:cs typeface="+mn-ea"/>
                <a:sym typeface="+mn-lt"/>
              </a:endParaRPr>
            </a:p>
            <a:p>
              <a:pPr algn="r"/>
              <a:r>
                <a:rPr lang="en-US" altLang="zh-CN" sz="2800" b="1" dirty="0">
                  <a:solidFill>
                    <a:schemeClr val="accent1"/>
                  </a:solidFill>
                  <a:cs typeface="+mn-ea"/>
                  <a:sym typeface="+mn-lt"/>
                </a:rPr>
                <a:t>CONTENT</a:t>
              </a:r>
              <a:endParaRPr lang="en-US" altLang="zh-CN" sz="2800" b="1" dirty="0">
                <a:solidFill>
                  <a:schemeClr val="accent1"/>
                </a:solidFill>
                <a:cs typeface="+mn-ea"/>
                <a:sym typeface="+mn-lt"/>
              </a:endParaRPr>
            </a:p>
            <a:p>
              <a:pPr algn="r"/>
              <a:endParaRPr lang="tr-TR" sz="28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086712" y="19811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标题 4"/>
          <p:cNvSpPr txBox="1"/>
          <p:nvPr/>
        </p:nvSpPr>
        <p:spPr>
          <a:xfrm>
            <a:off x="4986932" y="2591709"/>
            <a:ext cx="5419185" cy="89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lt"/>
              </a:rPr>
              <a:t>请插入标题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文本占位符 5"/>
          <p:cNvSpPr txBox="1"/>
          <p:nvPr/>
        </p:nvSpPr>
        <p:spPr>
          <a:xfrm>
            <a:off x="5028121" y="3770785"/>
            <a:ext cx="5419185" cy="10156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3765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西北大学，简称“西大”。 始建于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1902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年，由清末光绪皇帝御笔朱批设立  ，坐落于古都西安，是国家教育部与陕西省人民政府共建的综合性全国重点大学 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978548" y="3668857"/>
            <a:ext cx="541918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一、请插入标题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42959" y="2749207"/>
            <a:ext cx="5550965" cy="1784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西北大学，简称“西大”。 始建于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1902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年，由清末光绪皇帝御笔朱批设立  ，坐落于古都西安，是国家教育部与陕西省人民政府共建的综合性全国重点大学 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西北大学，简称“西大”。 始建于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1902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年，由清末光绪皇帝御笔朱批设立  ，坐落于古都西安，是国家教育部与陕西省人民政府共建的综合性全国重点大学 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89477" y="5823818"/>
            <a:ext cx="58521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000" dirty="0">
                <a:solidFill>
                  <a:srgbClr val="CC4A4A"/>
                </a:solidFill>
              </a:rPr>
              <a:t>*文章内的标注或者备注</a:t>
            </a:r>
            <a:endParaRPr lang="zh-CN" altLang="en-US" sz="1000" dirty="0">
              <a:solidFill>
                <a:srgbClr val="CC4A4A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5362" y="1663749"/>
            <a:ext cx="7052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(一) 请插入标题 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2292" y="1794905"/>
            <a:ext cx="4098197" cy="273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71450" y="4995059"/>
            <a:ext cx="3230803" cy="1657518"/>
            <a:chOff x="0" y="5200481"/>
            <a:chExt cx="3230803" cy="1657518"/>
          </a:xfrm>
        </p:grpSpPr>
        <p:sp>
          <p:nvSpPr>
            <p:cNvPr id="9" name="任意多边形: 形状 8"/>
            <p:cNvSpPr/>
            <p:nvPr/>
          </p:nvSpPr>
          <p:spPr>
            <a:xfrm>
              <a:off x="2417929" y="6623472"/>
              <a:ext cx="524292" cy="37450"/>
            </a:xfrm>
            <a:custGeom>
              <a:avLst/>
              <a:gdLst>
                <a:gd name="connsiteX0" fmla="*/ 710194 w 710829"/>
                <a:gd name="connsiteY0" fmla="*/ 27924 h 50773"/>
                <a:gd name="connsiteX1" fmla="*/ 356683 w 710829"/>
                <a:gd name="connsiteY1" fmla="*/ 52676 h 50773"/>
                <a:gd name="connsiteX2" fmla="*/ 3172 w 710829"/>
                <a:gd name="connsiteY2" fmla="*/ 27924 h 50773"/>
                <a:gd name="connsiteX3" fmla="*/ 356683 w 710829"/>
                <a:gd name="connsiteY3" fmla="*/ 3172 h 50773"/>
                <a:gd name="connsiteX4" fmla="*/ 710194 w 710829"/>
                <a:gd name="connsiteY4" fmla="*/ 27924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829" h="50773">
                  <a:moveTo>
                    <a:pt x="710194" y="27924"/>
                  </a:moveTo>
                  <a:cubicBezTo>
                    <a:pt x="710194" y="41594"/>
                    <a:pt x="551921" y="52676"/>
                    <a:pt x="356683" y="52676"/>
                  </a:cubicBezTo>
                  <a:cubicBezTo>
                    <a:pt x="161444" y="52676"/>
                    <a:pt x="3172" y="41594"/>
                    <a:pt x="3172" y="27924"/>
                  </a:cubicBezTo>
                  <a:cubicBezTo>
                    <a:pt x="3172" y="14254"/>
                    <a:pt x="161444" y="3172"/>
                    <a:pt x="356683" y="3172"/>
                  </a:cubicBezTo>
                  <a:cubicBezTo>
                    <a:pt x="551921" y="3172"/>
                    <a:pt x="710194" y="14254"/>
                    <a:pt x="710194" y="27924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>
              <a:off x="2731100" y="6730671"/>
              <a:ext cx="482162" cy="37450"/>
            </a:xfrm>
            <a:custGeom>
              <a:avLst/>
              <a:gdLst>
                <a:gd name="connsiteX0" fmla="*/ 654342 w 653709"/>
                <a:gd name="connsiteY0" fmla="*/ 27924 h 50773"/>
                <a:gd name="connsiteX1" fmla="*/ 328757 w 653709"/>
                <a:gd name="connsiteY1" fmla="*/ 52676 h 50773"/>
                <a:gd name="connsiteX2" fmla="*/ 3172 w 653709"/>
                <a:gd name="connsiteY2" fmla="*/ 27924 h 50773"/>
                <a:gd name="connsiteX3" fmla="*/ 328757 w 653709"/>
                <a:gd name="connsiteY3" fmla="*/ 3171 h 50773"/>
                <a:gd name="connsiteX4" fmla="*/ 654342 w 653709"/>
                <a:gd name="connsiteY4" fmla="*/ 27924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709" h="50773">
                  <a:moveTo>
                    <a:pt x="654342" y="27924"/>
                  </a:moveTo>
                  <a:cubicBezTo>
                    <a:pt x="654342" y="41594"/>
                    <a:pt x="508573" y="52676"/>
                    <a:pt x="328757" y="52676"/>
                  </a:cubicBezTo>
                  <a:cubicBezTo>
                    <a:pt x="148941" y="52676"/>
                    <a:pt x="3172" y="41594"/>
                    <a:pt x="3172" y="27924"/>
                  </a:cubicBezTo>
                  <a:cubicBezTo>
                    <a:pt x="3172" y="14253"/>
                    <a:pt x="148941" y="3171"/>
                    <a:pt x="328757" y="3171"/>
                  </a:cubicBezTo>
                  <a:cubicBezTo>
                    <a:pt x="508573" y="3171"/>
                    <a:pt x="654342" y="14253"/>
                    <a:pt x="654342" y="27924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606781" y="6589300"/>
              <a:ext cx="664728" cy="18725"/>
            </a:xfrm>
            <a:custGeom>
              <a:avLst/>
              <a:gdLst>
                <a:gd name="connsiteX0" fmla="*/ 899325 w 901230"/>
                <a:gd name="connsiteY0" fmla="*/ 15231 h 25386"/>
                <a:gd name="connsiteX1" fmla="*/ 451248 w 901230"/>
                <a:gd name="connsiteY1" fmla="*/ 27289 h 25386"/>
                <a:gd name="connsiteX2" fmla="*/ 3172 w 901230"/>
                <a:gd name="connsiteY2" fmla="*/ 15231 h 25386"/>
                <a:gd name="connsiteX3" fmla="*/ 451248 w 901230"/>
                <a:gd name="connsiteY3" fmla="*/ 3172 h 25386"/>
                <a:gd name="connsiteX4" fmla="*/ 899325 w 901230"/>
                <a:gd name="connsiteY4" fmla="*/ 15231 h 2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230" h="25386">
                  <a:moveTo>
                    <a:pt x="899325" y="15231"/>
                  </a:moveTo>
                  <a:cubicBezTo>
                    <a:pt x="899325" y="21890"/>
                    <a:pt x="698714" y="27289"/>
                    <a:pt x="451248" y="27289"/>
                  </a:cubicBezTo>
                  <a:cubicBezTo>
                    <a:pt x="203782" y="27289"/>
                    <a:pt x="3172" y="21891"/>
                    <a:pt x="3172" y="15231"/>
                  </a:cubicBezTo>
                  <a:cubicBezTo>
                    <a:pt x="3172" y="8571"/>
                    <a:pt x="203782" y="3172"/>
                    <a:pt x="451248" y="3172"/>
                  </a:cubicBezTo>
                  <a:cubicBezTo>
                    <a:pt x="698714" y="3172"/>
                    <a:pt x="899325" y="8570"/>
                    <a:pt x="899325" y="15231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>
              <a:off x="697596" y="6626749"/>
              <a:ext cx="664728" cy="18725"/>
            </a:xfrm>
            <a:custGeom>
              <a:avLst/>
              <a:gdLst>
                <a:gd name="connsiteX0" fmla="*/ 899325 w 901230"/>
                <a:gd name="connsiteY0" fmla="*/ 15231 h 25386"/>
                <a:gd name="connsiteX1" fmla="*/ 451248 w 901230"/>
                <a:gd name="connsiteY1" fmla="*/ 27289 h 25386"/>
                <a:gd name="connsiteX2" fmla="*/ 3172 w 901230"/>
                <a:gd name="connsiteY2" fmla="*/ 15231 h 25386"/>
                <a:gd name="connsiteX3" fmla="*/ 451248 w 901230"/>
                <a:gd name="connsiteY3" fmla="*/ 3172 h 25386"/>
                <a:gd name="connsiteX4" fmla="*/ 899325 w 901230"/>
                <a:gd name="connsiteY4" fmla="*/ 15231 h 2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230" h="25386">
                  <a:moveTo>
                    <a:pt x="899325" y="15231"/>
                  </a:moveTo>
                  <a:cubicBezTo>
                    <a:pt x="899325" y="21890"/>
                    <a:pt x="698714" y="27289"/>
                    <a:pt x="451248" y="27289"/>
                  </a:cubicBezTo>
                  <a:cubicBezTo>
                    <a:pt x="203782" y="27289"/>
                    <a:pt x="3172" y="21891"/>
                    <a:pt x="3172" y="15231"/>
                  </a:cubicBezTo>
                  <a:cubicBezTo>
                    <a:pt x="3172" y="8571"/>
                    <a:pt x="203782" y="3172"/>
                    <a:pt x="451248" y="3172"/>
                  </a:cubicBezTo>
                  <a:cubicBezTo>
                    <a:pt x="698714" y="3172"/>
                    <a:pt x="899325" y="8570"/>
                    <a:pt x="899325" y="15231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/>
            <p:cNvSpPr/>
            <p:nvPr/>
          </p:nvSpPr>
          <p:spPr>
            <a:xfrm>
              <a:off x="297823" y="6820549"/>
              <a:ext cx="500886" cy="37450"/>
            </a:xfrm>
            <a:custGeom>
              <a:avLst/>
              <a:gdLst>
                <a:gd name="connsiteX0" fmla="*/ 677191 w 679096"/>
                <a:gd name="connsiteY0" fmla="*/ 26020 h 50773"/>
                <a:gd name="connsiteX1" fmla="*/ 340181 w 679096"/>
                <a:gd name="connsiteY1" fmla="*/ 48868 h 50773"/>
                <a:gd name="connsiteX2" fmla="*/ 3172 w 679096"/>
                <a:gd name="connsiteY2" fmla="*/ 26020 h 50773"/>
                <a:gd name="connsiteX3" fmla="*/ 340181 w 679096"/>
                <a:gd name="connsiteY3" fmla="*/ 3172 h 50773"/>
                <a:gd name="connsiteX4" fmla="*/ 677191 w 679096"/>
                <a:gd name="connsiteY4" fmla="*/ 26020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96" h="50773">
                  <a:moveTo>
                    <a:pt x="677191" y="26020"/>
                  </a:moveTo>
                  <a:cubicBezTo>
                    <a:pt x="677191" y="38638"/>
                    <a:pt x="526306" y="48868"/>
                    <a:pt x="340181" y="48868"/>
                  </a:cubicBezTo>
                  <a:cubicBezTo>
                    <a:pt x="154056" y="48868"/>
                    <a:pt x="3172" y="38638"/>
                    <a:pt x="3172" y="26020"/>
                  </a:cubicBezTo>
                  <a:cubicBezTo>
                    <a:pt x="3172" y="13401"/>
                    <a:pt x="154056" y="3172"/>
                    <a:pt x="340181" y="3172"/>
                  </a:cubicBezTo>
                  <a:cubicBezTo>
                    <a:pt x="526306" y="3172"/>
                    <a:pt x="677191" y="13401"/>
                    <a:pt x="677191" y="26020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548"/>
            <p:cNvSpPr/>
            <p:nvPr/>
          </p:nvSpPr>
          <p:spPr>
            <a:xfrm>
              <a:off x="1283912" y="6089114"/>
              <a:ext cx="224696" cy="543017"/>
            </a:xfrm>
            <a:custGeom>
              <a:avLst/>
              <a:gdLst>
                <a:gd name="connsiteX0" fmla="*/ 300516 w 304641"/>
                <a:gd name="connsiteY0" fmla="*/ 736534 h 736216"/>
                <a:gd name="connsiteX1" fmla="*/ 252281 w 304641"/>
                <a:gd name="connsiteY1" fmla="*/ 736534 h 736216"/>
                <a:gd name="connsiteX2" fmla="*/ 4760 w 304641"/>
                <a:gd name="connsiteY2" fmla="*/ 4760 h 736216"/>
                <a:gd name="connsiteX3" fmla="*/ 88536 w 304641"/>
                <a:gd name="connsiteY3" fmla="*/ 4760 h 73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641" h="736216">
                  <a:moveTo>
                    <a:pt x="300516" y="736534"/>
                  </a:moveTo>
                  <a:lnTo>
                    <a:pt x="252281" y="736534"/>
                  </a:lnTo>
                  <a:lnTo>
                    <a:pt x="4760" y="4760"/>
                  </a:lnTo>
                  <a:lnTo>
                    <a:pt x="88536" y="4760"/>
                  </a:lnTo>
                  <a:close/>
                </a:path>
              </a:pathLst>
            </a:custGeom>
            <a:solidFill>
              <a:srgbClr val="3C66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549"/>
            <p:cNvSpPr/>
            <p:nvPr/>
          </p:nvSpPr>
          <p:spPr>
            <a:xfrm>
              <a:off x="1018490" y="6100817"/>
              <a:ext cx="65537" cy="557061"/>
            </a:xfrm>
            <a:custGeom>
              <a:avLst/>
              <a:gdLst>
                <a:gd name="connsiteX0" fmla="*/ 80286 w 88853"/>
                <a:gd name="connsiteY0" fmla="*/ 752401 h 755256"/>
                <a:gd name="connsiteX1" fmla="*/ 23800 w 88853"/>
                <a:gd name="connsiteY1" fmla="*/ 752401 h 755256"/>
                <a:gd name="connsiteX2" fmla="*/ 4760 w 88853"/>
                <a:gd name="connsiteY2" fmla="*/ 4760 h 755256"/>
                <a:gd name="connsiteX3" fmla="*/ 88536 w 88853"/>
                <a:gd name="connsiteY3" fmla="*/ 9202 h 7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53" h="755256">
                  <a:moveTo>
                    <a:pt x="80286" y="752401"/>
                  </a:moveTo>
                  <a:lnTo>
                    <a:pt x="23800" y="752401"/>
                  </a:lnTo>
                  <a:lnTo>
                    <a:pt x="4760" y="4760"/>
                  </a:lnTo>
                  <a:lnTo>
                    <a:pt x="88536" y="9202"/>
                  </a:lnTo>
                  <a:close/>
                </a:path>
              </a:pathLst>
            </a:custGeom>
            <a:solidFill>
              <a:srgbClr val="416BB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556"/>
            <p:cNvSpPr/>
            <p:nvPr/>
          </p:nvSpPr>
          <p:spPr>
            <a:xfrm>
              <a:off x="605609" y="6091923"/>
              <a:ext cx="229378" cy="510249"/>
            </a:xfrm>
            <a:custGeom>
              <a:avLst/>
              <a:gdLst>
                <a:gd name="connsiteX0" fmla="*/ 4760 w 310988"/>
                <a:gd name="connsiteY0" fmla="*/ 688934 h 691789"/>
                <a:gd name="connsiteX1" fmla="*/ 76478 w 310988"/>
                <a:gd name="connsiteY1" fmla="*/ 688934 h 691789"/>
                <a:gd name="connsiteX2" fmla="*/ 308767 w 310988"/>
                <a:gd name="connsiteY2" fmla="*/ 4760 h 691789"/>
                <a:gd name="connsiteX3" fmla="*/ 228798 w 310988"/>
                <a:gd name="connsiteY3" fmla="*/ 4760 h 691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988" h="691789">
                  <a:moveTo>
                    <a:pt x="4760" y="688934"/>
                  </a:moveTo>
                  <a:lnTo>
                    <a:pt x="76478" y="688934"/>
                  </a:lnTo>
                  <a:lnTo>
                    <a:pt x="308767" y="4760"/>
                  </a:lnTo>
                  <a:lnTo>
                    <a:pt x="228798" y="4760"/>
                  </a:lnTo>
                  <a:close/>
                </a:path>
              </a:pathLst>
            </a:custGeom>
            <a:solidFill>
              <a:srgbClr val="416BB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557"/>
            <p:cNvSpPr/>
            <p:nvPr/>
          </p:nvSpPr>
          <p:spPr>
            <a:xfrm>
              <a:off x="615422" y="5642998"/>
              <a:ext cx="819207" cy="463437"/>
            </a:xfrm>
            <a:custGeom>
              <a:avLst/>
              <a:gdLst>
                <a:gd name="connsiteX0" fmla="*/ 1111013 w 1110671"/>
                <a:gd name="connsiteY0" fmla="*/ 589925 h 628322"/>
                <a:gd name="connsiteX1" fmla="*/ 751155 w 1110671"/>
                <a:gd name="connsiteY1" fmla="*/ 626102 h 628322"/>
                <a:gd name="connsiteX2" fmla="*/ 123467 w 1110671"/>
                <a:gd name="connsiteY2" fmla="*/ 589925 h 628322"/>
                <a:gd name="connsiteX3" fmla="*/ 7323 w 1110671"/>
                <a:gd name="connsiteY3" fmla="*/ 353828 h 628322"/>
                <a:gd name="connsiteX4" fmla="*/ 94907 w 1110671"/>
                <a:gd name="connsiteY4" fmla="*/ 4760 h 628322"/>
                <a:gd name="connsiteX5" fmla="*/ 255478 w 1110671"/>
                <a:gd name="connsiteY5" fmla="*/ 11742 h 628322"/>
                <a:gd name="connsiteX6" fmla="*/ 415415 w 1110671"/>
                <a:gd name="connsiteY6" fmla="*/ 362079 h 628322"/>
                <a:gd name="connsiteX7" fmla="*/ 535368 w 1110671"/>
                <a:gd name="connsiteY7" fmla="*/ 490282 h 628322"/>
                <a:gd name="connsiteX8" fmla="*/ 1111013 w 1110671"/>
                <a:gd name="connsiteY8" fmla="*/ 534075 h 628322"/>
                <a:gd name="connsiteX9" fmla="*/ 1111013 w 1110671"/>
                <a:gd name="connsiteY9" fmla="*/ 589925 h 62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0671" h="628322">
                  <a:moveTo>
                    <a:pt x="1111013" y="589925"/>
                  </a:moveTo>
                  <a:cubicBezTo>
                    <a:pt x="1111013" y="589925"/>
                    <a:pt x="1018986" y="621659"/>
                    <a:pt x="751155" y="626102"/>
                  </a:cubicBezTo>
                  <a:cubicBezTo>
                    <a:pt x="483325" y="629909"/>
                    <a:pt x="259286" y="638160"/>
                    <a:pt x="123467" y="589925"/>
                  </a:cubicBezTo>
                  <a:cubicBezTo>
                    <a:pt x="-12352" y="541691"/>
                    <a:pt x="3515" y="405871"/>
                    <a:pt x="7323" y="353828"/>
                  </a:cubicBezTo>
                  <a:cubicBezTo>
                    <a:pt x="11131" y="301786"/>
                    <a:pt x="94907" y="4760"/>
                    <a:pt x="94907" y="4760"/>
                  </a:cubicBezTo>
                  <a:lnTo>
                    <a:pt x="255478" y="11742"/>
                  </a:lnTo>
                  <a:lnTo>
                    <a:pt x="415415" y="362079"/>
                  </a:lnTo>
                  <a:cubicBezTo>
                    <a:pt x="415415" y="362079"/>
                    <a:pt x="523309" y="485840"/>
                    <a:pt x="535368" y="490282"/>
                  </a:cubicBezTo>
                  <a:cubicBezTo>
                    <a:pt x="547426" y="494725"/>
                    <a:pt x="1111013" y="534075"/>
                    <a:pt x="1111013" y="534075"/>
                  </a:cubicBezTo>
                  <a:lnTo>
                    <a:pt x="1111013" y="589925"/>
                  </a:lnTo>
                  <a:close/>
                </a:path>
              </a:pathLst>
            </a:custGeom>
            <a:solidFill>
              <a:srgbClr val="376D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558"/>
            <p:cNvSpPr/>
            <p:nvPr/>
          </p:nvSpPr>
          <p:spPr>
            <a:xfrm>
              <a:off x="1323900" y="5654854"/>
              <a:ext cx="299595" cy="32768"/>
            </a:xfrm>
            <a:custGeom>
              <a:avLst/>
              <a:gdLst>
                <a:gd name="connsiteX0" fmla="*/ 402063 w 406188"/>
                <a:gd name="connsiteY0" fmla="*/ 42840 h 44426"/>
                <a:gd name="connsiteX1" fmla="*/ 4760 w 406188"/>
                <a:gd name="connsiteY1" fmla="*/ 42840 h 44426"/>
                <a:gd name="connsiteX2" fmla="*/ 4760 w 406188"/>
                <a:gd name="connsiteY2" fmla="*/ 4760 h 44426"/>
                <a:gd name="connsiteX3" fmla="*/ 402063 w 406188"/>
                <a:gd name="connsiteY3" fmla="*/ 4760 h 4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188" h="44426">
                  <a:moveTo>
                    <a:pt x="402063" y="42840"/>
                  </a:moveTo>
                  <a:lnTo>
                    <a:pt x="4760" y="42840"/>
                  </a:lnTo>
                  <a:lnTo>
                    <a:pt x="4760" y="4760"/>
                  </a:lnTo>
                  <a:lnTo>
                    <a:pt x="402063" y="4760"/>
                  </a:lnTo>
                  <a:close/>
                </a:path>
              </a:pathLst>
            </a:custGeom>
            <a:solidFill>
              <a:srgbClr val="E8EF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559"/>
            <p:cNvSpPr/>
            <p:nvPr/>
          </p:nvSpPr>
          <p:spPr>
            <a:xfrm>
              <a:off x="1616511" y="5654854"/>
              <a:ext cx="355770" cy="32768"/>
            </a:xfrm>
            <a:custGeom>
              <a:avLst/>
              <a:gdLst>
                <a:gd name="connsiteX0" fmla="*/ 479493 w 482348"/>
                <a:gd name="connsiteY0" fmla="*/ 42840 h 44426"/>
                <a:gd name="connsiteX1" fmla="*/ 4760 w 482348"/>
                <a:gd name="connsiteY1" fmla="*/ 42840 h 44426"/>
                <a:gd name="connsiteX2" fmla="*/ 4760 w 482348"/>
                <a:gd name="connsiteY2" fmla="*/ 4760 h 44426"/>
                <a:gd name="connsiteX3" fmla="*/ 479493 w 482348"/>
                <a:gd name="connsiteY3" fmla="*/ 4760 h 4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348" h="44426">
                  <a:moveTo>
                    <a:pt x="479493" y="42840"/>
                  </a:moveTo>
                  <a:lnTo>
                    <a:pt x="4760" y="42840"/>
                  </a:lnTo>
                  <a:lnTo>
                    <a:pt x="4760" y="4760"/>
                  </a:lnTo>
                  <a:lnTo>
                    <a:pt x="479493" y="4760"/>
                  </a:lnTo>
                  <a:close/>
                </a:path>
              </a:pathLst>
            </a:custGeom>
            <a:solidFill>
              <a:srgbClr val="ABBFD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560"/>
            <p:cNvSpPr/>
            <p:nvPr/>
          </p:nvSpPr>
          <p:spPr>
            <a:xfrm>
              <a:off x="1568514" y="5200481"/>
              <a:ext cx="636640" cy="458756"/>
            </a:xfrm>
            <a:custGeom>
              <a:avLst/>
              <a:gdLst>
                <a:gd name="connsiteX0" fmla="*/ 832389 w 863150"/>
                <a:gd name="connsiteY0" fmla="*/ 460650 h 621976"/>
                <a:gd name="connsiteX1" fmla="*/ 859679 w 863150"/>
                <a:gd name="connsiteY1" fmla="*/ 25266 h 621976"/>
                <a:gd name="connsiteX2" fmla="*/ 823503 w 863150"/>
                <a:gd name="connsiteY2" fmla="*/ 4957 h 621976"/>
                <a:gd name="connsiteX3" fmla="*/ 75228 w 863150"/>
                <a:gd name="connsiteY3" fmla="*/ 9399 h 621976"/>
                <a:gd name="connsiteX4" fmla="*/ 47937 w 863150"/>
                <a:gd name="connsiteY4" fmla="*/ 41133 h 621976"/>
                <a:gd name="connsiteX5" fmla="*/ 4780 w 863150"/>
                <a:gd name="connsiteY5" fmla="*/ 602181 h 621976"/>
                <a:gd name="connsiteX6" fmla="*/ 36513 w 863150"/>
                <a:gd name="connsiteY6" fmla="*/ 620586 h 621976"/>
                <a:gd name="connsiteX7" fmla="*/ 544249 w 863150"/>
                <a:gd name="connsiteY7" fmla="*/ 620586 h 621976"/>
                <a:gd name="connsiteX8" fmla="*/ 540441 w 863150"/>
                <a:gd name="connsiteY8" fmla="*/ 563466 h 621976"/>
                <a:gd name="connsiteX9" fmla="*/ 604542 w 863150"/>
                <a:gd name="connsiteY9" fmla="*/ 559023 h 621976"/>
                <a:gd name="connsiteX10" fmla="*/ 604542 w 863150"/>
                <a:gd name="connsiteY10" fmla="*/ 468900 h 621976"/>
                <a:gd name="connsiteX11" fmla="*/ 832389 w 863150"/>
                <a:gd name="connsiteY11" fmla="*/ 460650 h 6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63150" h="621976">
                  <a:moveTo>
                    <a:pt x="832389" y="460650"/>
                  </a:moveTo>
                  <a:lnTo>
                    <a:pt x="859679" y="25266"/>
                  </a:lnTo>
                  <a:cubicBezTo>
                    <a:pt x="859679" y="25266"/>
                    <a:pt x="859679" y="2418"/>
                    <a:pt x="823503" y="4957"/>
                  </a:cubicBezTo>
                  <a:cubicBezTo>
                    <a:pt x="787327" y="7496"/>
                    <a:pt x="75228" y="9399"/>
                    <a:pt x="75228" y="9399"/>
                  </a:cubicBezTo>
                  <a:cubicBezTo>
                    <a:pt x="75228" y="9399"/>
                    <a:pt x="56822" y="6861"/>
                    <a:pt x="47937" y="41133"/>
                  </a:cubicBezTo>
                  <a:cubicBezTo>
                    <a:pt x="39052" y="75405"/>
                    <a:pt x="4780" y="602181"/>
                    <a:pt x="4780" y="602181"/>
                  </a:cubicBezTo>
                  <a:cubicBezTo>
                    <a:pt x="4780" y="602181"/>
                    <a:pt x="2876" y="619952"/>
                    <a:pt x="36513" y="620586"/>
                  </a:cubicBezTo>
                  <a:cubicBezTo>
                    <a:pt x="70151" y="620586"/>
                    <a:pt x="544249" y="620586"/>
                    <a:pt x="544249" y="620586"/>
                  </a:cubicBezTo>
                  <a:lnTo>
                    <a:pt x="540441" y="563466"/>
                  </a:lnTo>
                  <a:lnTo>
                    <a:pt x="604542" y="559023"/>
                  </a:lnTo>
                  <a:lnTo>
                    <a:pt x="604542" y="468900"/>
                  </a:lnTo>
                  <a:lnTo>
                    <a:pt x="832389" y="460650"/>
                  </a:lnTo>
                  <a:close/>
                </a:path>
              </a:pathLst>
            </a:custGeom>
            <a:solidFill>
              <a:srgbClr val="C6D6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9"/>
            <p:cNvSpPr/>
            <p:nvPr/>
          </p:nvSpPr>
          <p:spPr>
            <a:xfrm>
              <a:off x="2328283" y="5563886"/>
              <a:ext cx="79580" cy="79580"/>
            </a:xfrm>
            <a:custGeom>
              <a:avLst/>
              <a:gdLst>
                <a:gd name="connsiteX0" fmla="*/ 85998 w 107893"/>
                <a:gd name="connsiteY0" fmla="*/ 4760 h 107893"/>
                <a:gd name="connsiteX1" fmla="*/ 19357 w 107893"/>
                <a:gd name="connsiteY1" fmla="*/ 4760 h 107893"/>
                <a:gd name="connsiteX2" fmla="*/ 4760 w 107893"/>
                <a:gd name="connsiteY2" fmla="*/ 37128 h 107893"/>
                <a:gd name="connsiteX3" fmla="*/ 29512 w 107893"/>
                <a:gd name="connsiteY3" fmla="*/ 102499 h 107893"/>
                <a:gd name="connsiteX4" fmla="*/ 103134 w 107893"/>
                <a:gd name="connsiteY4" fmla="*/ 105672 h 107893"/>
                <a:gd name="connsiteX5" fmla="*/ 98056 w 107893"/>
                <a:gd name="connsiteY5" fmla="*/ 91710 h 107893"/>
                <a:gd name="connsiteX6" fmla="*/ 30781 w 107893"/>
                <a:gd name="connsiteY6" fmla="*/ 89171 h 107893"/>
                <a:gd name="connsiteX7" fmla="*/ 24435 w 107893"/>
                <a:gd name="connsiteY7" fmla="*/ 25704 h 107893"/>
                <a:gd name="connsiteX8" fmla="*/ 89805 w 107893"/>
                <a:gd name="connsiteY8" fmla="*/ 17453 h 107893"/>
                <a:gd name="connsiteX9" fmla="*/ 85998 w 107893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893" h="107893">
                  <a:moveTo>
                    <a:pt x="85998" y="4760"/>
                  </a:moveTo>
                  <a:lnTo>
                    <a:pt x="19357" y="4760"/>
                  </a:lnTo>
                  <a:cubicBezTo>
                    <a:pt x="19357" y="4760"/>
                    <a:pt x="4760" y="14280"/>
                    <a:pt x="4760" y="37128"/>
                  </a:cubicBezTo>
                  <a:cubicBezTo>
                    <a:pt x="4760" y="59341"/>
                    <a:pt x="10472" y="98057"/>
                    <a:pt x="29512" y="102499"/>
                  </a:cubicBezTo>
                  <a:cubicBezTo>
                    <a:pt x="48552" y="106942"/>
                    <a:pt x="103134" y="105672"/>
                    <a:pt x="103134" y="105672"/>
                  </a:cubicBezTo>
                  <a:lnTo>
                    <a:pt x="98056" y="91710"/>
                  </a:lnTo>
                  <a:cubicBezTo>
                    <a:pt x="98056" y="91710"/>
                    <a:pt x="40936" y="94248"/>
                    <a:pt x="30781" y="89171"/>
                  </a:cubicBezTo>
                  <a:cubicBezTo>
                    <a:pt x="19357" y="83459"/>
                    <a:pt x="15549" y="38397"/>
                    <a:pt x="24435" y="25704"/>
                  </a:cubicBezTo>
                  <a:cubicBezTo>
                    <a:pt x="33320" y="13011"/>
                    <a:pt x="89805" y="17453"/>
                    <a:pt x="89805" y="17453"/>
                  </a:cubicBezTo>
                  <a:lnTo>
                    <a:pt x="85998" y="4760"/>
                  </a:lnTo>
                  <a:close/>
                </a:path>
              </a:pathLst>
            </a:custGeom>
            <a:solidFill>
              <a:srgbClr val="046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0"/>
            <p:cNvSpPr/>
            <p:nvPr/>
          </p:nvSpPr>
          <p:spPr>
            <a:xfrm>
              <a:off x="2385393" y="5542352"/>
              <a:ext cx="159160" cy="60855"/>
            </a:xfrm>
            <a:custGeom>
              <a:avLst/>
              <a:gdLst>
                <a:gd name="connsiteX0" fmla="*/ 211662 w 215787"/>
                <a:gd name="connsiteY0" fmla="*/ 7299 h 82507"/>
                <a:gd name="connsiteX1" fmla="*/ 211662 w 215787"/>
                <a:gd name="connsiteY1" fmla="*/ 81555 h 82507"/>
                <a:gd name="connsiteX2" fmla="*/ 4760 w 215787"/>
                <a:gd name="connsiteY2" fmla="*/ 81555 h 82507"/>
                <a:gd name="connsiteX3" fmla="*/ 4760 w 215787"/>
                <a:gd name="connsiteY3" fmla="*/ 4760 h 8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787" h="82507">
                  <a:moveTo>
                    <a:pt x="211662" y="7299"/>
                  </a:moveTo>
                  <a:lnTo>
                    <a:pt x="211662" y="81555"/>
                  </a:lnTo>
                  <a:lnTo>
                    <a:pt x="4760" y="81555"/>
                  </a:lnTo>
                  <a:lnTo>
                    <a:pt x="4760" y="4760"/>
                  </a:lnTo>
                  <a:close/>
                </a:path>
              </a:pathLst>
            </a:custGeom>
            <a:solidFill>
              <a:srgbClr val="7997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71"/>
            <p:cNvSpPr/>
            <p:nvPr/>
          </p:nvSpPr>
          <p:spPr>
            <a:xfrm>
              <a:off x="2385393" y="5598995"/>
              <a:ext cx="159160" cy="84262"/>
            </a:xfrm>
            <a:custGeom>
              <a:avLst/>
              <a:gdLst>
                <a:gd name="connsiteX0" fmla="*/ 144387 w 215787"/>
                <a:gd name="connsiteY0" fmla="*/ 114558 h 114240"/>
                <a:gd name="connsiteX1" fmla="*/ 79016 w 215787"/>
                <a:gd name="connsiteY1" fmla="*/ 114558 h 114240"/>
                <a:gd name="connsiteX2" fmla="*/ 4760 w 215787"/>
                <a:gd name="connsiteY2" fmla="*/ 4760 h 114240"/>
                <a:gd name="connsiteX3" fmla="*/ 211028 w 215787"/>
                <a:gd name="connsiteY3" fmla="*/ 4760 h 114240"/>
                <a:gd name="connsiteX4" fmla="*/ 144387 w 215787"/>
                <a:gd name="connsiteY4" fmla="*/ 114558 h 11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787" h="114240">
                  <a:moveTo>
                    <a:pt x="144387" y="114558"/>
                  </a:moveTo>
                  <a:lnTo>
                    <a:pt x="79016" y="114558"/>
                  </a:lnTo>
                  <a:cubicBezTo>
                    <a:pt x="79016" y="114558"/>
                    <a:pt x="7933" y="101230"/>
                    <a:pt x="4760" y="4760"/>
                  </a:cubicBezTo>
                  <a:lnTo>
                    <a:pt x="211028" y="4760"/>
                  </a:lnTo>
                  <a:cubicBezTo>
                    <a:pt x="211662" y="4760"/>
                    <a:pt x="209124" y="96152"/>
                    <a:pt x="144387" y="114558"/>
                  </a:cubicBezTo>
                  <a:close/>
                </a:path>
              </a:pathLst>
            </a:custGeom>
            <a:solidFill>
              <a:srgbClr val="87C0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72"/>
            <p:cNvSpPr/>
            <p:nvPr/>
          </p:nvSpPr>
          <p:spPr>
            <a:xfrm>
              <a:off x="2059584" y="5606952"/>
              <a:ext cx="271508" cy="79580"/>
            </a:xfrm>
            <a:custGeom>
              <a:avLst/>
              <a:gdLst>
                <a:gd name="connsiteX0" fmla="*/ 136771 w 368108"/>
                <a:gd name="connsiteY0" fmla="*/ 4760 h 107893"/>
                <a:gd name="connsiteX1" fmla="*/ 262436 w 368108"/>
                <a:gd name="connsiteY1" fmla="*/ 4760 h 107893"/>
                <a:gd name="connsiteX2" fmla="*/ 312575 w 368108"/>
                <a:gd name="connsiteY2" fmla="*/ 4760 h 107893"/>
                <a:gd name="connsiteX3" fmla="*/ 363983 w 368108"/>
                <a:gd name="connsiteY3" fmla="*/ 56168 h 107893"/>
                <a:gd name="connsiteX4" fmla="*/ 312575 w 368108"/>
                <a:gd name="connsiteY4" fmla="*/ 107576 h 107893"/>
                <a:gd name="connsiteX5" fmla="*/ 262436 w 368108"/>
                <a:gd name="connsiteY5" fmla="*/ 107576 h 107893"/>
                <a:gd name="connsiteX6" fmla="*/ 136771 w 368108"/>
                <a:gd name="connsiteY6" fmla="*/ 107576 h 107893"/>
                <a:gd name="connsiteX7" fmla="*/ 4760 w 368108"/>
                <a:gd name="connsiteY7" fmla="*/ 107576 h 107893"/>
                <a:gd name="connsiteX8" fmla="*/ 4760 w 368108"/>
                <a:gd name="connsiteY8" fmla="*/ 4760 h 107893"/>
                <a:gd name="connsiteX9" fmla="*/ 136771 w 368108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8108" h="107893">
                  <a:moveTo>
                    <a:pt x="136771" y="4760"/>
                  </a:moveTo>
                  <a:lnTo>
                    <a:pt x="262436" y="4760"/>
                  </a:lnTo>
                  <a:lnTo>
                    <a:pt x="312575" y="4760"/>
                  </a:lnTo>
                  <a:cubicBezTo>
                    <a:pt x="341135" y="4760"/>
                    <a:pt x="363983" y="27608"/>
                    <a:pt x="363983" y="56168"/>
                  </a:cubicBezTo>
                  <a:cubicBezTo>
                    <a:pt x="363983" y="84728"/>
                    <a:pt x="341135" y="107576"/>
                    <a:pt x="312575" y="107576"/>
                  </a:cubicBezTo>
                  <a:lnTo>
                    <a:pt x="262436" y="107576"/>
                  </a:lnTo>
                  <a:lnTo>
                    <a:pt x="136771" y="107576"/>
                  </a:lnTo>
                  <a:lnTo>
                    <a:pt x="4760" y="107576"/>
                  </a:lnTo>
                  <a:lnTo>
                    <a:pt x="4760" y="4760"/>
                  </a:lnTo>
                  <a:lnTo>
                    <a:pt x="136771" y="4760"/>
                  </a:lnTo>
                  <a:close/>
                </a:path>
              </a:pathLst>
            </a:custGeom>
            <a:solidFill>
              <a:srgbClr val="FBCD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573"/>
            <p:cNvSpPr/>
            <p:nvPr/>
          </p:nvSpPr>
          <p:spPr>
            <a:xfrm>
              <a:off x="1948171" y="5606952"/>
              <a:ext cx="271508" cy="79580"/>
            </a:xfrm>
            <a:custGeom>
              <a:avLst/>
              <a:gdLst>
                <a:gd name="connsiteX0" fmla="*/ 136771 w 368108"/>
                <a:gd name="connsiteY0" fmla="*/ 4760 h 107893"/>
                <a:gd name="connsiteX1" fmla="*/ 262436 w 368108"/>
                <a:gd name="connsiteY1" fmla="*/ 4760 h 107893"/>
                <a:gd name="connsiteX2" fmla="*/ 312575 w 368108"/>
                <a:gd name="connsiteY2" fmla="*/ 4760 h 107893"/>
                <a:gd name="connsiteX3" fmla="*/ 363983 w 368108"/>
                <a:gd name="connsiteY3" fmla="*/ 56168 h 107893"/>
                <a:gd name="connsiteX4" fmla="*/ 312575 w 368108"/>
                <a:gd name="connsiteY4" fmla="*/ 107576 h 107893"/>
                <a:gd name="connsiteX5" fmla="*/ 262436 w 368108"/>
                <a:gd name="connsiteY5" fmla="*/ 107576 h 107893"/>
                <a:gd name="connsiteX6" fmla="*/ 136771 w 368108"/>
                <a:gd name="connsiteY6" fmla="*/ 107576 h 107893"/>
                <a:gd name="connsiteX7" fmla="*/ 4760 w 368108"/>
                <a:gd name="connsiteY7" fmla="*/ 107576 h 107893"/>
                <a:gd name="connsiteX8" fmla="*/ 4760 w 368108"/>
                <a:gd name="connsiteY8" fmla="*/ 4760 h 107893"/>
                <a:gd name="connsiteX9" fmla="*/ 136771 w 368108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8108" h="107893">
                  <a:moveTo>
                    <a:pt x="136771" y="4760"/>
                  </a:moveTo>
                  <a:lnTo>
                    <a:pt x="262436" y="4760"/>
                  </a:lnTo>
                  <a:lnTo>
                    <a:pt x="312575" y="4760"/>
                  </a:lnTo>
                  <a:cubicBezTo>
                    <a:pt x="341135" y="4760"/>
                    <a:pt x="363983" y="27608"/>
                    <a:pt x="363983" y="56168"/>
                  </a:cubicBezTo>
                  <a:cubicBezTo>
                    <a:pt x="363983" y="84728"/>
                    <a:pt x="341135" y="107576"/>
                    <a:pt x="312575" y="107576"/>
                  </a:cubicBezTo>
                  <a:lnTo>
                    <a:pt x="262436" y="107576"/>
                  </a:lnTo>
                  <a:lnTo>
                    <a:pt x="136771" y="107576"/>
                  </a:lnTo>
                  <a:lnTo>
                    <a:pt x="4760" y="107576"/>
                  </a:lnTo>
                  <a:lnTo>
                    <a:pt x="4760" y="4760"/>
                  </a:lnTo>
                  <a:lnTo>
                    <a:pt x="136771" y="4760"/>
                  </a:lnTo>
                  <a:close/>
                </a:path>
              </a:pathLst>
            </a:custGeom>
            <a:solidFill>
              <a:srgbClr val="E2A74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574"/>
            <p:cNvSpPr/>
            <p:nvPr/>
          </p:nvSpPr>
          <p:spPr>
            <a:xfrm>
              <a:off x="1948171" y="5627550"/>
              <a:ext cx="248103" cy="37450"/>
            </a:xfrm>
            <a:custGeom>
              <a:avLst/>
              <a:gdLst>
                <a:gd name="connsiteX0" fmla="*/ 59341 w 336374"/>
                <a:gd name="connsiteY0" fmla="*/ 4760 h 50773"/>
                <a:gd name="connsiteX1" fmla="*/ 305593 w 336374"/>
                <a:gd name="connsiteY1" fmla="*/ 4760 h 50773"/>
                <a:gd name="connsiteX2" fmla="*/ 313844 w 336374"/>
                <a:gd name="connsiteY2" fmla="*/ 4760 h 50773"/>
                <a:gd name="connsiteX3" fmla="*/ 337327 w 336374"/>
                <a:gd name="connsiteY3" fmla="*/ 28243 h 50773"/>
                <a:gd name="connsiteX4" fmla="*/ 313844 w 336374"/>
                <a:gd name="connsiteY4" fmla="*/ 51726 h 50773"/>
                <a:gd name="connsiteX5" fmla="*/ 305593 w 336374"/>
                <a:gd name="connsiteY5" fmla="*/ 51726 h 50773"/>
                <a:gd name="connsiteX6" fmla="*/ 59341 w 336374"/>
                <a:gd name="connsiteY6" fmla="*/ 51726 h 50773"/>
                <a:gd name="connsiteX7" fmla="*/ 4760 w 336374"/>
                <a:gd name="connsiteY7" fmla="*/ 51726 h 50773"/>
                <a:gd name="connsiteX8" fmla="*/ 4760 w 336374"/>
                <a:gd name="connsiteY8" fmla="*/ 5395 h 50773"/>
                <a:gd name="connsiteX9" fmla="*/ 59341 w 336374"/>
                <a:gd name="connsiteY9" fmla="*/ 5395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374" h="50773">
                  <a:moveTo>
                    <a:pt x="59341" y="4760"/>
                  </a:moveTo>
                  <a:lnTo>
                    <a:pt x="305593" y="4760"/>
                  </a:lnTo>
                  <a:lnTo>
                    <a:pt x="313844" y="4760"/>
                  </a:lnTo>
                  <a:cubicBezTo>
                    <a:pt x="326538" y="4760"/>
                    <a:pt x="337327" y="14915"/>
                    <a:pt x="337327" y="28243"/>
                  </a:cubicBezTo>
                  <a:cubicBezTo>
                    <a:pt x="337327" y="40936"/>
                    <a:pt x="327172" y="51726"/>
                    <a:pt x="313844" y="51726"/>
                  </a:cubicBezTo>
                  <a:lnTo>
                    <a:pt x="305593" y="51726"/>
                  </a:lnTo>
                  <a:lnTo>
                    <a:pt x="59341" y="51726"/>
                  </a:lnTo>
                  <a:lnTo>
                    <a:pt x="4760" y="51726"/>
                  </a:lnTo>
                  <a:lnTo>
                    <a:pt x="4760" y="5395"/>
                  </a:lnTo>
                  <a:lnTo>
                    <a:pt x="59341" y="53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575"/>
            <p:cNvSpPr/>
            <p:nvPr/>
          </p:nvSpPr>
          <p:spPr>
            <a:xfrm>
              <a:off x="1979535" y="5530182"/>
              <a:ext cx="248103" cy="79580"/>
            </a:xfrm>
            <a:custGeom>
              <a:avLst/>
              <a:gdLst>
                <a:gd name="connsiteX0" fmla="*/ 212932 w 336374"/>
                <a:gd name="connsiteY0" fmla="*/ 4760 h 107893"/>
                <a:gd name="connsiteX1" fmla="*/ 97422 w 336374"/>
                <a:gd name="connsiteY1" fmla="*/ 4760 h 107893"/>
                <a:gd name="connsiteX2" fmla="*/ 51726 w 336374"/>
                <a:gd name="connsiteY2" fmla="*/ 4760 h 107893"/>
                <a:gd name="connsiteX3" fmla="*/ 4760 w 336374"/>
                <a:gd name="connsiteY3" fmla="*/ 56168 h 107893"/>
                <a:gd name="connsiteX4" fmla="*/ 51726 w 336374"/>
                <a:gd name="connsiteY4" fmla="*/ 107577 h 107893"/>
                <a:gd name="connsiteX5" fmla="*/ 97422 w 336374"/>
                <a:gd name="connsiteY5" fmla="*/ 107577 h 107893"/>
                <a:gd name="connsiteX6" fmla="*/ 212932 w 336374"/>
                <a:gd name="connsiteY6" fmla="*/ 107577 h 107893"/>
                <a:gd name="connsiteX7" fmla="*/ 334153 w 336374"/>
                <a:gd name="connsiteY7" fmla="*/ 107577 h 107893"/>
                <a:gd name="connsiteX8" fmla="*/ 334153 w 336374"/>
                <a:gd name="connsiteY8" fmla="*/ 4760 h 107893"/>
                <a:gd name="connsiteX9" fmla="*/ 212932 w 336374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374" h="107893">
                  <a:moveTo>
                    <a:pt x="212932" y="4760"/>
                  </a:moveTo>
                  <a:lnTo>
                    <a:pt x="97422" y="4760"/>
                  </a:lnTo>
                  <a:lnTo>
                    <a:pt x="51726" y="4760"/>
                  </a:lnTo>
                  <a:cubicBezTo>
                    <a:pt x="25704" y="4760"/>
                    <a:pt x="4760" y="27608"/>
                    <a:pt x="4760" y="56168"/>
                  </a:cubicBezTo>
                  <a:cubicBezTo>
                    <a:pt x="4760" y="84728"/>
                    <a:pt x="25704" y="107577"/>
                    <a:pt x="51726" y="107577"/>
                  </a:cubicBezTo>
                  <a:lnTo>
                    <a:pt x="97422" y="107577"/>
                  </a:lnTo>
                  <a:lnTo>
                    <a:pt x="212932" y="107577"/>
                  </a:lnTo>
                  <a:lnTo>
                    <a:pt x="334153" y="107577"/>
                  </a:lnTo>
                  <a:lnTo>
                    <a:pt x="334153" y="4760"/>
                  </a:lnTo>
                  <a:lnTo>
                    <a:pt x="212932" y="4760"/>
                  </a:lnTo>
                  <a:close/>
                </a:path>
              </a:pathLst>
            </a:custGeom>
            <a:solidFill>
              <a:srgbClr val="367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576"/>
            <p:cNvSpPr/>
            <p:nvPr/>
          </p:nvSpPr>
          <p:spPr>
            <a:xfrm>
              <a:off x="1997792" y="5550779"/>
              <a:ext cx="229378" cy="37450"/>
            </a:xfrm>
            <a:custGeom>
              <a:avLst/>
              <a:gdLst>
                <a:gd name="connsiteX0" fmla="*/ 259263 w 310988"/>
                <a:gd name="connsiteY0" fmla="*/ 4760 h 50773"/>
                <a:gd name="connsiteX1" fmla="*/ 33320 w 310988"/>
                <a:gd name="connsiteY1" fmla="*/ 4760 h 50773"/>
                <a:gd name="connsiteX2" fmla="*/ 26339 w 310988"/>
                <a:gd name="connsiteY2" fmla="*/ 4760 h 50773"/>
                <a:gd name="connsiteX3" fmla="*/ 4760 w 310988"/>
                <a:gd name="connsiteY3" fmla="*/ 28242 h 50773"/>
                <a:gd name="connsiteX4" fmla="*/ 26339 w 310988"/>
                <a:gd name="connsiteY4" fmla="*/ 51725 h 50773"/>
                <a:gd name="connsiteX5" fmla="*/ 33320 w 310988"/>
                <a:gd name="connsiteY5" fmla="*/ 51725 h 50773"/>
                <a:gd name="connsiteX6" fmla="*/ 259263 w 310988"/>
                <a:gd name="connsiteY6" fmla="*/ 51725 h 50773"/>
                <a:gd name="connsiteX7" fmla="*/ 309401 w 310988"/>
                <a:gd name="connsiteY7" fmla="*/ 51725 h 50773"/>
                <a:gd name="connsiteX8" fmla="*/ 309401 w 310988"/>
                <a:gd name="connsiteY8" fmla="*/ 5395 h 50773"/>
                <a:gd name="connsiteX9" fmla="*/ 259263 w 310988"/>
                <a:gd name="connsiteY9" fmla="*/ 5395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0988" h="50773">
                  <a:moveTo>
                    <a:pt x="259263" y="4760"/>
                  </a:moveTo>
                  <a:lnTo>
                    <a:pt x="33320" y="4760"/>
                  </a:lnTo>
                  <a:lnTo>
                    <a:pt x="26339" y="4760"/>
                  </a:lnTo>
                  <a:cubicBezTo>
                    <a:pt x="14280" y="4760"/>
                    <a:pt x="4760" y="14915"/>
                    <a:pt x="4760" y="28242"/>
                  </a:cubicBezTo>
                  <a:cubicBezTo>
                    <a:pt x="4760" y="40936"/>
                    <a:pt x="14280" y="51725"/>
                    <a:pt x="26339" y="51725"/>
                  </a:cubicBezTo>
                  <a:lnTo>
                    <a:pt x="33320" y="51725"/>
                  </a:lnTo>
                  <a:lnTo>
                    <a:pt x="259263" y="51725"/>
                  </a:lnTo>
                  <a:lnTo>
                    <a:pt x="309401" y="51725"/>
                  </a:lnTo>
                  <a:lnTo>
                    <a:pt x="309401" y="5395"/>
                  </a:lnTo>
                  <a:lnTo>
                    <a:pt x="259263" y="53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577"/>
            <p:cNvSpPr/>
            <p:nvPr/>
          </p:nvSpPr>
          <p:spPr>
            <a:xfrm>
              <a:off x="2618516" y="5720705"/>
              <a:ext cx="177884" cy="1034540"/>
            </a:xfrm>
            <a:custGeom>
              <a:avLst/>
              <a:gdLst>
                <a:gd name="connsiteX0" fmla="*/ 76478 w 241174"/>
                <a:gd name="connsiteY0" fmla="*/ 4760 h 1402619"/>
                <a:gd name="connsiteX1" fmla="*/ 237049 w 241174"/>
                <a:gd name="connsiteY1" fmla="*/ 1399129 h 1402619"/>
                <a:gd name="connsiteX2" fmla="*/ 160889 w 241174"/>
                <a:gd name="connsiteY2" fmla="*/ 1399129 h 1402619"/>
                <a:gd name="connsiteX3" fmla="*/ 4760 w 241174"/>
                <a:gd name="connsiteY3" fmla="*/ 13011 h 1402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174" h="1402619">
                  <a:moveTo>
                    <a:pt x="76478" y="4760"/>
                  </a:moveTo>
                  <a:lnTo>
                    <a:pt x="237049" y="1399129"/>
                  </a:lnTo>
                  <a:lnTo>
                    <a:pt x="160889" y="1399129"/>
                  </a:lnTo>
                  <a:lnTo>
                    <a:pt x="4760" y="13011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578"/>
            <p:cNvSpPr/>
            <p:nvPr/>
          </p:nvSpPr>
          <p:spPr>
            <a:xfrm>
              <a:off x="2412545" y="5720705"/>
              <a:ext cx="131073" cy="931555"/>
            </a:xfrm>
            <a:custGeom>
              <a:avLst/>
              <a:gdLst>
                <a:gd name="connsiteX0" fmla="*/ 178025 w 177707"/>
                <a:gd name="connsiteY0" fmla="*/ 8568 h 1262992"/>
                <a:gd name="connsiteX1" fmla="*/ 68227 w 177707"/>
                <a:gd name="connsiteY1" fmla="*/ 1260136 h 1262992"/>
                <a:gd name="connsiteX2" fmla="*/ 4760 w 177707"/>
                <a:gd name="connsiteY2" fmla="*/ 1260136 h 1262992"/>
                <a:gd name="connsiteX3" fmla="*/ 98056 w 177707"/>
                <a:gd name="connsiteY3" fmla="*/ 4760 h 1262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707" h="1262992">
                  <a:moveTo>
                    <a:pt x="178025" y="8568"/>
                  </a:moveTo>
                  <a:lnTo>
                    <a:pt x="68227" y="1260136"/>
                  </a:lnTo>
                  <a:lnTo>
                    <a:pt x="4760" y="1260136"/>
                  </a:lnTo>
                  <a:lnTo>
                    <a:pt x="98056" y="4760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579"/>
            <p:cNvSpPr/>
            <p:nvPr/>
          </p:nvSpPr>
          <p:spPr>
            <a:xfrm>
              <a:off x="626207" y="5723514"/>
              <a:ext cx="126392" cy="917511"/>
            </a:xfrm>
            <a:custGeom>
              <a:avLst/>
              <a:gdLst>
                <a:gd name="connsiteX0" fmla="*/ 80920 w 171360"/>
                <a:gd name="connsiteY0" fmla="*/ 4760 h 1243952"/>
                <a:gd name="connsiteX1" fmla="*/ 169774 w 171360"/>
                <a:gd name="connsiteY1" fmla="*/ 1239192 h 1243952"/>
                <a:gd name="connsiteX2" fmla="*/ 98056 w 171360"/>
                <a:gd name="connsiteY2" fmla="*/ 1239192 h 1243952"/>
                <a:gd name="connsiteX3" fmla="*/ 4760 w 171360"/>
                <a:gd name="connsiteY3" fmla="*/ 13646 h 124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60" h="1243952">
                  <a:moveTo>
                    <a:pt x="80920" y="4760"/>
                  </a:moveTo>
                  <a:lnTo>
                    <a:pt x="169774" y="1239192"/>
                  </a:lnTo>
                  <a:lnTo>
                    <a:pt x="98056" y="1239192"/>
                  </a:lnTo>
                  <a:lnTo>
                    <a:pt x="4760" y="13646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580"/>
            <p:cNvSpPr/>
            <p:nvPr/>
          </p:nvSpPr>
          <p:spPr>
            <a:xfrm>
              <a:off x="379977" y="5717428"/>
              <a:ext cx="177884" cy="997091"/>
            </a:xfrm>
            <a:custGeom>
              <a:avLst/>
              <a:gdLst>
                <a:gd name="connsiteX0" fmla="*/ 237049 w 241174"/>
                <a:gd name="connsiteY0" fmla="*/ 9203 h 1351845"/>
                <a:gd name="connsiteX1" fmla="*/ 76478 w 241174"/>
                <a:gd name="connsiteY1" fmla="*/ 1352798 h 1351845"/>
                <a:gd name="connsiteX2" fmla="*/ 4760 w 241174"/>
                <a:gd name="connsiteY2" fmla="*/ 1352798 h 1351845"/>
                <a:gd name="connsiteX3" fmla="*/ 152638 w 241174"/>
                <a:gd name="connsiteY3" fmla="*/ 4760 h 135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174" h="1351845">
                  <a:moveTo>
                    <a:pt x="237049" y="9203"/>
                  </a:moveTo>
                  <a:lnTo>
                    <a:pt x="76478" y="1352798"/>
                  </a:lnTo>
                  <a:lnTo>
                    <a:pt x="4760" y="1352798"/>
                  </a:lnTo>
                  <a:lnTo>
                    <a:pt x="152638" y="4760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581"/>
            <p:cNvSpPr/>
            <p:nvPr/>
          </p:nvSpPr>
          <p:spPr>
            <a:xfrm>
              <a:off x="308214" y="5679878"/>
              <a:ext cx="2569967" cy="65537"/>
            </a:xfrm>
            <a:custGeom>
              <a:avLst/>
              <a:gdLst>
                <a:gd name="connsiteX0" fmla="*/ 3479575 w 3484335"/>
                <a:gd name="connsiteY0" fmla="*/ 84728 h 88853"/>
                <a:gd name="connsiteX1" fmla="*/ 4760 w 3484335"/>
                <a:gd name="connsiteY1" fmla="*/ 84728 h 88853"/>
                <a:gd name="connsiteX2" fmla="*/ 4760 w 3484335"/>
                <a:gd name="connsiteY2" fmla="*/ 4760 h 88853"/>
                <a:gd name="connsiteX3" fmla="*/ 3479575 w 3484335"/>
                <a:gd name="connsiteY3" fmla="*/ 4760 h 8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4335" h="88853">
                  <a:moveTo>
                    <a:pt x="3479575" y="84728"/>
                  </a:moveTo>
                  <a:lnTo>
                    <a:pt x="4760" y="84728"/>
                  </a:lnTo>
                  <a:lnTo>
                    <a:pt x="4760" y="4760"/>
                  </a:lnTo>
                  <a:lnTo>
                    <a:pt x="3479575" y="4760"/>
                  </a:lnTo>
                  <a:close/>
                </a:path>
              </a:pathLst>
            </a:custGeom>
            <a:solidFill>
              <a:srgbClr val="7E97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582"/>
            <p:cNvSpPr/>
            <p:nvPr/>
          </p:nvSpPr>
          <p:spPr>
            <a:xfrm>
              <a:off x="0" y="6204099"/>
              <a:ext cx="416625" cy="388538"/>
            </a:xfrm>
            <a:custGeom>
              <a:avLst/>
              <a:gdLst>
                <a:gd name="connsiteX0" fmla="*/ 446307 w 564855"/>
                <a:gd name="connsiteY0" fmla="*/ 499401 h 526775"/>
                <a:gd name="connsiteX1" fmla="*/ 342222 w 564855"/>
                <a:gd name="connsiteY1" fmla="*/ 312174 h 526775"/>
                <a:gd name="connsiteX2" fmla="*/ 66140 w 564855"/>
                <a:gd name="connsiteY2" fmla="*/ 138274 h 526775"/>
                <a:gd name="connsiteX3" fmla="*/ 53447 w 564855"/>
                <a:gd name="connsiteY3" fmla="*/ 34188 h 526775"/>
                <a:gd name="connsiteX4" fmla="*/ 311123 w 564855"/>
                <a:gd name="connsiteY4" fmla="*/ 36727 h 526775"/>
                <a:gd name="connsiteX5" fmla="*/ 566260 w 564855"/>
                <a:gd name="connsiteY5" fmla="*/ 411182 h 526775"/>
                <a:gd name="connsiteX6" fmla="*/ 532622 w 564855"/>
                <a:gd name="connsiteY6" fmla="*/ 525423 h 526775"/>
                <a:gd name="connsiteX7" fmla="*/ 446307 w 564855"/>
                <a:gd name="connsiteY7" fmla="*/ 499401 h 52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855" h="526775">
                  <a:moveTo>
                    <a:pt x="446307" y="499401"/>
                  </a:moveTo>
                  <a:cubicBezTo>
                    <a:pt x="446307" y="499401"/>
                    <a:pt x="401881" y="356601"/>
                    <a:pt x="342222" y="312174"/>
                  </a:cubicBezTo>
                  <a:cubicBezTo>
                    <a:pt x="282563" y="267747"/>
                    <a:pt x="162610" y="148429"/>
                    <a:pt x="66140" y="138274"/>
                  </a:cubicBezTo>
                  <a:cubicBezTo>
                    <a:pt x="-30329" y="128120"/>
                    <a:pt x="3943" y="52594"/>
                    <a:pt x="53447" y="34188"/>
                  </a:cubicBezTo>
                  <a:cubicBezTo>
                    <a:pt x="102951" y="15783"/>
                    <a:pt x="248291" y="-22932"/>
                    <a:pt x="311123" y="36727"/>
                  </a:cubicBezTo>
                  <a:cubicBezTo>
                    <a:pt x="373320" y="96386"/>
                    <a:pt x="566260" y="403566"/>
                    <a:pt x="566260" y="411182"/>
                  </a:cubicBezTo>
                  <a:cubicBezTo>
                    <a:pt x="566260" y="418798"/>
                    <a:pt x="532622" y="525423"/>
                    <a:pt x="532622" y="525423"/>
                  </a:cubicBezTo>
                  <a:lnTo>
                    <a:pt x="446307" y="499401"/>
                  </a:lnTo>
                  <a:close/>
                </a:path>
              </a:pathLst>
            </a:custGeom>
            <a:solidFill>
              <a:srgbClr val="FFD2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583"/>
            <p:cNvSpPr/>
            <p:nvPr/>
          </p:nvSpPr>
          <p:spPr>
            <a:xfrm>
              <a:off x="99574" y="6246870"/>
              <a:ext cx="285552" cy="323001"/>
            </a:xfrm>
            <a:custGeom>
              <a:avLst/>
              <a:gdLst>
                <a:gd name="connsiteX0" fmla="*/ 375407 w 387148"/>
                <a:gd name="connsiteY0" fmla="*/ 437605 h 437921"/>
                <a:gd name="connsiteX1" fmla="*/ 386831 w 387148"/>
                <a:gd name="connsiteY1" fmla="*/ 435701 h 437921"/>
                <a:gd name="connsiteX2" fmla="*/ 6029 w 387148"/>
                <a:gd name="connsiteY2" fmla="*/ 4760 h 437921"/>
                <a:gd name="connsiteX3" fmla="*/ 4760 w 387148"/>
                <a:gd name="connsiteY3" fmla="*/ 16184 h 437921"/>
                <a:gd name="connsiteX4" fmla="*/ 375407 w 387148"/>
                <a:gd name="connsiteY4" fmla="*/ 437605 h 43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148" h="437921">
                  <a:moveTo>
                    <a:pt x="375407" y="437605"/>
                  </a:moveTo>
                  <a:lnTo>
                    <a:pt x="386831" y="435701"/>
                  </a:lnTo>
                  <a:cubicBezTo>
                    <a:pt x="386196" y="431893"/>
                    <a:pt x="316383" y="45379"/>
                    <a:pt x="6029" y="4760"/>
                  </a:cubicBezTo>
                  <a:lnTo>
                    <a:pt x="4760" y="16184"/>
                  </a:lnTo>
                  <a:cubicBezTo>
                    <a:pt x="306863" y="55534"/>
                    <a:pt x="374772" y="433797"/>
                    <a:pt x="375407" y="437605"/>
                  </a:cubicBezTo>
                  <a:close/>
                </a:path>
              </a:pathLst>
            </a:custGeom>
            <a:solidFill>
              <a:srgbClr val="DD96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584"/>
            <p:cNvSpPr/>
            <p:nvPr/>
          </p:nvSpPr>
          <p:spPr>
            <a:xfrm>
              <a:off x="196179" y="5858592"/>
              <a:ext cx="304277" cy="711540"/>
            </a:xfrm>
            <a:custGeom>
              <a:avLst/>
              <a:gdLst>
                <a:gd name="connsiteX0" fmla="*/ 255855 w 412535"/>
                <a:gd name="connsiteY0" fmla="*/ 8216 h 964697"/>
                <a:gd name="connsiteX1" fmla="*/ 289493 w 412535"/>
                <a:gd name="connsiteY1" fmla="*/ 72953 h 964697"/>
                <a:gd name="connsiteX2" fmla="*/ 255855 w 412535"/>
                <a:gd name="connsiteY2" fmla="*/ 359188 h 964697"/>
                <a:gd name="connsiteX3" fmla="*/ 383424 w 412535"/>
                <a:gd name="connsiteY3" fmla="*/ 574976 h 964697"/>
                <a:gd name="connsiteX4" fmla="*/ 409445 w 412535"/>
                <a:gd name="connsiteY4" fmla="*/ 694929 h 964697"/>
                <a:gd name="connsiteX5" fmla="*/ 328842 w 412535"/>
                <a:gd name="connsiteY5" fmla="*/ 961490 h 964697"/>
                <a:gd name="connsiteX6" fmla="*/ 250778 w 412535"/>
                <a:gd name="connsiteY6" fmla="*/ 962759 h 964697"/>
                <a:gd name="connsiteX7" fmla="*/ 219679 w 412535"/>
                <a:gd name="connsiteY7" fmla="*/ 825036 h 964697"/>
                <a:gd name="connsiteX8" fmla="*/ 16585 w 412535"/>
                <a:gd name="connsiteY8" fmla="*/ 533722 h 964697"/>
                <a:gd name="connsiteX9" fmla="*/ 58473 w 412535"/>
                <a:gd name="connsiteY9" fmla="*/ 195444 h 964697"/>
                <a:gd name="connsiteX10" fmla="*/ 255855 w 412535"/>
                <a:gd name="connsiteY10" fmla="*/ 8216 h 96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2535" h="964697">
                  <a:moveTo>
                    <a:pt x="255855" y="8216"/>
                  </a:moveTo>
                  <a:cubicBezTo>
                    <a:pt x="255855" y="8216"/>
                    <a:pt x="310437" y="-17805"/>
                    <a:pt x="289493" y="72953"/>
                  </a:cubicBezTo>
                  <a:cubicBezTo>
                    <a:pt x="268549" y="163710"/>
                    <a:pt x="221583" y="244313"/>
                    <a:pt x="255855" y="359188"/>
                  </a:cubicBezTo>
                  <a:cubicBezTo>
                    <a:pt x="289493" y="473429"/>
                    <a:pt x="335189" y="510240"/>
                    <a:pt x="383424" y="574976"/>
                  </a:cubicBezTo>
                  <a:cubicBezTo>
                    <a:pt x="417696" y="621307"/>
                    <a:pt x="417061" y="627019"/>
                    <a:pt x="409445" y="694929"/>
                  </a:cubicBezTo>
                  <a:cubicBezTo>
                    <a:pt x="401829" y="762838"/>
                    <a:pt x="328842" y="961490"/>
                    <a:pt x="328842" y="961490"/>
                  </a:cubicBezTo>
                  <a:lnTo>
                    <a:pt x="250778" y="962759"/>
                  </a:lnTo>
                  <a:cubicBezTo>
                    <a:pt x="250778" y="962759"/>
                    <a:pt x="263471" y="858673"/>
                    <a:pt x="219679" y="825036"/>
                  </a:cubicBezTo>
                  <a:cubicBezTo>
                    <a:pt x="175252" y="791398"/>
                    <a:pt x="29913" y="598459"/>
                    <a:pt x="16585" y="533722"/>
                  </a:cubicBezTo>
                  <a:cubicBezTo>
                    <a:pt x="3892" y="468986"/>
                    <a:pt x="-14514" y="330628"/>
                    <a:pt x="58473" y="195444"/>
                  </a:cubicBezTo>
                  <a:cubicBezTo>
                    <a:pt x="130826" y="60259"/>
                    <a:pt x="234911" y="18371"/>
                    <a:pt x="255855" y="8216"/>
                  </a:cubicBezTo>
                  <a:close/>
                </a:path>
              </a:pathLst>
            </a:custGeom>
            <a:solidFill>
              <a:srgbClr val="63E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585"/>
            <p:cNvSpPr/>
            <p:nvPr/>
          </p:nvSpPr>
          <p:spPr>
            <a:xfrm>
              <a:off x="276468" y="5980511"/>
              <a:ext cx="154479" cy="599191"/>
            </a:xfrm>
            <a:custGeom>
              <a:avLst/>
              <a:gdLst>
                <a:gd name="connsiteX0" fmla="*/ 188253 w 209440"/>
                <a:gd name="connsiteY0" fmla="*/ 813329 h 812376"/>
                <a:gd name="connsiteX1" fmla="*/ 155250 w 209440"/>
                <a:gd name="connsiteY1" fmla="*/ 483935 h 812376"/>
                <a:gd name="connsiteX2" fmla="*/ 126055 w 209440"/>
                <a:gd name="connsiteY2" fmla="*/ 452837 h 812376"/>
                <a:gd name="connsiteX3" fmla="*/ 16258 w 209440"/>
                <a:gd name="connsiteY3" fmla="*/ 240857 h 812376"/>
                <a:gd name="connsiteX4" fmla="*/ 79090 w 209440"/>
                <a:gd name="connsiteY4" fmla="*/ 10472 h 812376"/>
                <a:gd name="connsiteX5" fmla="*/ 68935 w 209440"/>
                <a:gd name="connsiteY5" fmla="*/ 4760 h 812376"/>
                <a:gd name="connsiteX6" fmla="*/ 4833 w 209440"/>
                <a:gd name="connsiteY6" fmla="*/ 240857 h 812376"/>
                <a:gd name="connsiteX7" fmla="*/ 117805 w 209440"/>
                <a:gd name="connsiteY7" fmla="*/ 460453 h 812376"/>
                <a:gd name="connsiteX8" fmla="*/ 146999 w 209440"/>
                <a:gd name="connsiteY8" fmla="*/ 491552 h 812376"/>
                <a:gd name="connsiteX9" fmla="*/ 177464 w 209440"/>
                <a:gd name="connsiteY9" fmla="*/ 809521 h 812376"/>
                <a:gd name="connsiteX10" fmla="*/ 188253 w 209440"/>
                <a:gd name="connsiteY10" fmla="*/ 813329 h 812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440" h="812376">
                  <a:moveTo>
                    <a:pt x="188253" y="813329"/>
                  </a:moveTo>
                  <a:cubicBezTo>
                    <a:pt x="190792" y="803809"/>
                    <a:pt x="249181" y="584848"/>
                    <a:pt x="155250" y="483935"/>
                  </a:cubicBezTo>
                  <a:cubicBezTo>
                    <a:pt x="145095" y="473146"/>
                    <a:pt x="135575" y="462357"/>
                    <a:pt x="126055" y="452837"/>
                  </a:cubicBezTo>
                  <a:cubicBezTo>
                    <a:pt x="51799" y="374772"/>
                    <a:pt x="18162" y="339231"/>
                    <a:pt x="16258" y="240857"/>
                  </a:cubicBezTo>
                  <a:cubicBezTo>
                    <a:pt x="14354" y="130424"/>
                    <a:pt x="78455" y="11741"/>
                    <a:pt x="79090" y="10472"/>
                  </a:cubicBezTo>
                  <a:lnTo>
                    <a:pt x="68935" y="4760"/>
                  </a:lnTo>
                  <a:cubicBezTo>
                    <a:pt x="66396" y="9837"/>
                    <a:pt x="2295" y="127251"/>
                    <a:pt x="4833" y="240857"/>
                  </a:cubicBezTo>
                  <a:cubicBezTo>
                    <a:pt x="6737" y="343673"/>
                    <a:pt x="44183" y="383023"/>
                    <a:pt x="117805" y="460453"/>
                  </a:cubicBezTo>
                  <a:cubicBezTo>
                    <a:pt x="126690" y="469973"/>
                    <a:pt x="136845" y="480127"/>
                    <a:pt x="146999" y="491552"/>
                  </a:cubicBezTo>
                  <a:cubicBezTo>
                    <a:pt x="236488" y="587387"/>
                    <a:pt x="178098" y="807617"/>
                    <a:pt x="177464" y="809521"/>
                  </a:cubicBezTo>
                  <a:lnTo>
                    <a:pt x="188253" y="813329"/>
                  </a:lnTo>
                  <a:close/>
                </a:path>
              </a:pathLst>
            </a:custGeom>
            <a:solidFill>
              <a:srgbClr val="25B2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586"/>
            <p:cNvSpPr/>
            <p:nvPr/>
          </p:nvSpPr>
          <p:spPr>
            <a:xfrm>
              <a:off x="409277" y="6307286"/>
              <a:ext cx="248103" cy="262146"/>
            </a:xfrm>
            <a:custGeom>
              <a:avLst/>
              <a:gdLst>
                <a:gd name="connsiteX0" fmla="*/ 168129 w 336374"/>
                <a:gd name="connsiteY0" fmla="*/ 18684 h 355414"/>
                <a:gd name="connsiteX1" fmla="*/ 316007 w 336374"/>
                <a:gd name="connsiteY1" fmla="*/ 17414 h 355414"/>
                <a:gd name="connsiteX2" fmla="*/ 293794 w 336374"/>
                <a:gd name="connsiteY2" fmla="*/ 150060 h 355414"/>
                <a:gd name="connsiteX3" fmla="*/ 154166 w 336374"/>
                <a:gd name="connsiteY3" fmla="*/ 210354 h 355414"/>
                <a:gd name="connsiteX4" fmla="*/ 42465 w 336374"/>
                <a:gd name="connsiteY4" fmla="*/ 352520 h 355414"/>
                <a:gd name="connsiteX5" fmla="*/ 5019 w 336374"/>
                <a:gd name="connsiteY5" fmla="*/ 352520 h 355414"/>
                <a:gd name="connsiteX6" fmla="*/ 168129 w 336374"/>
                <a:gd name="connsiteY6" fmla="*/ 18684 h 35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374" h="355414">
                  <a:moveTo>
                    <a:pt x="168129" y="18684"/>
                  </a:moveTo>
                  <a:cubicBezTo>
                    <a:pt x="168129" y="18684"/>
                    <a:pt x="295063" y="-11780"/>
                    <a:pt x="316007" y="17414"/>
                  </a:cubicBezTo>
                  <a:cubicBezTo>
                    <a:pt x="336951" y="46609"/>
                    <a:pt x="353453" y="103729"/>
                    <a:pt x="293794" y="150060"/>
                  </a:cubicBezTo>
                  <a:cubicBezTo>
                    <a:pt x="234135" y="196391"/>
                    <a:pt x="185265" y="189410"/>
                    <a:pt x="154166" y="210354"/>
                  </a:cubicBezTo>
                  <a:cubicBezTo>
                    <a:pt x="123702" y="231298"/>
                    <a:pt x="45003" y="310632"/>
                    <a:pt x="42465" y="352520"/>
                  </a:cubicBezTo>
                  <a:lnTo>
                    <a:pt x="5019" y="352520"/>
                  </a:lnTo>
                  <a:cubicBezTo>
                    <a:pt x="5019" y="351885"/>
                    <a:pt x="-8944" y="79612"/>
                    <a:pt x="168129" y="18684"/>
                  </a:cubicBezTo>
                  <a:close/>
                </a:path>
              </a:pathLst>
            </a:custGeom>
            <a:solidFill>
              <a:srgbClr val="2541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587"/>
            <p:cNvSpPr/>
            <p:nvPr/>
          </p:nvSpPr>
          <p:spPr>
            <a:xfrm>
              <a:off x="248904" y="6563318"/>
              <a:ext cx="276190" cy="285552"/>
            </a:xfrm>
            <a:custGeom>
              <a:avLst/>
              <a:gdLst>
                <a:gd name="connsiteX0" fmla="*/ 370330 w 374454"/>
                <a:gd name="connsiteY0" fmla="*/ 4760 h 387148"/>
                <a:gd name="connsiteX1" fmla="*/ 4760 w 374454"/>
                <a:gd name="connsiteY1" fmla="*/ 4760 h 387148"/>
                <a:gd name="connsiteX2" fmla="*/ 43475 w 374454"/>
                <a:gd name="connsiteY2" fmla="*/ 382388 h 387148"/>
                <a:gd name="connsiteX3" fmla="*/ 330980 w 374454"/>
                <a:gd name="connsiteY3" fmla="*/ 379850 h 38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454" h="387148">
                  <a:moveTo>
                    <a:pt x="370330" y="4760"/>
                  </a:moveTo>
                  <a:lnTo>
                    <a:pt x="4760" y="4760"/>
                  </a:lnTo>
                  <a:lnTo>
                    <a:pt x="43475" y="382388"/>
                  </a:lnTo>
                  <a:lnTo>
                    <a:pt x="330980" y="379850"/>
                  </a:lnTo>
                  <a:close/>
                </a:path>
              </a:pathLst>
            </a:custGeom>
            <a:solidFill>
              <a:srgbClr val="084C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588"/>
            <p:cNvSpPr/>
            <p:nvPr/>
          </p:nvSpPr>
          <p:spPr>
            <a:xfrm>
              <a:off x="416560" y="6365771"/>
              <a:ext cx="177884" cy="201291"/>
            </a:xfrm>
            <a:custGeom>
              <a:avLst/>
              <a:gdLst>
                <a:gd name="connsiteX0" fmla="*/ 5300 w 241174"/>
                <a:gd name="connsiteY0" fmla="*/ 272591 h 272907"/>
                <a:gd name="connsiteX1" fmla="*/ 17359 w 241174"/>
                <a:gd name="connsiteY1" fmla="*/ 272591 h 272907"/>
                <a:gd name="connsiteX2" fmla="*/ 70036 w 241174"/>
                <a:gd name="connsiteY2" fmla="*/ 132328 h 272907"/>
                <a:gd name="connsiteX3" fmla="*/ 238224 w 241174"/>
                <a:gd name="connsiteY3" fmla="*/ 16184 h 272907"/>
                <a:gd name="connsiteX4" fmla="*/ 236320 w 241174"/>
                <a:gd name="connsiteY4" fmla="*/ 4760 h 272907"/>
                <a:gd name="connsiteX5" fmla="*/ 59882 w 241174"/>
                <a:gd name="connsiteY5" fmla="*/ 125982 h 272907"/>
                <a:gd name="connsiteX6" fmla="*/ 5300 w 241174"/>
                <a:gd name="connsiteY6" fmla="*/ 272591 h 27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174" h="272907">
                  <a:moveTo>
                    <a:pt x="5300" y="272591"/>
                  </a:moveTo>
                  <a:lnTo>
                    <a:pt x="17359" y="272591"/>
                  </a:lnTo>
                  <a:cubicBezTo>
                    <a:pt x="17359" y="271956"/>
                    <a:pt x="10377" y="230702"/>
                    <a:pt x="70036" y="132328"/>
                  </a:cubicBezTo>
                  <a:cubicBezTo>
                    <a:pt x="129695" y="33955"/>
                    <a:pt x="237589" y="16819"/>
                    <a:pt x="238224" y="16184"/>
                  </a:cubicBezTo>
                  <a:lnTo>
                    <a:pt x="236320" y="4760"/>
                  </a:lnTo>
                  <a:cubicBezTo>
                    <a:pt x="231877" y="5395"/>
                    <a:pt x="122714" y="23166"/>
                    <a:pt x="59882" y="125982"/>
                  </a:cubicBezTo>
                  <a:cubicBezTo>
                    <a:pt x="-2316" y="228798"/>
                    <a:pt x="4665" y="270687"/>
                    <a:pt x="5300" y="272591"/>
                  </a:cubicBezTo>
                  <a:close/>
                </a:path>
              </a:pathLst>
            </a:custGeom>
            <a:solidFill>
              <a:srgbClr val="667F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589"/>
            <p:cNvSpPr/>
            <p:nvPr/>
          </p:nvSpPr>
          <p:spPr>
            <a:xfrm>
              <a:off x="2664291" y="6197436"/>
              <a:ext cx="360450" cy="337045"/>
            </a:xfrm>
            <a:custGeom>
              <a:avLst/>
              <a:gdLst>
                <a:gd name="connsiteX0" fmla="*/ 383795 w 488695"/>
                <a:gd name="connsiteY0" fmla="*/ 430369 h 456962"/>
                <a:gd name="connsiteX1" fmla="*/ 294306 w 488695"/>
                <a:gd name="connsiteY1" fmla="*/ 269164 h 456962"/>
                <a:gd name="connsiteX2" fmla="*/ 57575 w 488695"/>
                <a:gd name="connsiteY2" fmla="*/ 119381 h 456962"/>
                <a:gd name="connsiteX3" fmla="*/ 46151 w 488695"/>
                <a:gd name="connsiteY3" fmla="*/ 29893 h 456962"/>
                <a:gd name="connsiteX4" fmla="*/ 267650 w 488695"/>
                <a:gd name="connsiteY4" fmla="*/ 32432 h 456962"/>
                <a:gd name="connsiteX5" fmla="*/ 486611 w 488695"/>
                <a:gd name="connsiteY5" fmla="*/ 354209 h 456962"/>
                <a:gd name="connsiteX6" fmla="*/ 457416 w 488695"/>
                <a:gd name="connsiteY6" fmla="*/ 452583 h 456962"/>
                <a:gd name="connsiteX7" fmla="*/ 383795 w 488695"/>
                <a:gd name="connsiteY7" fmla="*/ 430369 h 456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695" h="456962">
                  <a:moveTo>
                    <a:pt x="383795" y="430369"/>
                  </a:moveTo>
                  <a:cubicBezTo>
                    <a:pt x="383795" y="430369"/>
                    <a:pt x="345715" y="307244"/>
                    <a:pt x="294306" y="269164"/>
                  </a:cubicBezTo>
                  <a:cubicBezTo>
                    <a:pt x="242898" y="231084"/>
                    <a:pt x="140716" y="128267"/>
                    <a:pt x="57575" y="119381"/>
                  </a:cubicBezTo>
                  <a:cubicBezTo>
                    <a:pt x="-24932" y="110496"/>
                    <a:pt x="3628" y="45760"/>
                    <a:pt x="46151" y="29893"/>
                  </a:cubicBezTo>
                  <a:cubicBezTo>
                    <a:pt x="88674" y="14026"/>
                    <a:pt x="213703" y="-18976"/>
                    <a:pt x="267650" y="32432"/>
                  </a:cubicBezTo>
                  <a:cubicBezTo>
                    <a:pt x="321597" y="83840"/>
                    <a:pt x="486611" y="347862"/>
                    <a:pt x="486611" y="354209"/>
                  </a:cubicBezTo>
                  <a:cubicBezTo>
                    <a:pt x="486611" y="360556"/>
                    <a:pt x="457416" y="452583"/>
                    <a:pt x="457416" y="452583"/>
                  </a:cubicBezTo>
                  <a:lnTo>
                    <a:pt x="383795" y="430369"/>
                  </a:lnTo>
                  <a:close/>
                </a:path>
              </a:pathLst>
            </a:custGeom>
            <a:solidFill>
              <a:srgbClr val="FFD2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590"/>
            <p:cNvSpPr/>
            <p:nvPr/>
          </p:nvSpPr>
          <p:spPr>
            <a:xfrm>
              <a:off x="2750057" y="6233763"/>
              <a:ext cx="248103" cy="280871"/>
            </a:xfrm>
            <a:custGeom>
              <a:avLst/>
              <a:gdLst>
                <a:gd name="connsiteX0" fmla="*/ 323364 w 336374"/>
                <a:gd name="connsiteY0" fmla="*/ 377311 h 380801"/>
                <a:gd name="connsiteX1" fmla="*/ 333519 w 336374"/>
                <a:gd name="connsiteY1" fmla="*/ 375407 h 380801"/>
                <a:gd name="connsiteX2" fmla="*/ 6029 w 336374"/>
                <a:gd name="connsiteY2" fmla="*/ 4760 h 380801"/>
                <a:gd name="connsiteX3" fmla="*/ 4760 w 336374"/>
                <a:gd name="connsiteY3" fmla="*/ 14915 h 380801"/>
                <a:gd name="connsiteX4" fmla="*/ 323364 w 336374"/>
                <a:gd name="connsiteY4" fmla="*/ 377311 h 38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374" h="380801">
                  <a:moveTo>
                    <a:pt x="323364" y="377311"/>
                  </a:moveTo>
                  <a:lnTo>
                    <a:pt x="333519" y="375407"/>
                  </a:lnTo>
                  <a:cubicBezTo>
                    <a:pt x="332884" y="372234"/>
                    <a:pt x="273225" y="40302"/>
                    <a:pt x="6029" y="4760"/>
                  </a:cubicBezTo>
                  <a:lnTo>
                    <a:pt x="4760" y="14915"/>
                  </a:lnTo>
                  <a:cubicBezTo>
                    <a:pt x="263705" y="49187"/>
                    <a:pt x="322729" y="374138"/>
                    <a:pt x="323364" y="377311"/>
                  </a:cubicBezTo>
                  <a:close/>
                </a:path>
              </a:pathLst>
            </a:custGeom>
            <a:solidFill>
              <a:srgbClr val="DD96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591"/>
            <p:cNvSpPr/>
            <p:nvPr/>
          </p:nvSpPr>
          <p:spPr>
            <a:xfrm>
              <a:off x="2832738" y="5900648"/>
              <a:ext cx="262146" cy="613234"/>
            </a:xfrm>
            <a:custGeom>
              <a:avLst/>
              <a:gdLst>
                <a:gd name="connsiteX0" fmla="*/ 220786 w 355414"/>
                <a:gd name="connsiteY0" fmla="*/ 7682 h 831416"/>
                <a:gd name="connsiteX1" fmla="*/ 249981 w 355414"/>
                <a:gd name="connsiteY1" fmla="*/ 63533 h 831416"/>
                <a:gd name="connsiteX2" fmla="*/ 220786 w 355414"/>
                <a:gd name="connsiteY2" fmla="*/ 309150 h 831416"/>
                <a:gd name="connsiteX3" fmla="*/ 330584 w 355414"/>
                <a:gd name="connsiteY3" fmla="*/ 494474 h 831416"/>
                <a:gd name="connsiteX4" fmla="*/ 352797 w 355414"/>
                <a:gd name="connsiteY4" fmla="*/ 597290 h 831416"/>
                <a:gd name="connsiteX5" fmla="*/ 283618 w 355414"/>
                <a:gd name="connsiteY5" fmla="*/ 826406 h 831416"/>
                <a:gd name="connsiteX6" fmla="*/ 216343 w 355414"/>
                <a:gd name="connsiteY6" fmla="*/ 827675 h 831416"/>
                <a:gd name="connsiteX7" fmla="*/ 189687 w 355414"/>
                <a:gd name="connsiteY7" fmla="*/ 708992 h 831416"/>
                <a:gd name="connsiteX8" fmla="*/ 15153 w 355414"/>
                <a:gd name="connsiteY8" fmla="*/ 458932 h 831416"/>
                <a:gd name="connsiteX9" fmla="*/ 50695 w 355414"/>
                <a:gd name="connsiteY9" fmla="*/ 168254 h 831416"/>
                <a:gd name="connsiteX10" fmla="*/ 220786 w 355414"/>
                <a:gd name="connsiteY10" fmla="*/ 7682 h 831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5414" h="831416">
                  <a:moveTo>
                    <a:pt x="220786" y="7682"/>
                  </a:moveTo>
                  <a:cubicBezTo>
                    <a:pt x="220786" y="7682"/>
                    <a:pt x="267751" y="-14531"/>
                    <a:pt x="249981" y="63533"/>
                  </a:cubicBezTo>
                  <a:cubicBezTo>
                    <a:pt x="232210" y="141598"/>
                    <a:pt x="191591" y="210776"/>
                    <a:pt x="220786" y="309150"/>
                  </a:cubicBezTo>
                  <a:cubicBezTo>
                    <a:pt x="249981" y="407524"/>
                    <a:pt x="288696" y="439257"/>
                    <a:pt x="330584" y="494474"/>
                  </a:cubicBezTo>
                  <a:cubicBezTo>
                    <a:pt x="360413" y="533823"/>
                    <a:pt x="359778" y="538901"/>
                    <a:pt x="352797" y="597290"/>
                  </a:cubicBezTo>
                  <a:cubicBezTo>
                    <a:pt x="345816" y="655680"/>
                    <a:pt x="283618" y="826406"/>
                    <a:pt x="283618" y="826406"/>
                  </a:cubicBezTo>
                  <a:lnTo>
                    <a:pt x="216343" y="827675"/>
                  </a:lnTo>
                  <a:cubicBezTo>
                    <a:pt x="216343" y="827675"/>
                    <a:pt x="227767" y="738187"/>
                    <a:pt x="189687" y="708992"/>
                  </a:cubicBezTo>
                  <a:cubicBezTo>
                    <a:pt x="151607" y="679797"/>
                    <a:pt x="26577" y="514783"/>
                    <a:pt x="15153" y="458932"/>
                  </a:cubicBezTo>
                  <a:cubicBezTo>
                    <a:pt x="3729" y="403082"/>
                    <a:pt x="-11503" y="284398"/>
                    <a:pt x="50695" y="168254"/>
                  </a:cubicBezTo>
                  <a:cubicBezTo>
                    <a:pt x="112892" y="52109"/>
                    <a:pt x="202380" y="16568"/>
                    <a:pt x="220786" y="7682"/>
                  </a:cubicBezTo>
                  <a:close/>
                </a:path>
              </a:pathLst>
            </a:custGeom>
            <a:solidFill>
              <a:srgbClr val="63E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592"/>
            <p:cNvSpPr/>
            <p:nvPr/>
          </p:nvSpPr>
          <p:spPr>
            <a:xfrm>
              <a:off x="2901692" y="6005321"/>
              <a:ext cx="135754" cy="519611"/>
            </a:xfrm>
            <a:custGeom>
              <a:avLst/>
              <a:gdLst>
                <a:gd name="connsiteX0" fmla="*/ 162841 w 184054"/>
                <a:gd name="connsiteY0" fmla="*/ 699723 h 704483"/>
                <a:gd name="connsiteX1" fmla="*/ 134281 w 184054"/>
                <a:gd name="connsiteY1" fmla="*/ 416661 h 704483"/>
                <a:gd name="connsiteX2" fmla="*/ 109529 w 184054"/>
                <a:gd name="connsiteY2" fmla="*/ 390004 h 704483"/>
                <a:gd name="connsiteX3" fmla="*/ 14963 w 184054"/>
                <a:gd name="connsiteY3" fmla="*/ 207854 h 704483"/>
                <a:gd name="connsiteX4" fmla="*/ 68910 w 184054"/>
                <a:gd name="connsiteY4" fmla="*/ 9837 h 704483"/>
                <a:gd name="connsiteX5" fmla="*/ 60025 w 184054"/>
                <a:gd name="connsiteY5" fmla="*/ 4760 h 704483"/>
                <a:gd name="connsiteX6" fmla="*/ 4809 w 184054"/>
                <a:gd name="connsiteY6" fmla="*/ 207854 h 704483"/>
                <a:gd name="connsiteX7" fmla="*/ 101913 w 184054"/>
                <a:gd name="connsiteY7" fmla="*/ 396986 h 704483"/>
                <a:gd name="connsiteX8" fmla="*/ 126665 w 184054"/>
                <a:gd name="connsiteY8" fmla="*/ 423642 h 704483"/>
                <a:gd name="connsiteX9" fmla="*/ 152687 w 184054"/>
                <a:gd name="connsiteY9" fmla="*/ 697184 h 704483"/>
                <a:gd name="connsiteX10" fmla="*/ 162841 w 184054"/>
                <a:gd name="connsiteY10" fmla="*/ 699723 h 704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4054" h="704483">
                  <a:moveTo>
                    <a:pt x="162841" y="699723"/>
                  </a:moveTo>
                  <a:cubicBezTo>
                    <a:pt x="164745" y="691472"/>
                    <a:pt x="214884" y="503610"/>
                    <a:pt x="134281" y="416661"/>
                  </a:cubicBezTo>
                  <a:cubicBezTo>
                    <a:pt x="125396" y="407141"/>
                    <a:pt x="117145" y="398255"/>
                    <a:pt x="109529" y="390004"/>
                  </a:cubicBezTo>
                  <a:cubicBezTo>
                    <a:pt x="46062" y="322729"/>
                    <a:pt x="16867" y="292265"/>
                    <a:pt x="14963" y="207854"/>
                  </a:cubicBezTo>
                  <a:cubicBezTo>
                    <a:pt x="13059" y="113288"/>
                    <a:pt x="68276" y="11107"/>
                    <a:pt x="68910" y="9837"/>
                  </a:cubicBezTo>
                  <a:lnTo>
                    <a:pt x="60025" y="4760"/>
                  </a:lnTo>
                  <a:cubicBezTo>
                    <a:pt x="57486" y="9203"/>
                    <a:pt x="2904" y="110115"/>
                    <a:pt x="4809" y="207854"/>
                  </a:cubicBezTo>
                  <a:cubicBezTo>
                    <a:pt x="6713" y="296073"/>
                    <a:pt x="38446" y="329711"/>
                    <a:pt x="101913" y="396986"/>
                  </a:cubicBezTo>
                  <a:cubicBezTo>
                    <a:pt x="109529" y="405236"/>
                    <a:pt x="117780" y="414122"/>
                    <a:pt x="126665" y="423642"/>
                  </a:cubicBezTo>
                  <a:cubicBezTo>
                    <a:pt x="203460" y="506149"/>
                    <a:pt x="153321" y="695280"/>
                    <a:pt x="152687" y="697184"/>
                  </a:cubicBezTo>
                  <a:lnTo>
                    <a:pt x="162841" y="699723"/>
                  </a:lnTo>
                  <a:close/>
                </a:path>
              </a:pathLst>
            </a:custGeom>
            <a:solidFill>
              <a:srgbClr val="25B2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593"/>
            <p:cNvSpPr/>
            <p:nvPr/>
          </p:nvSpPr>
          <p:spPr>
            <a:xfrm>
              <a:off x="3015469" y="6286064"/>
              <a:ext cx="215334" cy="224696"/>
            </a:xfrm>
            <a:custGeom>
              <a:avLst/>
              <a:gdLst>
                <a:gd name="connsiteX0" fmla="*/ 145672 w 291947"/>
                <a:gd name="connsiteY0" fmla="*/ 16992 h 304641"/>
                <a:gd name="connsiteX1" fmla="*/ 272606 w 291947"/>
                <a:gd name="connsiteY1" fmla="*/ 15723 h 304641"/>
                <a:gd name="connsiteX2" fmla="*/ 253566 w 291947"/>
                <a:gd name="connsiteY2" fmla="*/ 129329 h 304641"/>
                <a:gd name="connsiteX3" fmla="*/ 133614 w 291947"/>
                <a:gd name="connsiteY3" fmla="*/ 180737 h 304641"/>
                <a:gd name="connsiteX4" fmla="*/ 37144 w 291947"/>
                <a:gd name="connsiteY4" fmla="*/ 303228 h 304641"/>
                <a:gd name="connsiteX5" fmla="*/ 4776 w 291947"/>
                <a:gd name="connsiteY5" fmla="*/ 303228 h 304641"/>
                <a:gd name="connsiteX6" fmla="*/ 145672 w 291947"/>
                <a:gd name="connsiteY6" fmla="*/ 16992 h 30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1947" h="304641">
                  <a:moveTo>
                    <a:pt x="145672" y="16992"/>
                  </a:moveTo>
                  <a:cubicBezTo>
                    <a:pt x="145672" y="16992"/>
                    <a:pt x="254835" y="-9664"/>
                    <a:pt x="272606" y="15723"/>
                  </a:cubicBezTo>
                  <a:cubicBezTo>
                    <a:pt x="290377" y="41110"/>
                    <a:pt x="304974" y="89979"/>
                    <a:pt x="253566" y="129329"/>
                  </a:cubicBezTo>
                  <a:cubicBezTo>
                    <a:pt x="202158" y="168678"/>
                    <a:pt x="160270" y="162966"/>
                    <a:pt x="133614" y="180737"/>
                  </a:cubicBezTo>
                  <a:cubicBezTo>
                    <a:pt x="106957" y="198508"/>
                    <a:pt x="39683" y="267052"/>
                    <a:pt x="37144" y="303228"/>
                  </a:cubicBezTo>
                  <a:lnTo>
                    <a:pt x="4776" y="303228"/>
                  </a:lnTo>
                  <a:cubicBezTo>
                    <a:pt x="5410" y="303228"/>
                    <a:pt x="-6648" y="69670"/>
                    <a:pt x="145672" y="16992"/>
                  </a:cubicBezTo>
                  <a:close/>
                </a:path>
              </a:pathLst>
            </a:custGeom>
            <a:solidFill>
              <a:srgbClr val="2541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594"/>
            <p:cNvSpPr/>
            <p:nvPr/>
          </p:nvSpPr>
          <p:spPr>
            <a:xfrm>
              <a:off x="2878322" y="6506207"/>
              <a:ext cx="238740" cy="243421"/>
            </a:xfrm>
            <a:custGeom>
              <a:avLst/>
              <a:gdLst>
                <a:gd name="connsiteX0" fmla="*/ 318921 w 323681"/>
                <a:gd name="connsiteY0" fmla="*/ 4760 h 330028"/>
                <a:gd name="connsiteX1" fmla="*/ 4760 w 323681"/>
                <a:gd name="connsiteY1" fmla="*/ 4760 h 330028"/>
                <a:gd name="connsiteX2" fmla="*/ 38397 w 323681"/>
                <a:gd name="connsiteY2" fmla="*/ 329711 h 330028"/>
                <a:gd name="connsiteX3" fmla="*/ 285284 w 323681"/>
                <a:gd name="connsiteY3" fmla="*/ 327172 h 33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681" h="330028">
                  <a:moveTo>
                    <a:pt x="318921" y="4760"/>
                  </a:moveTo>
                  <a:lnTo>
                    <a:pt x="4760" y="4760"/>
                  </a:lnTo>
                  <a:lnTo>
                    <a:pt x="38397" y="329711"/>
                  </a:lnTo>
                  <a:lnTo>
                    <a:pt x="285284" y="327172"/>
                  </a:lnTo>
                  <a:close/>
                </a:path>
              </a:pathLst>
            </a:custGeom>
            <a:solidFill>
              <a:srgbClr val="084C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595"/>
            <p:cNvSpPr/>
            <p:nvPr/>
          </p:nvSpPr>
          <p:spPr>
            <a:xfrm>
              <a:off x="3022329" y="6336280"/>
              <a:ext cx="154479" cy="173204"/>
            </a:xfrm>
            <a:custGeom>
              <a:avLst/>
              <a:gdLst>
                <a:gd name="connsiteX0" fmla="*/ 4995 w 209440"/>
                <a:gd name="connsiteY0" fmla="*/ 235145 h 234827"/>
                <a:gd name="connsiteX1" fmla="*/ 15149 w 209440"/>
                <a:gd name="connsiteY1" fmla="*/ 235145 h 234827"/>
                <a:gd name="connsiteX2" fmla="*/ 60211 w 209440"/>
                <a:gd name="connsiteY2" fmla="*/ 114558 h 234827"/>
                <a:gd name="connsiteX3" fmla="*/ 204916 w 209440"/>
                <a:gd name="connsiteY3" fmla="*/ 14915 h 234827"/>
                <a:gd name="connsiteX4" fmla="*/ 203646 w 209440"/>
                <a:gd name="connsiteY4" fmla="*/ 4760 h 234827"/>
                <a:gd name="connsiteX5" fmla="*/ 51960 w 209440"/>
                <a:gd name="connsiteY5" fmla="*/ 108846 h 234827"/>
                <a:gd name="connsiteX6" fmla="*/ 4995 w 209440"/>
                <a:gd name="connsiteY6" fmla="*/ 235145 h 234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440" h="234827">
                  <a:moveTo>
                    <a:pt x="4995" y="235145"/>
                  </a:moveTo>
                  <a:lnTo>
                    <a:pt x="15149" y="235145"/>
                  </a:lnTo>
                  <a:cubicBezTo>
                    <a:pt x="15149" y="235145"/>
                    <a:pt x="9438" y="198969"/>
                    <a:pt x="60211" y="114558"/>
                  </a:cubicBezTo>
                  <a:cubicBezTo>
                    <a:pt x="111619" y="30147"/>
                    <a:pt x="203646" y="14915"/>
                    <a:pt x="204916" y="14915"/>
                  </a:cubicBezTo>
                  <a:lnTo>
                    <a:pt x="203646" y="4760"/>
                  </a:lnTo>
                  <a:cubicBezTo>
                    <a:pt x="199838" y="5395"/>
                    <a:pt x="105907" y="20627"/>
                    <a:pt x="51960" y="108846"/>
                  </a:cubicBezTo>
                  <a:cubicBezTo>
                    <a:pt x="-1352" y="197699"/>
                    <a:pt x="4995" y="233241"/>
                    <a:pt x="4995" y="235145"/>
                  </a:cubicBezTo>
                  <a:close/>
                </a:path>
              </a:pathLst>
            </a:custGeom>
            <a:solidFill>
              <a:srgbClr val="667F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058149" y="522022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032245" y="2174617"/>
            <a:ext cx="2414286" cy="1850447"/>
            <a:chOff x="1032245" y="1214822"/>
            <a:chExt cx="2414286" cy="1850447"/>
          </a:xfrm>
        </p:grpSpPr>
        <p:sp>
          <p:nvSpPr>
            <p:cNvPr id="27" name="í$lîḍè"/>
            <p:cNvSpPr txBox="1"/>
            <p:nvPr/>
          </p:nvSpPr>
          <p:spPr>
            <a:xfrm>
              <a:off x="1034695" y="1663504"/>
              <a:ext cx="2198408" cy="1401765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西北大学，简称“西大”。 始建于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1902</a:t>
              </a: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年，由清末光绪皇帝御笔朱批设立  ，坐落于古都西安，是国家教育部与陕西省人民政府共建的综合性全国重点大学 。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ïslíḋè"/>
            <p:cNvSpPr txBox="1"/>
            <p:nvPr/>
          </p:nvSpPr>
          <p:spPr>
            <a:xfrm>
              <a:off x="1032245" y="1214822"/>
              <a:ext cx="2414286" cy="588331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</a:rPr>
                <a:t>一</a:t>
              </a:r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</a:rPr>
                <a:t>) </a:t>
              </a: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</a:rPr>
                <a:t>请输入标题</a:t>
              </a:r>
              <a:endParaRPr lang="en-US" altLang="zh-C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7" name="í$ḻîḋè"/>
          <p:cNvSpPr/>
          <p:nvPr/>
        </p:nvSpPr>
        <p:spPr bwMode="auto">
          <a:xfrm flipH="1">
            <a:off x="5312503" y="4025065"/>
            <a:ext cx="1216619" cy="1954241"/>
          </a:xfrm>
          <a:custGeom>
            <a:avLst/>
            <a:gdLst>
              <a:gd name="connsiteX0" fmla="*/ 759198 w 1653886"/>
              <a:gd name="connsiteY0" fmla="*/ 850 h 2656618"/>
              <a:gd name="connsiteX1" fmla="*/ 763881 w 1653886"/>
              <a:gd name="connsiteY1" fmla="*/ 488839 h 2656618"/>
              <a:gd name="connsiteX2" fmla="*/ 459348 w 1653886"/>
              <a:gd name="connsiteY2" fmla="*/ 298375 h 2656618"/>
              <a:gd name="connsiteX3" fmla="*/ 233486 w 1653886"/>
              <a:gd name="connsiteY3" fmla="*/ 125688 h 2656618"/>
              <a:gd name="connsiteX4" fmla="*/ 502490 w 1653886"/>
              <a:gd name="connsiteY4" fmla="*/ 735172 h 2656618"/>
              <a:gd name="connsiteX5" fmla="*/ 55842 w 1653886"/>
              <a:gd name="connsiteY5" fmla="*/ 326310 h 2656618"/>
              <a:gd name="connsiteX6" fmla="*/ 48228 w 1653886"/>
              <a:gd name="connsiteY6" fmla="*/ 514234 h 2656618"/>
              <a:gd name="connsiteX7" fmla="*/ 411130 w 1653886"/>
              <a:gd name="connsiteY7" fmla="*/ 930715 h 2656618"/>
              <a:gd name="connsiteX8" fmla="*/ 65993 w 1653886"/>
              <a:gd name="connsiteY8" fmla="*/ 750409 h 2656618"/>
              <a:gd name="connsiteX9" fmla="*/ 170042 w 1653886"/>
              <a:gd name="connsiteY9" fmla="*/ 981505 h 2656618"/>
              <a:gd name="connsiteX10" fmla="*/ 723277 w 1653886"/>
              <a:gd name="connsiteY10" fmla="*/ 1641780 h 2656618"/>
              <a:gd name="connsiteX11" fmla="*/ 671256 w 1653886"/>
              <a:gd name="connsiteY11" fmla="*/ 2645894 h 2656618"/>
              <a:gd name="connsiteX12" fmla="*/ 670238 w 1653886"/>
              <a:gd name="connsiteY12" fmla="*/ 2656618 h 2656618"/>
              <a:gd name="connsiteX13" fmla="*/ 1288826 w 1653886"/>
              <a:gd name="connsiteY13" fmla="*/ 2656618 h 2656618"/>
              <a:gd name="connsiteX14" fmla="*/ 1277268 w 1653886"/>
              <a:gd name="connsiteY14" fmla="*/ 2583272 h 2656618"/>
              <a:gd name="connsiteX15" fmla="*/ 1266361 w 1653886"/>
              <a:gd name="connsiteY15" fmla="*/ 1331959 h 2656618"/>
              <a:gd name="connsiteX16" fmla="*/ 1652103 w 1653886"/>
              <a:gd name="connsiteY16" fmla="*/ 430430 h 2656618"/>
              <a:gd name="connsiteX17" fmla="*/ 1459232 w 1653886"/>
              <a:gd name="connsiteY17" fmla="*/ 471062 h 2656618"/>
              <a:gd name="connsiteX18" fmla="*/ 1098868 w 1653886"/>
              <a:gd name="connsiteY18" fmla="*/ 732633 h 2656618"/>
              <a:gd name="connsiteX19" fmla="*/ 794335 w 1653886"/>
              <a:gd name="connsiteY19" fmla="*/ 8870 h 2656618"/>
              <a:gd name="connsiteX20" fmla="*/ 759198 w 1653886"/>
              <a:gd name="connsiteY20" fmla="*/ 850 h 265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653886" h="2656618">
                <a:moveTo>
                  <a:pt x="759198" y="850"/>
                </a:moveTo>
                <a:cubicBezTo>
                  <a:pt x="692269" y="17203"/>
                  <a:pt x="726132" y="266631"/>
                  <a:pt x="763881" y="488839"/>
                </a:cubicBezTo>
                <a:cubicBezTo>
                  <a:pt x="807024" y="740251"/>
                  <a:pt x="593850" y="600578"/>
                  <a:pt x="459348" y="298375"/>
                </a:cubicBezTo>
                <a:cubicBezTo>
                  <a:pt x="324846" y="-3827"/>
                  <a:pt x="246175" y="82516"/>
                  <a:pt x="233486" y="125688"/>
                </a:cubicBezTo>
                <a:cubicBezTo>
                  <a:pt x="218259" y="168860"/>
                  <a:pt x="525330" y="707237"/>
                  <a:pt x="502490" y="735172"/>
                </a:cubicBezTo>
                <a:cubicBezTo>
                  <a:pt x="482188" y="760567"/>
                  <a:pt x="93908" y="313612"/>
                  <a:pt x="55842" y="326310"/>
                </a:cubicBezTo>
                <a:cubicBezTo>
                  <a:pt x="20313" y="339007"/>
                  <a:pt x="-45669" y="374561"/>
                  <a:pt x="48228" y="514234"/>
                </a:cubicBezTo>
                <a:cubicBezTo>
                  <a:pt x="139588" y="656447"/>
                  <a:pt x="428895" y="892622"/>
                  <a:pt x="411130" y="930715"/>
                </a:cubicBezTo>
                <a:cubicBezTo>
                  <a:pt x="393366" y="971347"/>
                  <a:pt x="152277" y="755488"/>
                  <a:pt x="65993" y="750409"/>
                </a:cubicBezTo>
                <a:cubicBezTo>
                  <a:pt x="-22829" y="745330"/>
                  <a:pt x="12700" y="869767"/>
                  <a:pt x="170042" y="981505"/>
                </a:cubicBezTo>
                <a:cubicBezTo>
                  <a:pt x="327384" y="1093244"/>
                  <a:pt x="710588" y="1217680"/>
                  <a:pt x="723277" y="1641780"/>
                </a:cubicBezTo>
                <a:cubicBezTo>
                  <a:pt x="732001" y="1933348"/>
                  <a:pt x="695144" y="2389360"/>
                  <a:pt x="671256" y="2645894"/>
                </a:cubicBezTo>
                <a:lnTo>
                  <a:pt x="670238" y="2656618"/>
                </a:lnTo>
                <a:lnTo>
                  <a:pt x="1288826" y="2656618"/>
                </a:lnTo>
                <a:lnTo>
                  <a:pt x="1277268" y="2583272"/>
                </a:lnTo>
                <a:cubicBezTo>
                  <a:pt x="1221841" y="2210562"/>
                  <a:pt x="1177856" y="1703363"/>
                  <a:pt x="1266361" y="1331959"/>
                </a:cubicBezTo>
                <a:cubicBezTo>
                  <a:pt x="1426241" y="669145"/>
                  <a:pt x="1677481" y="532011"/>
                  <a:pt x="1652103" y="430430"/>
                </a:cubicBezTo>
                <a:cubicBezTo>
                  <a:pt x="1629263" y="328849"/>
                  <a:pt x="1499836" y="377100"/>
                  <a:pt x="1459232" y="471062"/>
                </a:cubicBezTo>
                <a:cubicBezTo>
                  <a:pt x="1418628" y="562485"/>
                  <a:pt x="1253672" y="765646"/>
                  <a:pt x="1098868" y="732633"/>
                </a:cubicBezTo>
                <a:cubicBezTo>
                  <a:pt x="946601" y="699619"/>
                  <a:pt x="905997" y="69819"/>
                  <a:pt x="794335" y="8870"/>
                </a:cubicBezTo>
                <a:cubicBezTo>
                  <a:pt x="780377" y="934"/>
                  <a:pt x="768759" y="-1486"/>
                  <a:pt x="759198" y="850"/>
                </a:cubicBezTo>
                <a:close/>
              </a:path>
            </a:pathLst>
          </a:custGeom>
          <a:solidFill>
            <a:srgbClr val="C6D6E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id-ID"/>
          </a:p>
        </p:txBody>
      </p:sp>
      <p:sp>
        <p:nvSpPr>
          <p:cNvPr id="18" name="îs1îdê"/>
          <p:cNvSpPr/>
          <p:nvPr/>
        </p:nvSpPr>
        <p:spPr bwMode="auto">
          <a:xfrm rot="1883109">
            <a:off x="3638313" y="3075838"/>
            <a:ext cx="1720360" cy="1715017"/>
          </a:xfrm>
          <a:custGeom>
            <a:avLst/>
            <a:gdLst>
              <a:gd name="T0" fmla="*/ 270 w 270"/>
              <a:gd name="T1" fmla="*/ 138 h 269"/>
              <a:gd name="T2" fmla="*/ 0 w 270"/>
              <a:gd name="T3" fmla="*/ 187 h 269"/>
              <a:gd name="T4" fmla="*/ 262 w 270"/>
              <a:gd name="T5" fmla="*/ 117 h 269"/>
              <a:gd name="T6" fmla="*/ 119 w 270"/>
              <a:gd name="T7" fmla="*/ 152 h 269"/>
              <a:gd name="T8" fmla="*/ 270 w 270"/>
              <a:gd name="T9" fmla="*/ 138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269">
                <a:moveTo>
                  <a:pt x="270" y="138"/>
                </a:moveTo>
                <a:cubicBezTo>
                  <a:pt x="270" y="138"/>
                  <a:pt x="186" y="269"/>
                  <a:pt x="0" y="187"/>
                </a:cubicBezTo>
                <a:cubicBezTo>
                  <a:pt x="0" y="187"/>
                  <a:pt x="94" y="0"/>
                  <a:pt x="262" y="117"/>
                </a:cubicBezTo>
                <a:cubicBezTo>
                  <a:pt x="262" y="117"/>
                  <a:pt x="165" y="153"/>
                  <a:pt x="119" y="152"/>
                </a:cubicBezTo>
                <a:cubicBezTo>
                  <a:pt x="119" y="152"/>
                  <a:pt x="224" y="164"/>
                  <a:pt x="270" y="138"/>
                </a:cubicBezTo>
                <a:close/>
              </a:path>
            </a:pathLst>
          </a:custGeom>
          <a:solidFill>
            <a:srgbClr val="FC743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îṥ1íḍé"/>
          <p:cNvSpPr/>
          <p:nvPr/>
        </p:nvSpPr>
        <p:spPr bwMode="auto">
          <a:xfrm rot="4961872">
            <a:off x="4393378" y="2174576"/>
            <a:ext cx="2087485" cy="2081002"/>
          </a:xfrm>
          <a:custGeom>
            <a:avLst/>
            <a:gdLst>
              <a:gd name="T0" fmla="*/ 270 w 270"/>
              <a:gd name="T1" fmla="*/ 138 h 269"/>
              <a:gd name="T2" fmla="*/ 0 w 270"/>
              <a:gd name="T3" fmla="*/ 187 h 269"/>
              <a:gd name="T4" fmla="*/ 262 w 270"/>
              <a:gd name="T5" fmla="*/ 117 h 269"/>
              <a:gd name="T6" fmla="*/ 119 w 270"/>
              <a:gd name="T7" fmla="*/ 152 h 269"/>
              <a:gd name="T8" fmla="*/ 270 w 270"/>
              <a:gd name="T9" fmla="*/ 138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269">
                <a:moveTo>
                  <a:pt x="270" y="138"/>
                </a:moveTo>
                <a:cubicBezTo>
                  <a:pt x="270" y="138"/>
                  <a:pt x="186" y="269"/>
                  <a:pt x="0" y="187"/>
                </a:cubicBezTo>
                <a:cubicBezTo>
                  <a:pt x="0" y="187"/>
                  <a:pt x="94" y="0"/>
                  <a:pt x="262" y="117"/>
                </a:cubicBezTo>
                <a:cubicBezTo>
                  <a:pt x="262" y="117"/>
                  <a:pt x="165" y="153"/>
                  <a:pt x="119" y="152"/>
                </a:cubicBezTo>
                <a:cubicBezTo>
                  <a:pt x="119" y="152"/>
                  <a:pt x="224" y="164"/>
                  <a:pt x="270" y="138"/>
                </a:cubicBezTo>
                <a:close/>
              </a:path>
            </a:pathLst>
          </a:custGeom>
          <a:solidFill>
            <a:srgbClr val="1DC3A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îŝlîḋé"/>
          <p:cNvSpPr/>
          <p:nvPr/>
        </p:nvSpPr>
        <p:spPr bwMode="auto">
          <a:xfrm rot="7696778">
            <a:off x="5682236" y="2298328"/>
            <a:ext cx="1839213" cy="1833502"/>
          </a:xfrm>
          <a:custGeom>
            <a:avLst/>
            <a:gdLst>
              <a:gd name="T0" fmla="*/ 270 w 270"/>
              <a:gd name="T1" fmla="*/ 138 h 269"/>
              <a:gd name="T2" fmla="*/ 0 w 270"/>
              <a:gd name="T3" fmla="*/ 187 h 269"/>
              <a:gd name="T4" fmla="*/ 262 w 270"/>
              <a:gd name="T5" fmla="*/ 117 h 269"/>
              <a:gd name="T6" fmla="*/ 119 w 270"/>
              <a:gd name="T7" fmla="*/ 152 h 269"/>
              <a:gd name="T8" fmla="*/ 270 w 270"/>
              <a:gd name="T9" fmla="*/ 138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269">
                <a:moveTo>
                  <a:pt x="270" y="138"/>
                </a:moveTo>
                <a:cubicBezTo>
                  <a:pt x="270" y="138"/>
                  <a:pt x="186" y="269"/>
                  <a:pt x="0" y="187"/>
                </a:cubicBezTo>
                <a:cubicBezTo>
                  <a:pt x="0" y="187"/>
                  <a:pt x="94" y="0"/>
                  <a:pt x="262" y="117"/>
                </a:cubicBezTo>
                <a:cubicBezTo>
                  <a:pt x="262" y="117"/>
                  <a:pt x="165" y="153"/>
                  <a:pt x="119" y="152"/>
                </a:cubicBezTo>
                <a:cubicBezTo>
                  <a:pt x="119" y="152"/>
                  <a:pt x="224" y="164"/>
                  <a:pt x="270" y="138"/>
                </a:cubicBezTo>
                <a:close/>
              </a:path>
            </a:pathLst>
          </a:custGeom>
          <a:solidFill>
            <a:srgbClr val="02458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îşļiḑe"/>
          <p:cNvSpPr/>
          <p:nvPr/>
        </p:nvSpPr>
        <p:spPr bwMode="auto">
          <a:xfrm rot="10345882">
            <a:off x="6534042" y="3240637"/>
            <a:ext cx="1672833" cy="1667638"/>
          </a:xfrm>
          <a:custGeom>
            <a:avLst/>
            <a:gdLst>
              <a:gd name="T0" fmla="*/ 270 w 270"/>
              <a:gd name="T1" fmla="*/ 138 h 269"/>
              <a:gd name="T2" fmla="*/ 0 w 270"/>
              <a:gd name="T3" fmla="*/ 187 h 269"/>
              <a:gd name="T4" fmla="*/ 262 w 270"/>
              <a:gd name="T5" fmla="*/ 117 h 269"/>
              <a:gd name="T6" fmla="*/ 119 w 270"/>
              <a:gd name="T7" fmla="*/ 152 h 269"/>
              <a:gd name="T8" fmla="*/ 270 w 270"/>
              <a:gd name="T9" fmla="*/ 138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269">
                <a:moveTo>
                  <a:pt x="270" y="138"/>
                </a:moveTo>
                <a:cubicBezTo>
                  <a:pt x="270" y="138"/>
                  <a:pt x="186" y="269"/>
                  <a:pt x="0" y="187"/>
                </a:cubicBezTo>
                <a:cubicBezTo>
                  <a:pt x="0" y="187"/>
                  <a:pt x="94" y="0"/>
                  <a:pt x="262" y="117"/>
                </a:cubicBezTo>
                <a:cubicBezTo>
                  <a:pt x="262" y="117"/>
                  <a:pt x="165" y="153"/>
                  <a:pt x="119" y="152"/>
                </a:cubicBezTo>
                <a:cubicBezTo>
                  <a:pt x="119" y="152"/>
                  <a:pt x="224" y="164"/>
                  <a:pt x="270" y="138"/>
                </a:cubicBezTo>
                <a:close/>
              </a:path>
            </a:pathLst>
          </a:custGeom>
          <a:solidFill>
            <a:srgbClr val="63E3A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iş1ïḑê"/>
          <p:cNvSpPr/>
          <p:nvPr/>
        </p:nvSpPr>
        <p:spPr bwMode="auto">
          <a:xfrm rot="12440007">
            <a:off x="6586453" y="4398412"/>
            <a:ext cx="1240331" cy="1236479"/>
          </a:xfrm>
          <a:custGeom>
            <a:avLst/>
            <a:gdLst>
              <a:gd name="T0" fmla="*/ 270 w 270"/>
              <a:gd name="T1" fmla="*/ 138 h 269"/>
              <a:gd name="T2" fmla="*/ 0 w 270"/>
              <a:gd name="T3" fmla="*/ 187 h 269"/>
              <a:gd name="T4" fmla="*/ 262 w 270"/>
              <a:gd name="T5" fmla="*/ 117 h 269"/>
              <a:gd name="T6" fmla="*/ 119 w 270"/>
              <a:gd name="T7" fmla="*/ 152 h 269"/>
              <a:gd name="T8" fmla="*/ 270 w 270"/>
              <a:gd name="T9" fmla="*/ 138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269">
                <a:moveTo>
                  <a:pt x="270" y="138"/>
                </a:moveTo>
                <a:cubicBezTo>
                  <a:pt x="270" y="138"/>
                  <a:pt x="186" y="269"/>
                  <a:pt x="0" y="187"/>
                </a:cubicBezTo>
                <a:cubicBezTo>
                  <a:pt x="0" y="187"/>
                  <a:pt x="94" y="0"/>
                  <a:pt x="262" y="117"/>
                </a:cubicBezTo>
                <a:cubicBezTo>
                  <a:pt x="262" y="117"/>
                  <a:pt x="165" y="153"/>
                  <a:pt x="119" y="152"/>
                </a:cubicBezTo>
                <a:cubicBezTo>
                  <a:pt x="119" y="152"/>
                  <a:pt x="224" y="164"/>
                  <a:pt x="270" y="138"/>
                </a:cubicBezTo>
                <a:close/>
              </a:path>
            </a:pathLst>
          </a:custGeom>
          <a:solidFill>
            <a:srgbClr val="64AE97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1800"/>
          </a:p>
        </p:txBody>
      </p:sp>
      <p:sp>
        <p:nvSpPr>
          <p:cNvPr id="23" name="íśḻíḋê"/>
          <p:cNvSpPr/>
          <p:nvPr/>
        </p:nvSpPr>
        <p:spPr bwMode="auto">
          <a:xfrm rot="20954305">
            <a:off x="4065642" y="4253449"/>
            <a:ext cx="1240331" cy="1236479"/>
          </a:xfrm>
          <a:custGeom>
            <a:avLst/>
            <a:gdLst>
              <a:gd name="T0" fmla="*/ 270 w 270"/>
              <a:gd name="T1" fmla="*/ 138 h 269"/>
              <a:gd name="T2" fmla="*/ 0 w 270"/>
              <a:gd name="T3" fmla="*/ 187 h 269"/>
              <a:gd name="T4" fmla="*/ 262 w 270"/>
              <a:gd name="T5" fmla="*/ 117 h 269"/>
              <a:gd name="T6" fmla="*/ 119 w 270"/>
              <a:gd name="T7" fmla="*/ 152 h 269"/>
              <a:gd name="T8" fmla="*/ 270 w 270"/>
              <a:gd name="T9" fmla="*/ 138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269">
                <a:moveTo>
                  <a:pt x="270" y="138"/>
                </a:moveTo>
                <a:cubicBezTo>
                  <a:pt x="270" y="138"/>
                  <a:pt x="186" y="269"/>
                  <a:pt x="0" y="187"/>
                </a:cubicBezTo>
                <a:cubicBezTo>
                  <a:pt x="0" y="187"/>
                  <a:pt x="94" y="0"/>
                  <a:pt x="262" y="117"/>
                </a:cubicBezTo>
                <a:cubicBezTo>
                  <a:pt x="262" y="117"/>
                  <a:pt x="165" y="153"/>
                  <a:pt x="119" y="152"/>
                </a:cubicBezTo>
                <a:cubicBezTo>
                  <a:pt x="119" y="152"/>
                  <a:pt x="224" y="164"/>
                  <a:pt x="270" y="1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1800"/>
          </a:p>
        </p:txBody>
      </p:sp>
      <p:sp>
        <p:nvSpPr>
          <p:cNvPr id="24" name="î$ľïdè"/>
          <p:cNvSpPr/>
          <p:nvPr/>
        </p:nvSpPr>
        <p:spPr bwMode="auto">
          <a:xfrm rot="2241606">
            <a:off x="3653268" y="2491370"/>
            <a:ext cx="1034266" cy="1031055"/>
          </a:xfrm>
          <a:custGeom>
            <a:avLst/>
            <a:gdLst>
              <a:gd name="T0" fmla="*/ 270 w 270"/>
              <a:gd name="T1" fmla="*/ 138 h 269"/>
              <a:gd name="T2" fmla="*/ 0 w 270"/>
              <a:gd name="T3" fmla="*/ 187 h 269"/>
              <a:gd name="T4" fmla="*/ 262 w 270"/>
              <a:gd name="T5" fmla="*/ 117 h 269"/>
              <a:gd name="T6" fmla="*/ 119 w 270"/>
              <a:gd name="T7" fmla="*/ 152 h 269"/>
              <a:gd name="T8" fmla="*/ 270 w 270"/>
              <a:gd name="T9" fmla="*/ 138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269">
                <a:moveTo>
                  <a:pt x="270" y="138"/>
                </a:moveTo>
                <a:cubicBezTo>
                  <a:pt x="270" y="138"/>
                  <a:pt x="186" y="269"/>
                  <a:pt x="0" y="187"/>
                </a:cubicBezTo>
                <a:cubicBezTo>
                  <a:pt x="0" y="187"/>
                  <a:pt x="94" y="0"/>
                  <a:pt x="262" y="117"/>
                </a:cubicBezTo>
                <a:cubicBezTo>
                  <a:pt x="262" y="117"/>
                  <a:pt x="165" y="153"/>
                  <a:pt x="119" y="152"/>
                </a:cubicBezTo>
                <a:cubicBezTo>
                  <a:pt x="119" y="152"/>
                  <a:pt x="224" y="164"/>
                  <a:pt x="270" y="138"/>
                </a:cubicBezTo>
                <a:close/>
              </a:path>
            </a:pathLst>
          </a:custGeom>
          <a:solidFill>
            <a:srgbClr val="64AE97">
              <a:alpha val="80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1800"/>
          </a:p>
        </p:txBody>
      </p:sp>
      <p:sp>
        <p:nvSpPr>
          <p:cNvPr id="25" name="išḷîḋe"/>
          <p:cNvSpPr/>
          <p:nvPr/>
        </p:nvSpPr>
        <p:spPr bwMode="auto">
          <a:xfrm rot="6355571">
            <a:off x="5538316" y="1871286"/>
            <a:ext cx="1034266" cy="1031055"/>
          </a:xfrm>
          <a:custGeom>
            <a:avLst/>
            <a:gdLst>
              <a:gd name="T0" fmla="*/ 270 w 270"/>
              <a:gd name="T1" fmla="*/ 138 h 269"/>
              <a:gd name="T2" fmla="*/ 0 w 270"/>
              <a:gd name="T3" fmla="*/ 187 h 269"/>
              <a:gd name="T4" fmla="*/ 262 w 270"/>
              <a:gd name="T5" fmla="*/ 117 h 269"/>
              <a:gd name="T6" fmla="*/ 119 w 270"/>
              <a:gd name="T7" fmla="*/ 152 h 269"/>
              <a:gd name="T8" fmla="*/ 270 w 270"/>
              <a:gd name="T9" fmla="*/ 138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269">
                <a:moveTo>
                  <a:pt x="270" y="138"/>
                </a:moveTo>
                <a:cubicBezTo>
                  <a:pt x="270" y="138"/>
                  <a:pt x="186" y="269"/>
                  <a:pt x="0" y="187"/>
                </a:cubicBezTo>
                <a:cubicBezTo>
                  <a:pt x="0" y="187"/>
                  <a:pt x="94" y="0"/>
                  <a:pt x="262" y="117"/>
                </a:cubicBezTo>
                <a:cubicBezTo>
                  <a:pt x="262" y="117"/>
                  <a:pt x="165" y="153"/>
                  <a:pt x="119" y="152"/>
                </a:cubicBezTo>
                <a:cubicBezTo>
                  <a:pt x="119" y="152"/>
                  <a:pt x="224" y="164"/>
                  <a:pt x="270" y="138"/>
                </a:cubicBezTo>
                <a:close/>
              </a:path>
            </a:pathLst>
          </a:custGeom>
          <a:solidFill>
            <a:srgbClr val="676ED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iŝḻíďè"/>
          <p:cNvSpPr/>
          <p:nvPr/>
        </p:nvSpPr>
        <p:spPr bwMode="auto">
          <a:xfrm rot="9774375">
            <a:off x="7039519" y="2705325"/>
            <a:ext cx="1034266" cy="1031055"/>
          </a:xfrm>
          <a:custGeom>
            <a:avLst/>
            <a:gdLst>
              <a:gd name="T0" fmla="*/ 270 w 270"/>
              <a:gd name="T1" fmla="*/ 138 h 269"/>
              <a:gd name="T2" fmla="*/ 0 w 270"/>
              <a:gd name="T3" fmla="*/ 187 h 269"/>
              <a:gd name="T4" fmla="*/ 262 w 270"/>
              <a:gd name="T5" fmla="*/ 117 h 269"/>
              <a:gd name="T6" fmla="*/ 119 w 270"/>
              <a:gd name="T7" fmla="*/ 152 h 269"/>
              <a:gd name="T8" fmla="*/ 270 w 270"/>
              <a:gd name="T9" fmla="*/ 138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269">
                <a:moveTo>
                  <a:pt x="270" y="138"/>
                </a:moveTo>
                <a:cubicBezTo>
                  <a:pt x="270" y="138"/>
                  <a:pt x="186" y="269"/>
                  <a:pt x="0" y="187"/>
                </a:cubicBezTo>
                <a:cubicBezTo>
                  <a:pt x="0" y="187"/>
                  <a:pt x="94" y="0"/>
                  <a:pt x="262" y="117"/>
                </a:cubicBezTo>
                <a:cubicBezTo>
                  <a:pt x="262" y="117"/>
                  <a:pt x="165" y="153"/>
                  <a:pt x="119" y="152"/>
                </a:cubicBezTo>
                <a:cubicBezTo>
                  <a:pt x="119" y="152"/>
                  <a:pt x="224" y="164"/>
                  <a:pt x="270" y="138"/>
                </a:cubicBezTo>
                <a:close/>
              </a:path>
            </a:pathLst>
          </a:custGeom>
          <a:solidFill>
            <a:srgbClr val="FF33CC">
              <a:alpha val="20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1800"/>
          </a:p>
        </p:txBody>
      </p:sp>
      <p:grpSp>
        <p:nvGrpSpPr>
          <p:cNvPr id="35" name="组合 34"/>
          <p:cNvGrpSpPr/>
          <p:nvPr/>
        </p:nvGrpSpPr>
        <p:grpSpPr>
          <a:xfrm>
            <a:off x="1032245" y="4293434"/>
            <a:ext cx="2488046" cy="1804121"/>
            <a:chOff x="1032245" y="1214822"/>
            <a:chExt cx="2488046" cy="1804121"/>
          </a:xfrm>
        </p:grpSpPr>
        <p:sp>
          <p:nvSpPr>
            <p:cNvPr id="36" name="í$lîḍè"/>
            <p:cNvSpPr txBox="1"/>
            <p:nvPr/>
          </p:nvSpPr>
          <p:spPr>
            <a:xfrm>
              <a:off x="1034695" y="1663504"/>
              <a:ext cx="2485596" cy="1355439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西北大学，简称“西大”。 始建于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1902</a:t>
              </a: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年，由清末光绪皇帝御笔朱批设立  ，坐落于古都西安，是国家教育部与陕西省人民政府共建的综合性全国重点大学 。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" name="ïslíḋè"/>
            <p:cNvSpPr txBox="1"/>
            <p:nvPr/>
          </p:nvSpPr>
          <p:spPr>
            <a:xfrm>
              <a:off x="1032245" y="1214822"/>
              <a:ext cx="2414286" cy="588331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</a:rPr>
                <a:t>三</a:t>
              </a:r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</a:rPr>
                <a:t>) </a:t>
              </a: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</a:rPr>
                <a:t>请输入标题</a:t>
              </a:r>
              <a:endParaRPr lang="en-US" altLang="zh-C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805937" y="2174617"/>
            <a:ext cx="3414312" cy="1292005"/>
            <a:chOff x="1032245" y="1214822"/>
            <a:chExt cx="3414312" cy="1292005"/>
          </a:xfrm>
        </p:grpSpPr>
        <p:sp>
          <p:nvSpPr>
            <p:cNvPr id="39" name="í$lîḍè"/>
            <p:cNvSpPr txBox="1"/>
            <p:nvPr/>
          </p:nvSpPr>
          <p:spPr>
            <a:xfrm>
              <a:off x="1034694" y="1663505"/>
              <a:ext cx="3411863" cy="843322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西北大学，简称“西大”。 始建于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1902</a:t>
              </a: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年，由清末光绪皇帝御笔朱批设立  ，坐落于古都西安，是国家教育部与陕西省人民政府共建的综合性全国重点大学 。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0" name="ïslíḋè"/>
            <p:cNvSpPr txBox="1"/>
            <p:nvPr/>
          </p:nvSpPr>
          <p:spPr>
            <a:xfrm>
              <a:off x="1032245" y="1214822"/>
              <a:ext cx="2414286" cy="588331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</a:rPr>
                <a:t>二</a:t>
              </a:r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</a:rPr>
                <a:t>) </a:t>
              </a: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</a:rPr>
                <a:t>请输入标题</a:t>
              </a:r>
              <a:endParaRPr lang="en-US" altLang="zh-C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522841" y="4293434"/>
            <a:ext cx="2488046" cy="1804121"/>
            <a:chOff x="1032245" y="1214822"/>
            <a:chExt cx="2488046" cy="1804121"/>
          </a:xfrm>
        </p:grpSpPr>
        <p:sp>
          <p:nvSpPr>
            <p:cNvPr id="42" name="í$lîḍè"/>
            <p:cNvSpPr txBox="1"/>
            <p:nvPr/>
          </p:nvSpPr>
          <p:spPr>
            <a:xfrm>
              <a:off x="1034695" y="1663504"/>
              <a:ext cx="2485596" cy="1355439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西北大学，简称“西大”。 始建于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1902</a:t>
              </a: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年，由清末光绪皇帝御笔朱批设立  ，坐落于古都西安，是国家教育部与陕西省人民政府共建的综合性全国重点大学 。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ïslíḋè"/>
            <p:cNvSpPr txBox="1"/>
            <p:nvPr/>
          </p:nvSpPr>
          <p:spPr>
            <a:xfrm>
              <a:off x="1032245" y="1214822"/>
              <a:ext cx="2414286" cy="588331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</a:rPr>
                <a:t>四</a:t>
              </a:r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</a:rPr>
                <a:t>) </a:t>
              </a: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</a:rPr>
                <a:t>请输入标题</a:t>
              </a:r>
              <a:endParaRPr lang="en-US" altLang="zh-C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6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二、请插入标题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62" b="23562"/>
          <a:stretch>
            <a:fillRect/>
          </a:stretch>
        </p:blipFill>
        <p:spPr/>
      </p:pic>
      <p:pic>
        <p:nvPicPr>
          <p:cNvPr id="6" name="图片占位符 5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56" b="23556"/>
          <a:stretch>
            <a:fillRect/>
          </a:stretch>
        </p:blipFill>
        <p:spPr/>
      </p:pic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45" name="îṡľíḓè"/>
          <p:cNvGrpSpPr/>
          <p:nvPr/>
        </p:nvGrpSpPr>
        <p:grpSpPr>
          <a:xfrm>
            <a:off x="6268206" y="1719000"/>
            <a:ext cx="916936" cy="916934"/>
            <a:chOff x="1371000" y="1758363"/>
            <a:chExt cx="731886" cy="731885"/>
          </a:xfrm>
        </p:grpSpPr>
        <p:sp>
          <p:nvSpPr>
            <p:cNvPr id="51" name="i$ľîḋe"/>
            <p:cNvSpPr/>
            <p:nvPr/>
          </p:nvSpPr>
          <p:spPr>
            <a:xfrm>
              <a:off x="1371000" y="1758363"/>
              <a:ext cx="731886" cy="73188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</a:p>
          </p:txBody>
        </p:sp>
        <p:sp>
          <p:nvSpPr>
            <p:cNvPr id="52" name="iśľïdè"/>
            <p:cNvSpPr/>
            <p:nvPr/>
          </p:nvSpPr>
          <p:spPr>
            <a:xfrm>
              <a:off x="1538107" y="1946368"/>
              <a:ext cx="400739" cy="361371"/>
            </a:xfrm>
            <a:custGeom>
              <a:avLst/>
              <a:gdLst>
                <a:gd name="connsiteX0" fmla="*/ 521432 w 608344"/>
                <a:gd name="connsiteY0" fmla="*/ 370453 h 548582"/>
                <a:gd name="connsiteX1" fmla="*/ 465737 w 608344"/>
                <a:gd name="connsiteY1" fmla="*/ 425787 h 548582"/>
                <a:gd name="connsiteX2" fmla="*/ 442491 w 608344"/>
                <a:gd name="connsiteY2" fmla="*/ 402479 h 548582"/>
                <a:gd name="connsiteX3" fmla="*/ 418201 w 608344"/>
                <a:gd name="connsiteY3" fmla="*/ 426545 h 548582"/>
                <a:gd name="connsiteX4" fmla="*/ 441447 w 608344"/>
                <a:gd name="connsiteY4" fmla="*/ 449948 h 548582"/>
                <a:gd name="connsiteX5" fmla="*/ 465642 w 608344"/>
                <a:gd name="connsiteY5" fmla="*/ 474204 h 548582"/>
                <a:gd name="connsiteX6" fmla="*/ 489932 w 608344"/>
                <a:gd name="connsiteY6" fmla="*/ 450043 h 548582"/>
                <a:gd name="connsiteX7" fmla="*/ 545532 w 608344"/>
                <a:gd name="connsiteY7" fmla="*/ 394709 h 548582"/>
                <a:gd name="connsiteX8" fmla="*/ 481962 w 608344"/>
                <a:gd name="connsiteY8" fmla="*/ 296170 h 548582"/>
                <a:gd name="connsiteX9" fmla="*/ 608344 w 608344"/>
                <a:gd name="connsiteY9" fmla="*/ 422376 h 548582"/>
                <a:gd name="connsiteX10" fmla="*/ 481962 w 608344"/>
                <a:gd name="connsiteY10" fmla="*/ 548582 h 548582"/>
                <a:gd name="connsiteX11" fmla="*/ 355579 w 608344"/>
                <a:gd name="connsiteY11" fmla="*/ 422376 h 548582"/>
                <a:gd name="connsiteX12" fmla="*/ 481962 w 608344"/>
                <a:gd name="connsiteY12" fmla="*/ 296170 h 548582"/>
                <a:gd name="connsiteX13" fmla="*/ 255835 w 608344"/>
                <a:gd name="connsiteY13" fmla="*/ 446 h 548582"/>
                <a:gd name="connsiteX14" fmla="*/ 317801 w 608344"/>
                <a:gd name="connsiteY14" fmla="*/ 13616 h 548582"/>
                <a:gd name="connsiteX15" fmla="*/ 348072 w 608344"/>
                <a:gd name="connsiteY15" fmla="*/ 41661 h 548582"/>
                <a:gd name="connsiteX16" fmla="*/ 381190 w 608344"/>
                <a:gd name="connsiteY16" fmla="*/ 146831 h 548582"/>
                <a:gd name="connsiteX17" fmla="*/ 378913 w 608344"/>
                <a:gd name="connsiteY17" fmla="*/ 156211 h 548582"/>
                <a:gd name="connsiteX18" fmla="*/ 387833 w 608344"/>
                <a:gd name="connsiteY18" fmla="*/ 200458 h 548582"/>
                <a:gd name="connsiteX19" fmla="*/ 366387 w 608344"/>
                <a:gd name="connsiteY19" fmla="*/ 237694 h 548582"/>
                <a:gd name="connsiteX20" fmla="*/ 351393 w 608344"/>
                <a:gd name="connsiteY20" fmla="*/ 278720 h 548582"/>
                <a:gd name="connsiteX21" fmla="*/ 351393 w 608344"/>
                <a:gd name="connsiteY21" fmla="*/ 322873 h 548582"/>
                <a:gd name="connsiteX22" fmla="*/ 317611 w 608344"/>
                <a:gd name="connsiteY22" fmla="*/ 422358 h 548582"/>
                <a:gd name="connsiteX23" fmla="*/ 376635 w 608344"/>
                <a:gd name="connsiteY23" fmla="*/ 548088 h 548582"/>
                <a:gd name="connsiteX24" fmla="*/ 26855 w 608344"/>
                <a:gd name="connsiteY24" fmla="*/ 548088 h 548582"/>
                <a:gd name="connsiteX25" fmla="*/ 0 w 608344"/>
                <a:gd name="connsiteY25" fmla="*/ 521274 h 548582"/>
                <a:gd name="connsiteX26" fmla="*/ 0 w 608344"/>
                <a:gd name="connsiteY26" fmla="*/ 473806 h 548582"/>
                <a:gd name="connsiteX27" fmla="*/ 19453 w 608344"/>
                <a:gd name="connsiteY27" fmla="*/ 432969 h 548582"/>
                <a:gd name="connsiteX28" fmla="*/ 173751 w 608344"/>
                <a:gd name="connsiteY28" fmla="*/ 334242 h 548582"/>
                <a:gd name="connsiteX29" fmla="*/ 176408 w 608344"/>
                <a:gd name="connsiteY29" fmla="*/ 329884 h 548582"/>
                <a:gd name="connsiteX30" fmla="*/ 176408 w 608344"/>
                <a:gd name="connsiteY30" fmla="*/ 278720 h 548582"/>
                <a:gd name="connsiteX31" fmla="*/ 161320 w 608344"/>
                <a:gd name="connsiteY31" fmla="*/ 237694 h 548582"/>
                <a:gd name="connsiteX32" fmla="*/ 139969 w 608344"/>
                <a:gd name="connsiteY32" fmla="*/ 200458 h 548582"/>
                <a:gd name="connsiteX33" fmla="*/ 148320 w 608344"/>
                <a:gd name="connsiteY33" fmla="*/ 156211 h 548582"/>
                <a:gd name="connsiteX34" fmla="*/ 146042 w 608344"/>
                <a:gd name="connsiteY34" fmla="*/ 146736 h 548582"/>
                <a:gd name="connsiteX35" fmla="*/ 145758 w 608344"/>
                <a:gd name="connsiteY35" fmla="*/ 95099 h 548582"/>
                <a:gd name="connsiteX36" fmla="*/ 176029 w 608344"/>
                <a:gd name="connsiteY36" fmla="*/ 42135 h 548582"/>
                <a:gd name="connsiteX37" fmla="*/ 203928 w 608344"/>
                <a:gd name="connsiteY37" fmla="*/ 19017 h 548582"/>
                <a:gd name="connsiteX38" fmla="*/ 231162 w 608344"/>
                <a:gd name="connsiteY38" fmla="*/ 5089 h 548582"/>
                <a:gd name="connsiteX39" fmla="*/ 255835 w 608344"/>
                <a:gd name="connsiteY39" fmla="*/ 446 h 54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8344" h="548582">
                  <a:moveTo>
                    <a:pt x="521432" y="370453"/>
                  </a:moveTo>
                  <a:lnTo>
                    <a:pt x="465737" y="425787"/>
                  </a:lnTo>
                  <a:lnTo>
                    <a:pt x="442491" y="402479"/>
                  </a:lnTo>
                  <a:lnTo>
                    <a:pt x="418201" y="426545"/>
                  </a:lnTo>
                  <a:lnTo>
                    <a:pt x="441447" y="449948"/>
                  </a:lnTo>
                  <a:lnTo>
                    <a:pt x="465642" y="474204"/>
                  </a:lnTo>
                  <a:lnTo>
                    <a:pt x="489932" y="450043"/>
                  </a:lnTo>
                  <a:lnTo>
                    <a:pt x="545532" y="394709"/>
                  </a:lnTo>
                  <a:close/>
                  <a:moveTo>
                    <a:pt x="481962" y="296170"/>
                  </a:moveTo>
                  <a:cubicBezTo>
                    <a:pt x="551795" y="296170"/>
                    <a:pt x="608344" y="352641"/>
                    <a:pt x="608344" y="422376"/>
                  </a:cubicBezTo>
                  <a:cubicBezTo>
                    <a:pt x="608344" y="492111"/>
                    <a:pt x="551795" y="548582"/>
                    <a:pt x="481962" y="548582"/>
                  </a:cubicBezTo>
                  <a:cubicBezTo>
                    <a:pt x="412129" y="548582"/>
                    <a:pt x="355579" y="492111"/>
                    <a:pt x="355579" y="422376"/>
                  </a:cubicBezTo>
                  <a:cubicBezTo>
                    <a:pt x="355579" y="352641"/>
                    <a:pt x="412129" y="296170"/>
                    <a:pt x="481962" y="296170"/>
                  </a:cubicBezTo>
                  <a:close/>
                  <a:moveTo>
                    <a:pt x="255835" y="446"/>
                  </a:moveTo>
                  <a:cubicBezTo>
                    <a:pt x="282785" y="-1828"/>
                    <a:pt x="303187" y="4899"/>
                    <a:pt x="317801" y="13616"/>
                  </a:cubicBezTo>
                  <a:cubicBezTo>
                    <a:pt x="339721" y="25744"/>
                    <a:pt x="348072" y="41661"/>
                    <a:pt x="348072" y="41661"/>
                  </a:cubicBezTo>
                  <a:cubicBezTo>
                    <a:pt x="348072" y="41661"/>
                    <a:pt x="398176" y="45167"/>
                    <a:pt x="381190" y="146831"/>
                  </a:cubicBezTo>
                  <a:cubicBezTo>
                    <a:pt x="380621" y="149863"/>
                    <a:pt x="379862" y="153085"/>
                    <a:pt x="378913" y="156211"/>
                  </a:cubicBezTo>
                  <a:cubicBezTo>
                    <a:pt x="388592" y="156211"/>
                    <a:pt x="398271" y="163507"/>
                    <a:pt x="387833" y="200458"/>
                  </a:cubicBezTo>
                  <a:cubicBezTo>
                    <a:pt x="379672" y="229262"/>
                    <a:pt x="372080" y="237221"/>
                    <a:pt x="366387" y="237694"/>
                  </a:cubicBezTo>
                  <a:cubicBezTo>
                    <a:pt x="364394" y="250675"/>
                    <a:pt x="359175" y="265076"/>
                    <a:pt x="351393" y="278720"/>
                  </a:cubicBezTo>
                  <a:lnTo>
                    <a:pt x="351393" y="322873"/>
                  </a:lnTo>
                  <a:cubicBezTo>
                    <a:pt x="330232" y="350539"/>
                    <a:pt x="317611" y="385027"/>
                    <a:pt x="317611" y="422358"/>
                  </a:cubicBezTo>
                  <a:cubicBezTo>
                    <a:pt x="317611" y="472764"/>
                    <a:pt x="340480" y="518053"/>
                    <a:pt x="376635" y="548088"/>
                  </a:cubicBezTo>
                  <a:lnTo>
                    <a:pt x="26855" y="548088"/>
                  </a:lnTo>
                  <a:cubicBezTo>
                    <a:pt x="12052" y="548088"/>
                    <a:pt x="0" y="536055"/>
                    <a:pt x="0" y="521274"/>
                  </a:cubicBezTo>
                  <a:lnTo>
                    <a:pt x="0" y="473806"/>
                  </a:lnTo>
                  <a:cubicBezTo>
                    <a:pt x="0" y="457983"/>
                    <a:pt x="7212" y="443013"/>
                    <a:pt x="19453" y="432969"/>
                  </a:cubicBezTo>
                  <a:cubicBezTo>
                    <a:pt x="86638" y="377921"/>
                    <a:pt x="159043" y="341443"/>
                    <a:pt x="173751" y="334242"/>
                  </a:cubicBezTo>
                  <a:cubicBezTo>
                    <a:pt x="175365" y="333484"/>
                    <a:pt x="176408" y="331779"/>
                    <a:pt x="176408" y="329884"/>
                  </a:cubicBezTo>
                  <a:lnTo>
                    <a:pt x="176408" y="278720"/>
                  </a:lnTo>
                  <a:cubicBezTo>
                    <a:pt x="168437" y="265076"/>
                    <a:pt x="163313" y="250675"/>
                    <a:pt x="161320" y="237694"/>
                  </a:cubicBezTo>
                  <a:cubicBezTo>
                    <a:pt x="155627" y="237221"/>
                    <a:pt x="148035" y="229072"/>
                    <a:pt x="139969" y="200458"/>
                  </a:cubicBezTo>
                  <a:cubicBezTo>
                    <a:pt x="129531" y="164170"/>
                    <a:pt x="138925" y="156496"/>
                    <a:pt x="148320" y="156211"/>
                  </a:cubicBezTo>
                  <a:cubicBezTo>
                    <a:pt x="147371" y="153085"/>
                    <a:pt x="146612" y="149863"/>
                    <a:pt x="146042" y="146736"/>
                  </a:cubicBezTo>
                  <a:cubicBezTo>
                    <a:pt x="142436" y="128450"/>
                    <a:pt x="141487" y="111396"/>
                    <a:pt x="145758" y="95099"/>
                  </a:cubicBezTo>
                  <a:cubicBezTo>
                    <a:pt x="150787" y="73212"/>
                    <a:pt x="162744" y="55684"/>
                    <a:pt x="176029" y="42135"/>
                  </a:cubicBezTo>
                  <a:cubicBezTo>
                    <a:pt x="184379" y="33134"/>
                    <a:pt x="193869" y="25459"/>
                    <a:pt x="203928" y="19017"/>
                  </a:cubicBezTo>
                  <a:cubicBezTo>
                    <a:pt x="212183" y="13332"/>
                    <a:pt x="221293" y="8405"/>
                    <a:pt x="231162" y="5089"/>
                  </a:cubicBezTo>
                  <a:cubicBezTo>
                    <a:pt x="238849" y="2625"/>
                    <a:pt x="247105" y="825"/>
                    <a:pt x="255835" y="4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</a:p>
          </p:txBody>
        </p:sp>
      </p:grpSp>
      <p:grpSp>
        <p:nvGrpSpPr>
          <p:cNvPr id="46" name="îşḷíḍé"/>
          <p:cNvGrpSpPr/>
          <p:nvPr/>
        </p:nvGrpSpPr>
        <p:grpSpPr>
          <a:xfrm>
            <a:off x="9509082" y="1719000"/>
            <a:ext cx="916936" cy="916934"/>
            <a:chOff x="1371000" y="1758363"/>
            <a:chExt cx="731886" cy="731885"/>
          </a:xfrm>
        </p:grpSpPr>
        <p:sp>
          <p:nvSpPr>
            <p:cNvPr id="49" name="ïsľiḍè"/>
            <p:cNvSpPr/>
            <p:nvPr/>
          </p:nvSpPr>
          <p:spPr>
            <a:xfrm>
              <a:off x="1371000" y="1758363"/>
              <a:ext cx="731886" cy="73188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50" name="íSļîḑè"/>
            <p:cNvSpPr/>
            <p:nvPr/>
          </p:nvSpPr>
          <p:spPr>
            <a:xfrm>
              <a:off x="1538107" y="1981586"/>
              <a:ext cx="400739" cy="290936"/>
            </a:xfrm>
            <a:custGeom>
              <a:avLst/>
              <a:gdLst>
                <a:gd name="connsiteX0" fmla="*/ 467299 w 608627"/>
                <a:gd name="connsiteY0" fmla="*/ 61262 h 441863"/>
                <a:gd name="connsiteX1" fmla="*/ 467299 w 608627"/>
                <a:gd name="connsiteY1" fmla="*/ 88065 h 441863"/>
                <a:gd name="connsiteX2" fmla="*/ 440549 w 608627"/>
                <a:gd name="connsiteY2" fmla="*/ 88065 h 441863"/>
                <a:gd name="connsiteX3" fmla="*/ 440549 w 608627"/>
                <a:gd name="connsiteY3" fmla="*/ 108704 h 441863"/>
                <a:gd name="connsiteX4" fmla="*/ 467299 w 608627"/>
                <a:gd name="connsiteY4" fmla="*/ 108704 h 441863"/>
                <a:gd name="connsiteX5" fmla="*/ 467299 w 608627"/>
                <a:gd name="connsiteY5" fmla="*/ 135508 h 441863"/>
                <a:gd name="connsiteX6" fmla="*/ 488064 w 608627"/>
                <a:gd name="connsiteY6" fmla="*/ 135508 h 441863"/>
                <a:gd name="connsiteX7" fmla="*/ 488064 w 608627"/>
                <a:gd name="connsiteY7" fmla="*/ 108704 h 441863"/>
                <a:gd name="connsiteX8" fmla="*/ 514814 w 608627"/>
                <a:gd name="connsiteY8" fmla="*/ 108704 h 441863"/>
                <a:gd name="connsiteX9" fmla="*/ 514814 w 608627"/>
                <a:gd name="connsiteY9" fmla="*/ 88065 h 441863"/>
                <a:gd name="connsiteX10" fmla="*/ 488064 w 608627"/>
                <a:gd name="connsiteY10" fmla="*/ 88065 h 441863"/>
                <a:gd name="connsiteX11" fmla="*/ 488064 w 608627"/>
                <a:gd name="connsiteY11" fmla="*/ 61262 h 441863"/>
                <a:gd name="connsiteX12" fmla="*/ 436901 w 608627"/>
                <a:gd name="connsiteY12" fmla="*/ 8309 h 441863"/>
                <a:gd name="connsiteX13" fmla="*/ 518555 w 608627"/>
                <a:gd name="connsiteY13" fmla="*/ 8309 h 441863"/>
                <a:gd name="connsiteX14" fmla="*/ 608627 w 608627"/>
                <a:gd name="connsiteY14" fmla="*/ 98245 h 441863"/>
                <a:gd name="connsiteX15" fmla="*/ 518555 w 608627"/>
                <a:gd name="connsiteY15" fmla="*/ 188180 h 441863"/>
                <a:gd name="connsiteX16" fmla="*/ 457478 w 608627"/>
                <a:gd name="connsiteY16" fmla="*/ 188180 h 441863"/>
                <a:gd name="connsiteX17" fmla="*/ 416043 w 608627"/>
                <a:gd name="connsiteY17" fmla="*/ 229459 h 441863"/>
                <a:gd name="connsiteX18" fmla="*/ 408467 w 608627"/>
                <a:gd name="connsiteY18" fmla="*/ 226377 h 441863"/>
                <a:gd name="connsiteX19" fmla="*/ 408467 w 608627"/>
                <a:gd name="connsiteY19" fmla="*/ 183511 h 441863"/>
                <a:gd name="connsiteX20" fmla="*/ 346829 w 608627"/>
                <a:gd name="connsiteY20" fmla="*/ 98245 h 441863"/>
                <a:gd name="connsiteX21" fmla="*/ 436901 w 608627"/>
                <a:gd name="connsiteY21" fmla="*/ 8309 h 441863"/>
                <a:gd name="connsiteX22" fmla="*/ 206408 w 608627"/>
                <a:gd name="connsiteY22" fmla="*/ 368 h 441863"/>
                <a:gd name="connsiteX23" fmla="*/ 256349 w 608627"/>
                <a:gd name="connsiteY23" fmla="*/ 10919 h 441863"/>
                <a:gd name="connsiteX24" fmla="*/ 280666 w 608627"/>
                <a:gd name="connsiteY24" fmla="*/ 33611 h 441863"/>
                <a:gd name="connsiteX25" fmla="*/ 307507 w 608627"/>
                <a:gd name="connsiteY25" fmla="*/ 118492 h 441863"/>
                <a:gd name="connsiteX26" fmla="*/ 305730 w 608627"/>
                <a:gd name="connsiteY26" fmla="*/ 126149 h 441863"/>
                <a:gd name="connsiteX27" fmla="*/ 312838 w 608627"/>
                <a:gd name="connsiteY27" fmla="*/ 161820 h 441863"/>
                <a:gd name="connsiteX28" fmla="*/ 295536 w 608627"/>
                <a:gd name="connsiteY28" fmla="*/ 191888 h 441863"/>
                <a:gd name="connsiteX29" fmla="*/ 283471 w 608627"/>
                <a:gd name="connsiteY29" fmla="*/ 224944 h 441863"/>
                <a:gd name="connsiteX30" fmla="*/ 283471 w 608627"/>
                <a:gd name="connsiteY30" fmla="*/ 266311 h 441863"/>
                <a:gd name="connsiteX31" fmla="*/ 285529 w 608627"/>
                <a:gd name="connsiteY31" fmla="*/ 269766 h 441863"/>
                <a:gd name="connsiteX32" fmla="*/ 410383 w 608627"/>
                <a:gd name="connsiteY32" fmla="*/ 349698 h 441863"/>
                <a:gd name="connsiteX33" fmla="*/ 425721 w 608627"/>
                <a:gd name="connsiteY33" fmla="*/ 382007 h 441863"/>
                <a:gd name="connsiteX34" fmla="*/ 425721 w 608627"/>
                <a:gd name="connsiteY34" fmla="*/ 441863 h 441863"/>
                <a:gd name="connsiteX35" fmla="*/ 240824 w 608627"/>
                <a:gd name="connsiteY35" fmla="*/ 441863 h 441863"/>
                <a:gd name="connsiteX36" fmla="*/ 222587 w 608627"/>
                <a:gd name="connsiteY36" fmla="*/ 358569 h 441863"/>
                <a:gd name="connsiteX37" fmla="*/ 212861 w 608627"/>
                <a:gd name="connsiteY37" fmla="*/ 304689 h 441863"/>
                <a:gd name="connsiteX38" fmla="*/ 203134 w 608627"/>
                <a:gd name="connsiteY38" fmla="*/ 358569 h 441863"/>
                <a:gd name="connsiteX39" fmla="*/ 184897 w 608627"/>
                <a:gd name="connsiteY39" fmla="*/ 441863 h 441863"/>
                <a:gd name="connsiteX40" fmla="*/ 0 w 608627"/>
                <a:gd name="connsiteY40" fmla="*/ 441863 h 441863"/>
                <a:gd name="connsiteX41" fmla="*/ 0 w 608627"/>
                <a:gd name="connsiteY41" fmla="*/ 382007 h 441863"/>
                <a:gd name="connsiteX42" fmla="*/ 15245 w 608627"/>
                <a:gd name="connsiteY42" fmla="*/ 349325 h 441863"/>
                <a:gd name="connsiteX43" fmla="*/ 140006 w 608627"/>
                <a:gd name="connsiteY43" fmla="*/ 269392 h 441863"/>
                <a:gd name="connsiteX44" fmla="*/ 142157 w 608627"/>
                <a:gd name="connsiteY44" fmla="*/ 265937 h 441863"/>
                <a:gd name="connsiteX45" fmla="*/ 142157 w 608627"/>
                <a:gd name="connsiteY45" fmla="*/ 224757 h 441863"/>
                <a:gd name="connsiteX46" fmla="*/ 130092 w 608627"/>
                <a:gd name="connsiteY46" fmla="*/ 191608 h 441863"/>
                <a:gd name="connsiteX47" fmla="*/ 112697 w 608627"/>
                <a:gd name="connsiteY47" fmla="*/ 161633 h 441863"/>
                <a:gd name="connsiteX48" fmla="*/ 119430 w 608627"/>
                <a:gd name="connsiteY48" fmla="*/ 125962 h 441863"/>
                <a:gd name="connsiteX49" fmla="*/ 117747 w 608627"/>
                <a:gd name="connsiteY49" fmla="*/ 118399 h 441863"/>
                <a:gd name="connsiteX50" fmla="*/ 117466 w 608627"/>
                <a:gd name="connsiteY50" fmla="*/ 76658 h 441863"/>
                <a:gd name="connsiteX51" fmla="*/ 141876 w 608627"/>
                <a:gd name="connsiteY51" fmla="*/ 33984 h 441863"/>
                <a:gd name="connsiteX52" fmla="*/ 164509 w 608627"/>
                <a:gd name="connsiteY52" fmla="*/ 15308 h 441863"/>
                <a:gd name="connsiteX53" fmla="*/ 186393 w 608627"/>
                <a:gd name="connsiteY53" fmla="*/ 4103 h 441863"/>
                <a:gd name="connsiteX54" fmla="*/ 206408 w 608627"/>
                <a:gd name="connsiteY54" fmla="*/ 368 h 441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08627" h="441863">
                  <a:moveTo>
                    <a:pt x="467299" y="61262"/>
                  </a:moveTo>
                  <a:lnTo>
                    <a:pt x="467299" y="88065"/>
                  </a:lnTo>
                  <a:lnTo>
                    <a:pt x="440549" y="88065"/>
                  </a:lnTo>
                  <a:lnTo>
                    <a:pt x="440549" y="108704"/>
                  </a:lnTo>
                  <a:lnTo>
                    <a:pt x="467299" y="108704"/>
                  </a:lnTo>
                  <a:lnTo>
                    <a:pt x="467299" y="135508"/>
                  </a:lnTo>
                  <a:lnTo>
                    <a:pt x="488064" y="135508"/>
                  </a:lnTo>
                  <a:lnTo>
                    <a:pt x="488064" y="108704"/>
                  </a:lnTo>
                  <a:lnTo>
                    <a:pt x="514814" y="108704"/>
                  </a:lnTo>
                  <a:lnTo>
                    <a:pt x="514814" y="88065"/>
                  </a:lnTo>
                  <a:lnTo>
                    <a:pt x="488064" y="88065"/>
                  </a:lnTo>
                  <a:lnTo>
                    <a:pt x="488064" y="61262"/>
                  </a:lnTo>
                  <a:close/>
                  <a:moveTo>
                    <a:pt x="436901" y="8309"/>
                  </a:moveTo>
                  <a:lnTo>
                    <a:pt x="518555" y="8309"/>
                  </a:lnTo>
                  <a:cubicBezTo>
                    <a:pt x="568315" y="8309"/>
                    <a:pt x="608627" y="48654"/>
                    <a:pt x="608627" y="98245"/>
                  </a:cubicBezTo>
                  <a:cubicBezTo>
                    <a:pt x="608627" y="147929"/>
                    <a:pt x="568315" y="188180"/>
                    <a:pt x="518555" y="188180"/>
                  </a:cubicBezTo>
                  <a:lnTo>
                    <a:pt x="457478" y="188180"/>
                  </a:lnTo>
                  <a:lnTo>
                    <a:pt x="416043" y="229459"/>
                  </a:lnTo>
                  <a:cubicBezTo>
                    <a:pt x="413331" y="232354"/>
                    <a:pt x="408467" y="230393"/>
                    <a:pt x="408467" y="226377"/>
                  </a:cubicBezTo>
                  <a:lnTo>
                    <a:pt x="408467" y="183511"/>
                  </a:lnTo>
                  <a:cubicBezTo>
                    <a:pt x="372644" y="171557"/>
                    <a:pt x="346829" y="137936"/>
                    <a:pt x="346829" y="98245"/>
                  </a:cubicBezTo>
                  <a:cubicBezTo>
                    <a:pt x="346829" y="48561"/>
                    <a:pt x="387142" y="8309"/>
                    <a:pt x="436901" y="8309"/>
                  </a:cubicBezTo>
                  <a:close/>
                  <a:moveTo>
                    <a:pt x="206408" y="368"/>
                  </a:moveTo>
                  <a:cubicBezTo>
                    <a:pt x="228105" y="-1500"/>
                    <a:pt x="244565" y="4009"/>
                    <a:pt x="256349" y="10919"/>
                  </a:cubicBezTo>
                  <a:cubicBezTo>
                    <a:pt x="273932" y="20818"/>
                    <a:pt x="280666" y="33611"/>
                    <a:pt x="280666" y="33611"/>
                  </a:cubicBezTo>
                  <a:cubicBezTo>
                    <a:pt x="280666" y="33611"/>
                    <a:pt x="321255" y="36505"/>
                    <a:pt x="307507" y="118492"/>
                  </a:cubicBezTo>
                  <a:cubicBezTo>
                    <a:pt x="307133" y="121013"/>
                    <a:pt x="306478" y="123628"/>
                    <a:pt x="305730" y="126149"/>
                  </a:cubicBezTo>
                  <a:cubicBezTo>
                    <a:pt x="313399" y="126149"/>
                    <a:pt x="321349" y="132125"/>
                    <a:pt x="312838" y="161820"/>
                  </a:cubicBezTo>
                  <a:cubicBezTo>
                    <a:pt x="306291" y="184978"/>
                    <a:pt x="300119" y="191514"/>
                    <a:pt x="295536" y="191888"/>
                  </a:cubicBezTo>
                  <a:cubicBezTo>
                    <a:pt x="293946" y="202440"/>
                    <a:pt x="289831" y="214019"/>
                    <a:pt x="283471" y="224944"/>
                  </a:cubicBezTo>
                  <a:lnTo>
                    <a:pt x="283471" y="266311"/>
                  </a:lnTo>
                  <a:cubicBezTo>
                    <a:pt x="283471" y="267805"/>
                    <a:pt x="284220" y="269205"/>
                    <a:pt x="285529" y="269766"/>
                  </a:cubicBezTo>
                  <a:cubicBezTo>
                    <a:pt x="297500" y="275555"/>
                    <a:pt x="356139" y="305156"/>
                    <a:pt x="410383" y="349698"/>
                  </a:cubicBezTo>
                  <a:cubicBezTo>
                    <a:pt x="420110" y="357729"/>
                    <a:pt x="425628" y="369775"/>
                    <a:pt x="425721" y="382007"/>
                  </a:cubicBezTo>
                  <a:lnTo>
                    <a:pt x="425721" y="441863"/>
                  </a:lnTo>
                  <a:lnTo>
                    <a:pt x="240824" y="441863"/>
                  </a:lnTo>
                  <a:lnTo>
                    <a:pt x="222587" y="358569"/>
                  </a:lnTo>
                  <a:cubicBezTo>
                    <a:pt x="259342" y="307117"/>
                    <a:pt x="219688" y="304689"/>
                    <a:pt x="212861" y="304689"/>
                  </a:cubicBezTo>
                  <a:cubicBezTo>
                    <a:pt x="205846" y="304689"/>
                    <a:pt x="166192" y="307117"/>
                    <a:pt x="203134" y="358569"/>
                  </a:cubicBezTo>
                  <a:lnTo>
                    <a:pt x="184897" y="441863"/>
                  </a:lnTo>
                  <a:lnTo>
                    <a:pt x="0" y="441863"/>
                  </a:lnTo>
                  <a:lnTo>
                    <a:pt x="0" y="382007"/>
                  </a:lnTo>
                  <a:cubicBezTo>
                    <a:pt x="0" y="369401"/>
                    <a:pt x="5518" y="357355"/>
                    <a:pt x="15245" y="349325"/>
                  </a:cubicBezTo>
                  <a:cubicBezTo>
                    <a:pt x="69582" y="304783"/>
                    <a:pt x="128222" y="275275"/>
                    <a:pt x="140006" y="269392"/>
                  </a:cubicBezTo>
                  <a:cubicBezTo>
                    <a:pt x="141315" y="268832"/>
                    <a:pt x="142157" y="267431"/>
                    <a:pt x="142157" y="265937"/>
                  </a:cubicBezTo>
                  <a:lnTo>
                    <a:pt x="142157" y="224757"/>
                  </a:lnTo>
                  <a:cubicBezTo>
                    <a:pt x="135797" y="213645"/>
                    <a:pt x="131682" y="202066"/>
                    <a:pt x="130092" y="191608"/>
                  </a:cubicBezTo>
                  <a:cubicBezTo>
                    <a:pt x="125416" y="191234"/>
                    <a:pt x="119337" y="184791"/>
                    <a:pt x="112697" y="161633"/>
                  </a:cubicBezTo>
                  <a:cubicBezTo>
                    <a:pt x="104373" y="132312"/>
                    <a:pt x="111855" y="126149"/>
                    <a:pt x="119430" y="125962"/>
                  </a:cubicBezTo>
                  <a:cubicBezTo>
                    <a:pt x="118869" y="123534"/>
                    <a:pt x="118215" y="120920"/>
                    <a:pt x="117747" y="118399"/>
                  </a:cubicBezTo>
                  <a:cubicBezTo>
                    <a:pt x="114754" y="103551"/>
                    <a:pt x="114006" y="89918"/>
                    <a:pt x="117466" y="76658"/>
                  </a:cubicBezTo>
                  <a:cubicBezTo>
                    <a:pt x="121675" y="59010"/>
                    <a:pt x="131214" y="44909"/>
                    <a:pt x="141876" y="33984"/>
                  </a:cubicBezTo>
                  <a:cubicBezTo>
                    <a:pt x="148610" y="26794"/>
                    <a:pt x="156372" y="20444"/>
                    <a:pt x="164509" y="15308"/>
                  </a:cubicBezTo>
                  <a:cubicBezTo>
                    <a:pt x="171056" y="10733"/>
                    <a:pt x="178444" y="6811"/>
                    <a:pt x="186393" y="4103"/>
                  </a:cubicBezTo>
                  <a:cubicBezTo>
                    <a:pt x="192660" y="2142"/>
                    <a:pt x="199393" y="741"/>
                    <a:pt x="206408" y="3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</a:p>
          </p:txBody>
        </p:sp>
      </p:grpSp>
      <p:cxnSp>
        <p:nvCxnSpPr>
          <p:cNvPr id="47" name="直接连接符 46"/>
          <p:cNvCxnSpPr/>
          <p:nvPr/>
        </p:nvCxnSpPr>
        <p:spPr>
          <a:xfrm>
            <a:off x="4450667" y="1224000"/>
            <a:ext cx="0" cy="491962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ïṣlidè"/>
          <p:cNvSpPr txBox="1"/>
          <p:nvPr/>
        </p:nvSpPr>
        <p:spPr bwMode="auto">
          <a:xfrm>
            <a:off x="710279" y="2119887"/>
            <a:ext cx="4002247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概括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iṧḻîďè"/>
          <p:cNvSpPr txBox="1"/>
          <p:nvPr/>
        </p:nvSpPr>
        <p:spPr>
          <a:xfrm>
            <a:off x="710279" y="2483593"/>
            <a:ext cx="2871589" cy="1352174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西北大学，简称“西大”。 始建于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1902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年，由清末光绪皇帝御笔朱批设立  ，坐落于古都西安，是国家教育部与陕西省人民政府共建的综合性全国重点大学 。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715628" y="4643399"/>
            <a:ext cx="2924212" cy="1500226"/>
            <a:chOff x="0" y="5200481"/>
            <a:chExt cx="3230803" cy="1657518"/>
          </a:xfrm>
        </p:grpSpPr>
        <p:sp>
          <p:nvSpPr>
            <p:cNvPr id="54" name="任意多边形: 形状 53"/>
            <p:cNvSpPr/>
            <p:nvPr/>
          </p:nvSpPr>
          <p:spPr>
            <a:xfrm>
              <a:off x="2417929" y="6623472"/>
              <a:ext cx="524292" cy="37450"/>
            </a:xfrm>
            <a:custGeom>
              <a:avLst/>
              <a:gdLst>
                <a:gd name="connsiteX0" fmla="*/ 710194 w 710829"/>
                <a:gd name="connsiteY0" fmla="*/ 27924 h 50773"/>
                <a:gd name="connsiteX1" fmla="*/ 356683 w 710829"/>
                <a:gd name="connsiteY1" fmla="*/ 52676 h 50773"/>
                <a:gd name="connsiteX2" fmla="*/ 3172 w 710829"/>
                <a:gd name="connsiteY2" fmla="*/ 27924 h 50773"/>
                <a:gd name="connsiteX3" fmla="*/ 356683 w 710829"/>
                <a:gd name="connsiteY3" fmla="*/ 3172 h 50773"/>
                <a:gd name="connsiteX4" fmla="*/ 710194 w 710829"/>
                <a:gd name="connsiteY4" fmla="*/ 27924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829" h="50773">
                  <a:moveTo>
                    <a:pt x="710194" y="27924"/>
                  </a:moveTo>
                  <a:cubicBezTo>
                    <a:pt x="710194" y="41594"/>
                    <a:pt x="551921" y="52676"/>
                    <a:pt x="356683" y="52676"/>
                  </a:cubicBezTo>
                  <a:cubicBezTo>
                    <a:pt x="161444" y="52676"/>
                    <a:pt x="3172" y="41594"/>
                    <a:pt x="3172" y="27924"/>
                  </a:cubicBezTo>
                  <a:cubicBezTo>
                    <a:pt x="3172" y="14254"/>
                    <a:pt x="161444" y="3172"/>
                    <a:pt x="356683" y="3172"/>
                  </a:cubicBezTo>
                  <a:cubicBezTo>
                    <a:pt x="551921" y="3172"/>
                    <a:pt x="710194" y="14254"/>
                    <a:pt x="710194" y="27924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2731100" y="6730671"/>
              <a:ext cx="482162" cy="37450"/>
            </a:xfrm>
            <a:custGeom>
              <a:avLst/>
              <a:gdLst>
                <a:gd name="connsiteX0" fmla="*/ 654342 w 653709"/>
                <a:gd name="connsiteY0" fmla="*/ 27924 h 50773"/>
                <a:gd name="connsiteX1" fmla="*/ 328757 w 653709"/>
                <a:gd name="connsiteY1" fmla="*/ 52676 h 50773"/>
                <a:gd name="connsiteX2" fmla="*/ 3172 w 653709"/>
                <a:gd name="connsiteY2" fmla="*/ 27924 h 50773"/>
                <a:gd name="connsiteX3" fmla="*/ 328757 w 653709"/>
                <a:gd name="connsiteY3" fmla="*/ 3171 h 50773"/>
                <a:gd name="connsiteX4" fmla="*/ 654342 w 653709"/>
                <a:gd name="connsiteY4" fmla="*/ 27924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709" h="50773">
                  <a:moveTo>
                    <a:pt x="654342" y="27924"/>
                  </a:moveTo>
                  <a:cubicBezTo>
                    <a:pt x="654342" y="41594"/>
                    <a:pt x="508573" y="52676"/>
                    <a:pt x="328757" y="52676"/>
                  </a:cubicBezTo>
                  <a:cubicBezTo>
                    <a:pt x="148941" y="52676"/>
                    <a:pt x="3172" y="41594"/>
                    <a:pt x="3172" y="27924"/>
                  </a:cubicBezTo>
                  <a:cubicBezTo>
                    <a:pt x="3172" y="14253"/>
                    <a:pt x="148941" y="3171"/>
                    <a:pt x="328757" y="3171"/>
                  </a:cubicBezTo>
                  <a:cubicBezTo>
                    <a:pt x="508573" y="3171"/>
                    <a:pt x="654342" y="14253"/>
                    <a:pt x="654342" y="27924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606781" y="6589300"/>
              <a:ext cx="664728" cy="18725"/>
            </a:xfrm>
            <a:custGeom>
              <a:avLst/>
              <a:gdLst>
                <a:gd name="connsiteX0" fmla="*/ 899325 w 901230"/>
                <a:gd name="connsiteY0" fmla="*/ 15231 h 25386"/>
                <a:gd name="connsiteX1" fmla="*/ 451248 w 901230"/>
                <a:gd name="connsiteY1" fmla="*/ 27289 h 25386"/>
                <a:gd name="connsiteX2" fmla="*/ 3172 w 901230"/>
                <a:gd name="connsiteY2" fmla="*/ 15231 h 25386"/>
                <a:gd name="connsiteX3" fmla="*/ 451248 w 901230"/>
                <a:gd name="connsiteY3" fmla="*/ 3172 h 25386"/>
                <a:gd name="connsiteX4" fmla="*/ 899325 w 901230"/>
                <a:gd name="connsiteY4" fmla="*/ 15231 h 2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230" h="25386">
                  <a:moveTo>
                    <a:pt x="899325" y="15231"/>
                  </a:moveTo>
                  <a:cubicBezTo>
                    <a:pt x="899325" y="21890"/>
                    <a:pt x="698714" y="27289"/>
                    <a:pt x="451248" y="27289"/>
                  </a:cubicBezTo>
                  <a:cubicBezTo>
                    <a:pt x="203782" y="27289"/>
                    <a:pt x="3172" y="21891"/>
                    <a:pt x="3172" y="15231"/>
                  </a:cubicBezTo>
                  <a:cubicBezTo>
                    <a:pt x="3172" y="8571"/>
                    <a:pt x="203782" y="3172"/>
                    <a:pt x="451248" y="3172"/>
                  </a:cubicBezTo>
                  <a:cubicBezTo>
                    <a:pt x="698714" y="3172"/>
                    <a:pt x="899325" y="8570"/>
                    <a:pt x="899325" y="15231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697596" y="6626749"/>
              <a:ext cx="664728" cy="18725"/>
            </a:xfrm>
            <a:custGeom>
              <a:avLst/>
              <a:gdLst>
                <a:gd name="connsiteX0" fmla="*/ 899325 w 901230"/>
                <a:gd name="connsiteY0" fmla="*/ 15231 h 25386"/>
                <a:gd name="connsiteX1" fmla="*/ 451248 w 901230"/>
                <a:gd name="connsiteY1" fmla="*/ 27289 h 25386"/>
                <a:gd name="connsiteX2" fmla="*/ 3172 w 901230"/>
                <a:gd name="connsiteY2" fmla="*/ 15231 h 25386"/>
                <a:gd name="connsiteX3" fmla="*/ 451248 w 901230"/>
                <a:gd name="connsiteY3" fmla="*/ 3172 h 25386"/>
                <a:gd name="connsiteX4" fmla="*/ 899325 w 901230"/>
                <a:gd name="connsiteY4" fmla="*/ 15231 h 2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230" h="25386">
                  <a:moveTo>
                    <a:pt x="899325" y="15231"/>
                  </a:moveTo>
                  <a:cubicBezTo>
                    <a:pt x="899325" y="21890"/>
                    <a:pt x="698714" y="27289"/>
                    <a:pt x="451248" y="27289"/>
                  </a:cubicBezTo>
                  <a:cubicBezTo>
                    <a:pt x="203782" y="27289"/>
                    <a:pt x="3172" y="21891"/>
                    <a:pt x="3172" y="15231"/>
                  </a:cubicBezTo>
                  <a:cubicBezTo>
                    <a:pt x="3172" y="8571"/>
                    <a:pt x="203782" y="3172"/>
                    <a:pt x="451248" y="3172"/>
                  </a:cubicBezTo>
                  <a:cubicBezTo>
                    <a:pt x="698714" y="3172"/>
                    <a:pt x="899325" y="8570"/>
                    <a:pt x="899325" y="15231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297823" y="6820549"/>
              <a:ext cx="500886" cy="37450"/>
            </a:xfrm>
            <a:custGeom>
              <a:avLst/>
              <a:gdLst>
                <a:gd name="connsiteX0" fmla="*/ 677191 w 679096"/>
                <a:gd name="connsiteY0" fmla="*/ 26020 h 50773"/>
                <a:gd name="connsiteX1" fmla="*/ 340181 w 679096"/>
                <a:gd name="connsiteY1" fmla="*/ 48868 h 50773"/>
                <a:gd name="connsiteX2" fmla="*/ 3172 w 679096"/>
                <a:gd name="connsiteY2" fmla="*/ 26020 h 50773"/>
                <a:gd name="connsiteX3" fmla="*/ 340181 w 679096"/>
                <a:gd name="connsiteY3" fmla="*/ 3172 h 50773"/>
                <a:gd name="connsiteX4" fmla="*/ 677191 w 679096"/>
                <a:gd name="connsiteY4" fmla="*/ 26020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96" h="50773">
                  <a:moveTo>
                    <a:pt x="677191" y="26020"/>
                  </a:moveTo>
                  <a:cubicBezTo>
                    <a:pt x="677191" y="38638"/>
                    <a:pt x="526306" y="48868"/>
                    <a:pt x="340181" y="48868"/>
                  </a:cubicBezTo>
                  <a:cubicBezTo>
                    <a:pt x="154056" y="48868"/>
                    <a:pt x="3172" y="38638"/>
                    <a:pt x="3172" y="26020"/>
                  </a:cubicBezTo>
                  <a:cubicBezTo>
                    <a:pt x="3172" y="13401"/>
                    <a:pt x="154056" y="3172"/>
                    <a:pt x="340181" y="3172"/>
                  </a:cubicBezTo>
                  <a:cubicBezTo>
                    <a:pt x="526306" y="3172"/>
                    <a:pt x="677191" y="13401"/>
                    <a:pt x="677191" y="26020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48"/>
            <p:cNvSpPr/>
            <p:nvPr/>
          </p:nvSpPr>
          <p:spPr>
            <a:xfrm>
              <a:off x="1283912" y="6089114"/>
              <a:ext cx="224696" cy="543017"/>
            </a:xfrm>
            <a:custGeom>
              <a:avLst/>
              <a:gdLst>
                <a:gd name="connsiteX0" fmla="*/ 300516 w 304641"/>
                <a:gd name="connsiteY0" fmla="*/ 736534 h 736216"/>
                <a:gd name="connsiteX1" fmla="*/ 252281 w 304641"/>
                <a:gd name="connsiteY1" fmla="*/ 736534 h 736216"/>
                <a:gd name="connsiteX2" fmla="*/ 4760 w 304641"/>
                <a:gd name="connsiteY2" fmla="*/ 4760 h 736216"/>
                <a:gd name="connsiteX3" fmla="*/ 88536 w 304641"/>
                <a:gd name="connsiteY3" fmla="*/ 4760 h 73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641" h="736216">
                  <a:moveTo>
                    <a:pt x="300516" y="736534"/>
                  </a:moveTo>
                  <a:lnTo>
                    <a:pt x="252281" y="736534"/>
                  </a:lnTo>
                  <a:lnTo>
                    <a:pt x="4760" y="4760"/>
                  </a:lnTo>
                  <a:lnTo>
                    <a:pt x="88536" y="4760"/>
                  </a:lnTo>
                  <a:close/>
                </a:path>
              </a:pathLst>
            </a:custGeom>
            <a:solidFill>
              <a:srgbClr val="3C66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49"/>
            <p:cNvSpPr/>
            <p:nvPr/>
          </p:nvSpPr>
          <p:spPr>
            <a:xfrm>
              <a:off x="1018490" y="6100817"/>
              <a:ext cx="65537" cy="557061"/>
            </a:xfrm>
            <a:custGeom>
              <a:avLst/>
              <a:gdLst>
                <a:gd name="connsiteX0" fmla="*/ 80286 w 88853"/>
                <a:gd name="connsiteY0" fmla="*/ 752401 h 755256"/>
                <a:gd name="connsiteX1" fmla="*/ 23800 w 88853"/>
                <a:gd name="connsiteY1" fmla="*/ 752401 h 755256"/>
                <a:gd name="connsiteX2" fmla="*/ 4760 w 88853"/>
                <a:gd name="connsiteY2" fmla="*/ 4760 h 755256"/>
                <a:gd name="connsiteX3" fmla="*/ 88536 w 88853"/>
                <a:gd name="connsiteY3" fmla="*/ 9202 h 7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53" h="755256">
                  <a:moveTo>
                    <a:pt x="80286" y="752401"/>
                  </a:moveTo>
                  <a:lnTo>
                    <a:pt x="23800" y="752401"/>
                  </a:lnTo>
                  <a:lnTo>
                    <a:pt x="4760" y="4760"/>
                  </a:lnTo>
                  <a:lnTo>
                    <a:pt x="88536" y="9202"/>
                  </a:lnTo>
                  <a:close/>
                </a:path>
              </a:pathLst>
            </a:custGeom>
            <a:solidFill>
              <a:srgbClr val="416BB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556"/>
            <p:cNvSpPr/>
            <p:nvPr/>
          </p:nvSpPr>
          <p:spPr>
            <a:xfrm>
              <a:off x="605609" y="6091923"/>
              <a:ext cx="229378" cy="510249"/>
            </a:xfrm>
            <a:custGeom>
              <a:avLst/>
              <a:gdLst>
                <a:gd name="connsiteX0" fmla="*/ 4760 w 310988"/>
                <a:gd name="connsiteY0" fmla="*/ 688934 h 691789"/>
                <a:gd name="connsiteX1" fmla="*/ 76478 w 310988"/>
                <a:gd name="connsiteY1" fmla="*/ 688934 h 691789"/>
                <a:gd name="connsiteX2" fmla="*/ 308767 w 310988"/>
                <a:gd name="connsiteY2" fmla="*/ 4760 h 691789"/>
                <a:gd name="connsiteX3" fmla="*/ 228798 w 310988"/>
                <a:gd name="connsiteY3" fmla="*/ 4760 h 691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988" h="691789">
                  <a:moveTo>
                    <a:pt x="4760" y="688934"/>
                  </a:moveTo>
                  <a:lnTo>
                    <a:pt x="76478" y="688934"/>
                  </a:lnTo>
                  <a:lnTo>
                    <a:pt x="308767" y="4760"/>
                  </a:lnTo>
                  <a:lnTo>
                    <a:pt x="228798" y="4760"/>
                  </a:lnTo>
                  <a:close/>
                </a:path>
              </a:pathLst>
            </a:custGeom>
            <a:solidFill>
              <a:srgbClr val="416BB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557"/>
            <p:cNvSpPr/>
            <p:nvPr/>
          </p:nvSpPr>
          <p:spPr>
            <a:xfrm>
              <a:off x="615422" y="5642998"/>
              <a:ext cx="819207" cy="463437"/>
            </a:xfrm>
            <a:custGeom>
              <a:avLst/>
              <a:gdLst>
                <a:gd name="connsiteX0" fmla="*/ 1111013 w 1110671"/>
                <a:gd name="connsiteY0" fmla="*/ 589925 h 628322"/>
                <a:gd name="connsiteX1" fmla="*/ 751155 w 1110671"/>
                <a:gd name="connsiteY1" fmla="*/ 626102 h 628322"/>
                <a:gd name="connsiteX2" fmla="*/ 123467 w 1110671"/>
                <a:gd name="connsiteY2" fmla="*/ 589925 h 628322"/>
                <a:gd name="connsiteX3" fmla="*/ 7323 w 1110671"/>
                <a:gd name="connsiteY3" fmla="*/ 353828 h 628322"/>
                <a:gd name="connsiteX4" fmla="*/ 94907 w 1110671"/>
                <a:gd name="connsiteY4" fmla="*/ 4760 h 628322"/>
                <a:gd name="connsiteX5" fmla="*/ 255478 w 1110671"/>
                <a:gd name="connsiteY5" fmla="*/ 11742 h 628322"/>
                <a:gd name="connsiteX6" fmla="*/ 415415 w 1110671"/>
                <a:gd name="connsiteY6" fmla="*/ 362079 h 628322"/>
                <a:gd name="connsiteX7" fmla="*/ 535368 w 1110671"/>
                <a:gd name="connsiteY7" fmla="*/ 490282 h 628322"/>
                <a:gd name="connsiteX8" fmla="*/ 1111013 w 1110671"/>
                <a:gd name="connsiteY8" fmla="*/ 534075 h 628322"/>
                <a:gd name="connsiteX9" fmla="*/ 1111013 w 1110671"/>
                <a:gd name="connsiteY9" fmla="*/ 589925 h 62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0671" h="628322">
                  <a:moveTo>
                    <a:pt x="1111013" y="589925"/>
                  </a:moveTo>
                  <a:cubicBezTo>
                    <a:pt x="1111013" y="589925"/>
                    <a:pt x="1018986" y="621659"/>
                    <a:pt x="751155" y="626102"/>
                  </a:cubicBezTo>
                  <a:cubicBezTo>
                    <a:pt x="483325" y="629909"/>
                    <a:pt x="259286" y="638160"/>
                    <a:pt x="123467" y="589925"/>
                  </a:cubicBezTo>
                  <a:cubicBezTo>
                    <a:pt x="-12352" y="541691"/>
                    <a:pt x="3515" y="405871"/>
                    <a:pt x="7323" y="353828"/>
                  </a:cubicBezTo>
                  <a:cubicBezTo>
                    <a:pt x="11131" y="301786"/>
                    <a:pt x="94907" y="4760"/>
                    <a:pt x="94907" y="4760"/>
                  </a:cubicBezTo>
                  <a:lnTo>
                    <a:pt x="255478" y="11742"/>
                  </a:lnTo>
                  <a:lnTo>
                    <a:pt x="415415" y="362079"/>
                  </a:lnTo>
                  <a:cubicBezTo>
                    <a:pt x="415415" y="362079"/>
                    <a:pt x="523309" y="485840"/>
                    <a:pt x="535368" y="490282"/>
                  </a:cubicBezTo>
                  <a:cubicBezTo>
                    <a:pt x="547426" y="494725"/>
                    <a:pt x="1111013" y="534075"/>
                    <a:pt x="1111013" y="534075"/>
                  </a:cubicBezTo>
                  <a:lnTo>
                    <a:pt x="1111013" y="589925"/>
                  </a:lnTo>
                  <a:close/>
                </a:path>
              </a:pathLst>
            </a:custGeom>
            <a:solidFill>
              <a:srgbClr val="376D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558"/>
            <p:cNvSpPr/>
            <p:nvPr/>
          </p:nvSpPr>
          <p:spPr>
            <a:xfrm>
              <a:off x="1323900" y="5654854"/>
              <a:ext cx="299595" cy="32768"/>
            </a:xfrm>
            <a:custGeom>
              <a:avLst/>
              <a:gdLst>
                <a:gd name="connsiteX0" fmla="*/ 402063 w 406188"/>
                <a:gd name="connsiteY0" fmla="*/ 42840 h 44426"/>
                <a:gd name="connsiteX1" fmla="*/ 4760 w 406188"/>
                <a:gd name="connsiteY1" fmla="*/ 42840 h 44426"/>
                <a:gd name="connsiteX2" fmla="*/ 4760 w 406188"/>
                <a:gd name="connsiteY2" fmla="*/ 4760 h 44426"/>
                <a:gd name="connsiteX3" fmla="*/ 402063 w 406188"/>
                <a:gd name="connsiteY3" fmla="*/ 4760 h 4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188" h="44426">
                  <a:moveTo>
                    <a:pt x="402063" y="42840"/>
                  </a:moveTo>
                  <a:lnTo>
                    <a:pt x="4760" y="42840"/>
                  </a:lnTo>
                  <a:lnTo>
                    <a:pt x="4760" y="4760"/>
                  </a:lnTo>
                  <a:lnTo>
                    <a:pt x="402063" y="4760"/>
                  </a:lnTo>
                  <a:close/>
                </a:path>
              </a:pathLst>
            </a:custGeom>
            <a:solidFill>
              <a:srgbClr val="E8EF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559"/>
            <p:cNvSpPr/>
            <p:nvPr/>
          </p:nvSpPr>
          <p:spPr>
            <a:xfrm>
              <a:off x="1616511" y="5654854"/>
              <a:ext cx="355770" cy="32768"/>
            </a:xfrm>
            <a:custGeom>
              <a:avLst/>
              <a:gdLst>
                <a:gd name="connsiteX0" fmla="*/ 479493 w 482348"/>
                <a:gd name="connsiteY0" fmla="*/ 42840 h 44426"/>
                <a:gd name="connsiteX1" fmla="*/ 4760 w 482348"/>
                <a:gd name="connsiteY1" fmla="*/ 42840 h 44426"/>
                <a:gd name="connsiteX2" fmla="*/ 4760 w 482348"/>
                <a:gd name="connsiteY2" fmla="*/ 4760 h 44426"/>
                <a:gd name="connsiteX3" fmla="*/ 479493 w 482348"/>
                <a:gd name="connsiteY3" fmla="*/ 4760 h 4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348" h="44426">
                  <a:moveTo>
                    <a:pt x="479493" y="42840"/>
                  </a:moveTo>
                  <a:lnTo>
                    <a:pt x="4760" y="42840"/>
                  </a:lnTo>
                  <a:lnTo>
                    <a:pt x="4760" y="4760"/>
                  </a:lnTo>
                  <a:lnTo>
                    <a:pt x="479493" y="4760"/>
                  </a:lnTo>
                  <a:close/>
                </a:path>
              </a:pathLst>
            </a:custGeom>
            <a:solidFill>
              <a:srgbClr val="ABBFD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560"/>
            <p:cNvSpPr/>
            <p:nvPr/>
          </p:nvSpPr>
          <p:spPr>
            <a:xfrm>
              <a:off x="1568514" y="5200481"/>
              <a:ext cx="636640" cy="458756"/>
            </a:xfrm>
            <a:custGeom>
              <a:avLst/>
              <a:gdLst>
                <a:gd name="connsiteX0" fmla="*/ 832389 w 863150"/>
                <a:gd name="connsiteY0" fmla="*/ 460650 h 621976"/>
                <a:gd name="connsiteX1" fmla="*/ 859679 w 863150"/>
                <a:gd name="connsiteY1" fmla="*/ 25266 h 621976"/>
                <a:gd name="connsiteX2" fmla="*/ 823503 w 863150"/>
                <a:gd name="connsiteY2" fmla="*/ 4957 h 621976"/>
                <a:gd name="connsiteX3" fmla="*/ 75228 w 863150"/>
                <a:gd name="connsiteY3" fmla="*/ 9399 h 621976"/>
                <a:gd name="connsiteX4" fmla="*/ 47937 w 863150"/>
                <a:gd name="connsiteY4" fmla="*/ 41133 h 621976"/>
                <a:gd name="connsiteX5" fmla="*/ 4780 w 863150"/>
                <a:gd name="connsiteY5" fmla="*/ 602181 h 621976"/>
                <a:gd name="connsiteX6" fmla="*/ 36513 w 863150"/>
                <a:gd name="connsiteY6" fmla="*/ 620586 h 621976"/>
                <a:gd name="connsiteX7" fmla="*/ 544249 w 863150"/>
                <a:gd name="connsiteY7" fmla="*/ 620586 h 621976"/>
                <a:gd name="connsiteX8" fmla="*/ 540441 w 863150"/>
                <a:gd name="connsiteY8" fmla="*/ 563466 h 621976"/>
                <a:gd name="connsiteX9" fmla="*/ 604542 w 863150"/>
                <a:gd name="connsiteY9" fmla="*/ 559023 h 621976"/>
                <a:gd name="connsiteX10" fmla="*/ 604542 w 863150"/>
                <a:gd name="connsiteY10" fmla="*/ 468900 h 621976"/>
                <a:gd name="connsiteX11" fmla="*/ 832389 w 863150"/>
                <a:gd name="connsiteY11" fmla="*/ 460650 h 6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63150" h="621976">
                  <a:moveTo>
                    <a:pt x="832389" y="460650"/>
                  </a:moveTo>
                  <a:lnTo>
                    <a:pt x="859679" y="25266"/>
                  </a:lnTo>
                  <a:cubicBezTo>
                    <a:pt x="859679" y="25266"/>
                    <a:pt x="859679" y="2418"/>
                    <a:pt x="823503" y="4957"/>
                  </a:cubicBezTo>
                  <a:cubicBezTo>
                    <a:pt x="787327" y="7496"/>
                    <a:pt x="75228" y="9399"/>
                    <a:pt x="75228" y="9399"/>
                  </a:cubicBezTo>
                  <a:cubicBezTo>
                    <a:pt x="75228" y="9399"/>
                    <a:pt x="56822" y="6861"/>
                    <a:pt x="47937" y="41133"/>
                  </a:cubicBezTo>
                  <a:cubicBezTo>
                    <a:pt x="39052" y="75405"/>
                    <a:pt x="4780" y="602181"/>
                    <a:pt x="4780" y="602181"/>
                  </a:cubicBezTo>
                  <a:cubicBezTo>
                    <a:pt x="4780" y="602181"/>
                    <a:pt x="2876" y="619952"/>
                    <a:pt x="36513" y="620586"/>
                  </a:cubicBezTo>
                  <a:cubicBezTo>
                    <a:pt x="70151" y="620586"/>
                    <a:pt x="544249" y="620586"/>
                    <a:pt x="544249" y="620586"/>
                  </a:cubicBezTo>
                  <a:lnTo>
                    <a:pt x="540441" y="563466"/>
                  </a:lnTo>
                  <a:lnTo>
                    <a:pt x="604542" y="559023"/>
                  </a:lnTo>
                  <a:lnTo>
                    <a:pt x="604542" y="468900"/>
                  </a:lnTo>
                  <a:lnTo>
                    <a:pt x="832389" y="460650"/>
                  </a:lnTo>
                  <a:close/>
                </a:path>
              </a:pathLst>
            </a:custGeom>
            <a:solidFill>
              <a:srgbClr val="C6D6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569"/>
            <p:cNvSpPr/>
            <p:nvPr/>
          </p:nvSpPr>
          <p:spPr>
            <a:xfrm>
              <a:off x="2328283" y="5563886"/>
              <a:ext cx="79580" cy="79580"/>
            </a:xfrm>
            <a:custGeom>
              <a:avLst/>
              <a:gdLst>
                <a:gd name="connsiteX0" fmla="*/ 85998 w 107893"/>
                <a:gd name="connsiteY0" fmla="*/ 4760 h 107893"/>
                <a:gd name="connsiteX1" fmla="*/ 19357 w 107893"/>
                <a:gd name="connsiteY1" fmla="*/ 4760 h 107893"/>
                <a:gd name="connsiteX2" fmla="*/ 4760 w 107893"/>
                <a:gd name="connsiteY2" fmla="*/ 37128 h 107893"/>
                <a:gd name="connsiteX3" fmla="*/ 29512 w 107893"/>
                <a:gd name="connsiteY3" fmla="*/ 102499 h 107893"/>
                <a:gd name="connsiteX4" fmla="*/ 103134 w 107893"/>
                <a:gd name="connsiteY4" fmla="*/ 105672 h 107893"/>
                <a:gd name="connsiteX5" fmla="*/ 98056 w 107893"/>
                <a:gd name="connsiteY5" fmla="*/ 91710 h 107893"/>
                <a:gd name="connsiteX6" fmla="*/ 30781 w 107893"/>
                <a:gd name="connsiteY6" fmla="*/ 89171 h 107893"/>
                <a:gd name="connsiteX7" fmla="*/ 24435 w 107893"/>
                <a:gd name="connsiteY7" fmla="*/ 25704 h 107893"/>
                <a:gd name="connsiteX8" fmla="*/ 89805 w 107893"/>
                <a:gd name="connsiteY8" fmla="*/ 17453 h 107893"/>
                <a:gd name="connsiteX9" fmla="*/ 85998 w 107893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893" h="107893">
                  <a:moveTo>
                    <a:pt x="85998" y="4760"/>
                  </a:moveTo>
                  <a:lnTo>
                    <a:pt x="19357" y="4760"/>
                  </a:lnTo>
                  <a:cubicBezTo>
                    <a:pt x="19357" y="4760"/>
                    <a:pt x="4760" y="14280"/>
                    <a:pt x="4760" y="37128"/>
                  </a:cubicBezTo>
                  <a:cubicBezTo>
                    <a:pt x="4760" y="59341"/>
                    <a:pt x="10472" y="98057"/>
                    <a:pt x="29512" y="102499"/>
                  </a:cubicBezTo>
                  <a:cubicBezTo>
                    <a:pt x="48552" y="106942"/>
                    <a:pt x="103134" y="105672"/>
                    <a:pt x="103134" y="105672"/>
                  </a:cubicBezTo>
                  <a:lnTo>
                    <a:pt x="98056" y="91710"/>
                  </a:lnTo>
                  <a:cubicBezTo>
                    <a:pt x="98056" y="91710"/>
                    <a:pt x="40936" y="94248"/>
                    <a:pt x="30781" y="89171"/>
                  </a:cubicBezTo>
                  <a:cubicBezTo>
                    <a:pt x="19357" y="83459"/>
                    <a:pt x="15549" y="38397"/>
                    <a:pt x="24435" y="25704"/>
                  </a:cubicBezTo>
                  <a:cubicBezTo>
                    <a:pt x="33320" y="13011"/>
                    <a:pt x="89805" y="17453"/>
                    <a:pt x="89805" y="17453"/>
                  </a:cubicBezTo>
                  <a:lnTo>
                    <a:pt x="85998" y="4760"/>
                  </a:lnTo>
                  <a:close/>
                </a:path>
              </a:pathLst>
            </a:custGeom>
            <a:solidFill>
              <a:srgbClr val="046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570"/>
            <p:cNvSpPr/>
            <p:nvPr/>
          </p:nvSpPr>
          <p:spPr>
            <a:xfrm>
              <a:off x="2385393" y="5542352"/>
              <a:ext cx="159160" cy="60855"/>
            </a:xfrm>
            <a:custGeom>
              <a:avLst/>
              <a:gdLst>
                <a:gd name="connsiteX0" fmla="*/ 211662 w 215787"/>
                <a:gd name="connsiteY0" fmla="*/ 7299 h 82507"/>
                <a:gd name="connsiteX1" fmla="*/ 211662 w 215787"/>
                <a:gd name="connsiteY1" fmla="*/ 81555 h 82507"/>
                <a:gd name="connsiteX2" fmla="*/ 4760 w 215787"/>
                <a:gd name="connsiteY2" fmla="*/ 81555 h 82507"/>
                <a:gd name="connsiteX3" fmla="*/ 4760 w 215787"/>
                <a:gd name="connsiteY3" fmla="*/ 4760 h 8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787" h="82507">
                  <a:moveTo>
                    <a:pt x="211662" y="7299"/>
                  </a:moveTo>
                  <a:lnTo>
                    <a:pt x="211662" y="81555"/>
                  </a:lnTo>
                  <a:lnTo>
                    <a:pt x="4760" y="81555"/>
                  </a:lnTo>
                  <a:lnTo>
                    <a:pt x="4760" y="4760"/>
                  </a:lnTo>
                  <a:close/>
                </a:path>
              </a:pathLst>
            </a:custGeom>
            <a:solidFill>
              <a:srgbClr val="7997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571"/>
            <p:cNvSpPr/>
            <p:nvPr/>
          </p:nvSpPr>
          <p:spPr>
            <a:xfrm>
              <a:off x="2385393" y="5598995"/>
              <a:ext cx="159160" cy="84262"/>
            </a:xfrm>
            <a:custGeom>
              <a:avLst/>
              <a:gdLst>
                <a:gd name="connsiteX0" fmla="*/ 144387 w 215787"/>
                <a:gd name="connsiteY0" fmla="*/ 114558 h 114240"/>
                <a:gd name="connsiteX1" fmla="*/ 79016 w 215787"/>
                <a:gd name="connsiteY1" fmla="*/ 114558 h 114240"/>
                <a:gd name="connsiteX2" fmla="*/ 4760 w 215787"/>
                <a:gd name="connsiteY2" fmla="*/ 4760 h 114240"/>
                <a:gd name="connsiteX3" fmla="*/ 211028 w 215787"/>
                <a:gd name="connsiteY3" fmla="*/ 4760 h 114240"/>
                <a:gd name="connsiteX4" fmla="*/ 144387 w 215787"/>
                <a:gd name="connsiteY4" fmla="*/ 114558 h 11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787" h="114240">
                  <a:moveTo>
                    <a:pt x="144387" y="114558"/>
                  </a:moveTo>
                  <a:lnTo>
                    <a:pt x="79016" y="114558"/>
                  </a:lnTo>
                  <a:cubicBezTo>
                    <a:pt x="79016" y="114558"/>
                    <a:pt x="7933" y="101230"/>
                    <a:pt x="4760" y="4760"/>
                  </a:cubicBezTo>
                  <a:lnTo>
                    <a:pt x="211028" y="4760"/>
                  </a:lnTo>
                  <a:cubicBezTo>
                    <a:pt x="211662" y="4760"/>
                    <a:pt x="209124" y="96152"/>
                    <a:pt x="144387" y="114558"/>
                  </a:cubicBezTo>
                  <a:close/>
                </a:path>
              </a:pathLst>
            </a:custGeom>
            <a:solidFill>
              <a:srgbClr val="87C0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572"/>
            <p:cNvSpPr/>
            <p:nvPr/>
          </p:nvSpPr>
          <p:spPr>
            <a:xfrm>
              <a:off x="2059584" y="5606952"/>
              <a:ext cx="271508" cy="79580"/>
            </a:xfrm>
            <a:custGeom>
              <a:avLst/>
              <a:gdLst>
                <a:gd name="connsiteX0" fmla="*/ 136771 w 368108"/>
                <a:gd name="connsiteY0" fmla="*/ 4760 h 107893"/>
                <a:gd name="connsiteX1" fmla="*/ 262436 w 368108"/>
                <a:gd name="connsiteY1" fmla="*/ 4760 h 107893"/>
                <a:gd name="connsiteX2" fmla="*/ 312575 w 368108"/>
                <a:gd name="connsiteY2" fmla="*/ 4760 h 107893"/>
                <a:gd name="connsiteX3" fmla="*/ 363983 w 368108"/>
                <a:gd name="connsiteY3" fmla="*/ 56168 h 107893"/>
                <a:gd name="connsiteX4" fmla="*/ 312575 w 368108"/>
                <a:gd name="connsiteY4" fmla="*/ 107576 h 107893"/>
                <a:gd name="connsiteX5" fmla="*/ 262436 w 368108"/>
                <a:gd name="connsiteY5" fmla="*/ 107576 h 107893"/>
                <a:gd name="connsiteX6" fmla="*/ 136771 w 368108"/>
                <a:gd name="connsiteY6" fmla="*/ 107576 h 107893"/>
                <a:gd name="connsiteX7" fmla="*/ 4760 w 368108"/>
                <a:gd name="connsiteY7" fmla="*/ 107576 h 107893"/>
                <a:gd name="connsiteX8" fmla="*/ 4760 w 368108"/>
                <a:gd name="connsiteY8" fmla="*/ 4760 h 107893"/>
                <a:gd name="connsiteX9" fmla="*/ 136771 w 368108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8108" h="107893">
                  <a:moveTo>
                    <a:pt x="136771" y="4760"/>
                  </a:moveTo>
                  <a:lnTo>
                    <a:pt x="262436" y="4760"/>
                  </a:lnTo>
                  <a:lnTo>
                    <a:pt x="312575" y="4760"/>
                  </a:lnTo>
                  <a:cubicBezTo>
                    <a:pt x="341135" y="4760"/>
                    <a:pt x="363983" y="27608"/>
                    <a:pt x="363983" y="56168"/>
                  </a:cubicBezTo>
                  <a:cubicBezTo>
                    <a:pt x="363983" y="84728"/>
                    <a:pt x="341135" y="107576"/>
                    <a:pt x="312575" y="107576"/>
                  </a:cubicBezTo>
                  <a:lnTo>
                    <a:pt x="262436" y="107576"/>
                  </a:lnTo>
                  <a:lnTo>
                    <a:pt x="136771" y="107576"/>
                  </a:lnTo>
                  <a:lnTo>
                    <a:pt x="4760" y="107576"/>
                  </a:lnTo>
                  <a:lnTo>
                    <a:pt x="4760" y="4760"/>
                  </a:lnTo>
                  <a:lnTo>
                    <a:pt x="136771" y="4760"/>
                  </a:lnTo>
                  <a:close/>
                </a:path>
              </a:pathLst>
            </a:custGeom>
            <a:solidFill>
              <a:srgbClr val="FBCD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573"/>
            <p:cNvSpPr/>
            <p:nvPr/>
          </p:nvSpPr>
          <p:spPr>
            <a:xfrm>
              <a:off x="1948171" y="5606952"/>
              <a:ext cx="271508" cy="79580"/>
            </a:xfrm>
            <a:custGeom>
              <a:avLst/>
              <a:gdLst>
                <a:gd name="connsiteX0" fmla="*/ 136771 w 368108"/>
                <a:gd name="connsiteY0" fmla="*/ 4760 h 107893"/>
                <a:gd name="connsiteX1" fmla="*/ 262436 w 368108"/>
                <a:gd name="connsiteY1" fmla="*/ 4760 h 107893"/>
                <a:gd name="connsiteX2" fmla="*/ 312575 w 368108"/>
                <a:gd name="connsiteY2" fmla="*/ 4760 h 107893"/>
                <a:gd name="connsiteX3" fmla="*/ 363983 w 368108"/>
                <a:gd name="connsiteY3" fmla="*/ 56168 h 107893"/>
                <a:gd name="connsiteX4" fmla="*/ 312575 w 368108"/>
                <a:gd name="connsiteY4" fmla="*/ 107576 h 107893"/>
                <a:gd name="connsiteX5" fmla="*/ 262436 w 368108"/>
                <a:gd name="connsiteY5" fmla="*/ 107576 h 107893"/>
                <a:gd name="connsiteX6" fmla="*/ 136771 w 368108"/>
                <a:gd name="connsiteY6" fmla="*/ 107576 h 107893"/>
                <a:gd name="connsiteX7" fmla="*/ 4760 w 368108"/>
                <a:gd name="connsiteY7" fmla="*/ 107576 h 107893"/>
                <a:gd name="connsiteX8" fmla="*/ 4760 w 368108"/>
                <a:gd name="connsiteY8" fmla="*/ 4760 h 107893"/>
                <a:gd name="connsiteX9" fmla="*/ 136771 w 368108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8108" h="107893">
                  <a:moveTo>
                    <a:pt x="136771" y="4760"/>
                  </a:moveTo>
                  <a:lnTo>
                    <a:pt x="262436" y="4760"/>
                  </a:lnTo>
                  <a:lnTo>
                    <a:pt x="312575" y="4760"/>
                  </a:lnTo>
                  <a:cubicBezTo>
                    <a:pt x="341135" y="4760"/>
                    <a:pt x="363983" y="27608"/>
                    <a:pt x="363983" y="56168"/>
                  </a:cubicBezTo>
                  <a:cubicBezTo>
                    <a:pt x="363983" y="84728"/>
                    <a:pt x="341135" y="107576"/>
                    <a:pt x="312575" y="107576"/>
                  </a:cubicBezTo>
                  <a:lnTo>
                    <a:pt x="262436" y="107576"/>
                  </a:lnTo>
                  <a:lnTo>
                    <a:pt x="136771" y="107576"/>
                  </a:lnTo>
                  <a:lnTo>
                    <a:pt x="4760" y="107576"/>
                  </a:lnTo>
                  <a:lnTo>
                    <a:pt x="4760" y="4760"/>
                  </a:lnTo>
                  <a:lnTo>
                    <a:pt x="136771" y="4760"/>
                  </a:lnTo>
                  <a:close/>
                </a:path>
              </a:pathLst>
            </a:custGeom>
            <a:solidFill>
              <a:srgbClr val="E2A74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574"/>
            <p:cNvSpPr/>
            <p:nvPr/>
          </p:nvSpPr>
          <p:spPr>
            <a:xfrm>
              <a:off x="1948171" y="5627550"/>
              <a:ext cx="248103" cy="37450"/>
            </a:xfrm>
            <a:custGeom>
              <a:avLst/>
              <a:gdLst>
                <a:gd name="connsiteX0" fmla="*/ 59341 w 336374"/>
                <a:gd name="connsiteY0" fmla="*/ 4760 h 50773"/>
                <a:gd name="connsiteX1" fmla="*/ 305593 w 336374"/>
                <a:gd name="connsiteY1" fmla="*/ 4760 h 50773"/>
                <a:gd name="connsiteX2" fmla="*/ 313844 w 336374"/>
                <a:gd name="connsiteY2" fmla="*/ 4760 h 50773"/>
                <a:gd name="connsiteX3" fmla="*/ 337327 w 336374"/>
                <a:gd name="connsiteY3" fmla="*/ 28243 h 50773"/>
                <a:gd name="connsiteX4" fmla="*/ 313844 w 336374"/>
                <a:gd name="connsiteY4" fmla="*/ 51726 h 50773"/>
                <a:gd name="connsiteX5" fmla="*/ 305593 w 336374"/>
                <a:gd name="connsiteY5" fmla="*/ 51726 h 50773"/>
                <a:gd name="connsiteX6" fmla="*/ 59341 w 336374"/>
                <a:gd name="connsiteY6" fmla="*/ 51726 h 50773"/>
                <a:gd name="connsiteX7" fmla="*/ 4760 w 336374"/>
                <a:gd name="connsiteY7" fmla="*/ 51726 h 50773"/>
                <a:gd name="connsiteX8" fmla="*/ 4760 w 336374"/>
                <a:gd name="connsiteY8" fmla="*/ 5395 h 50773"/>
                <a:gd name="connsiteX9" fmla="*/ 59341 w 336374"/>
                <a:gd name="connsiteY9" fmla="*/ 5395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374" h="50773">
                  <a:moveTo>
                    <a:pt x="59341" y="4760"/>
                  </a:moveTo>
                  <a:lnTo>
                    <a:pt x="305593" y="4760"/>
                  </a:lnTo>
                  <a:lnTo>
                    <a:pt x="313844" y="4760"/>
                  </a:lnTo>
                  <a:cubicBezTo>
                    <a:pt x="326538" y="4760"/>
                    <a:pt x="337327" y="14915"/>
                    <a:pt x="337327" y="28243"/>
                  </a:cubicBezTo>
                  <a:cubicBezTo>
                    <a:pt x="337327" y="40936"/>
                    <a:pt x="327172" y="51726"/>
                    <a:pt x="313844" y="51726"/>
                  </a:cubicBezTo>
                  <a:lnTo>
                    <a:pt x="305593" y="51726"/>
                  </a:lnTo>
                  <a:lnTo>
                    <a:pt x="59341" y="51726"/>
                  </a:lnTo>
                  <a:lnTo>
                    <a:pt x="4760" y="51726"/>
                  </a:lnTo>
                  <a:lnTo>
                    <a:pt x="4760" y="5395"/>
                  </a:lnTo>
                  <a:lnTo>
                    <a:pt x="59341" y="53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575"/>
            <p:cNvSpPr/>
            <p:nvPr/>
          </p:nvSpPr>
          <p:spPr>
            <a:xfrm>
              <a:off x="1979535" y="5530182"/>
              <a:ext cx="248103" cy="79580"/>
            </a:xfrm>
            <a:custGeom>
              <a:avLst/>
              <a:gdLst>
                <a:gd name="connsiteX0" fmla="*/ 212932 w 336374"/>
                <a:gd name="connsiteY0" fmla="*/ 4760 h 107893"/>
                <a:gd name="connsiteX1" fmla="*/ 97422 w 336374"/>
                <a:gd name="connsiteY1" fmla="*/ 4760 h 107893"/>
                <a:gd name="connsiteX2" fmla="*/ 51726 w 336374"/>
                <a:gd name="connsiteY2" fmla="*/ 4760 h 107893"/>
                <a:gd name="connsiteX3" fmla="*/ 4760 w 336374"/>
                <a:gd name="connsiteY3" fmla="*/ 56168 h 107893"/>
                <a:gd name="connsiteX4" fmla="*/ 51726 w 336374"/>
                <a:gd name="connsiteY4" fmla="*/ 107577 h 107893"/>
                <a:gd name="connsiteX5" fmla="*/ 97422 w 336374"/>
                <a:gd name="connsiteY5" fmla="*/ 107577 h 107893"/>
                <a:gd name="connsiteX6" fmla="*/ 212932 w 336374"/>
                <a:gd name="connsiteY6" fmla="*/ 107577 h 107893"/>
                <a:gd name="connsiteX7" fmla="*/ 334153 w 336374"/>
                <a:gd name="connsiteY7" fmla="*/ 107577 h 107893"/>
                <a:gd name="connsiteX8" fmla="*/ 334153 w 336374"/>
                <a:gd name="connsiteY8" fmla="*/ 4760 h 107893"/>
                <a:gd name="connsiteX9" fmla="*/ 212932 w 336374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374" h="107893">
                  <a:moveTo>
                    <a:pt x="212932" y="4760"/>
                  </a:moveTo>
                  <a:lnTo>
                    <a:pt x="97422" y="4760"/>
                  </a:lnTo>
                  <a:lnTo>
                    <a:pt x="51726" y="4760"/>
                  </a:lnTo>
                  <a:cubicBezTo>
                    <a:pt x="25704" y="4760"/>
                    <a:pt x="4760" y="27608"/>
                    <a:pt x="4760" y="56168"/>
                  </a:cubicBezTo>
                  <a:cubicBezTo>
                    <a:pt x="4760" y="84728"/>
                    <a:pt x="25704" y="107577"/>
                    <a:pt x="51726" y="107577"/>
                  </a:cubicBezTo>
                  <a:lnTo>
                    <a:pt x="97422" y="107577"/>
                  </a:lnTo>
                  <a:lnTo>
                    <a:pt x="212932" y="107577"/>
                  </a:lnTo>
                  <a:lnTo>
                    <a:pt x="334153" y="107577"/>
                  </a:lnTo>
                  <a:lnTo>
                    <a:pt x="334153" y="4760"/>
                  </a:lnTo>
                  <a:lnTo>
                    <a:pt x="212932" y="4760"/>
                  </a:lnTo>
                  <a:close/>
                </a:path>
              </a:pathLst>
            </a:custGeom>
            <a:solidFill>
              <a:srgbClr val="367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576"/>
            <p:cNvSpPr/>
            <p:nvPr/>
          </p:nvSpPr>
          <p:spPr>
            <a:xfrm>
              <a:off x="1997792" y="5550779"/>
              <a:ext cx="229378" cy="37450"/>
            </a:xfrm>
            <a:custGeom>
              <a:avLst/>
              <a:gdLst>
                <a:gd name="connsiteX0" fmla="*/ 259263 w 310988"/>
                <a:gd name="connsiteY0" fmla="*/ 4760 h 50773"/>
                <a:gd name="connsiteX1" fmla="*/ 33320 w 310988"/>
                <a:gd name="connsiteY1" fmla="*/ 4760 h 50773"/>
                <a:gd name="connsiteX2" fmla="*/ 26339 w 310988"/>
                <a:gd name="connsiteY2" fmla="*/ 4760 h 50773"/>
                <a:gd name="connsiteX3" fmla="*/ 4760 w 310988"/>
                <a:gd name="connsiteY3" fmla="*/ 28242 h 50773"/>
                <a:gd name="connsiteX4" fmla="*/ 26339 w 310988"/>
                <a:gd name="connsiteY4" fmla="*/ 51725 h 50773"/>
                <a:gd name="connsiteX5" fmla="*/ 33320 w 310988"/>
                <a:gd name="connsiteY5" fmla="*/ 51725 h 50773"/>
                <a:gd name="connsiteX6" fmla="*/ 259263 w 310988"/>
                <a:gd name="connsiteY6" fmla="*/ 51725 h 50773"/>
                <a:gd name="connsiteX7" fmla="*/ 309401 w 310988"/>
                <a:gd name="connsiteY7" fmla="*/ 51725 h 50773"/>
                <a:gd name="connsiteX8" fmla="*/ 309401 w 310988"/>
                <a:gd name="connsiteY8" fmla="*/ 5395 h 50773"/>
                <a:gd name="connsiteX9" fmla="*/ 259263 w 310988"/>
                <a:gd name="connsiteY9" fmla="*/ 5395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0988" h="50773">
                  <a:moveTo>
                    <a:pt x="259263" y="4760"/>
                  </a:moveTo>
                  <a:lnTo>
                    <a:pt x="33320" y="4760"/>
                  </a:lnTo>
                  <a:lnTo>
                    <a:pt x="26339" y="4760"/>
                  </a:lnTo>
                  <a:cubicBezTo>
                    <a:pt x="14280" y="4760"/>
                    <a:pt x="4760" y="14915"/>
                    <a:pt x="4760" y="28242"/>
                  </a:cubicBezTo>
                  <a:cubicBezTo>
                    <a:pt x="4760" y="40936"/>
                    <a:pt x="14280" y="51725"/>
                    <a:pt x="26339" y="51725"/>
                  </a:cubicBezTo>
                  <a:lnTo>
                    <a:pt x="33320" y="51725"/>
                  </a:lnTo>
                  <a:lnTo>
                    <a:pt x="259263" y="51725"/>
                  </a:lnTo>
                  <a:lnTo>
                    <a:pt x="309401" y="51725"/>
                  </a:lnTo>
                  <a:lnTo>
                    <a:pt x="309401" y="5395"/>
                  </a:lnTo>
                  <a:lnTo>
                    <a:pt x="259263" y="53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577"/>
            <p:cNvSpPr/>
            <p:nvPr/>
          </p:nvSpPr>
          <p:spPr>
            <a:xfrm>
              <a:off x="2618516" y="5720705"/>
              <a:ext cx="177884" cy="1034540"/>
            </a:xfrm>
            <a:custGeom>
              <a:avLst/>
              <a:gdLst>
                <a:gd name="connsiteX0" fmla="*/ 76478 w 241174"/>
                <a:gd name="connsiteY0" fmla="*/ 4760 h 1402619"/>
                <a:gd name="connsiteX1" fmla="*/ 237049 w 241174"/>
                <a:gd name="connsiteY1" fmla="*/ 1399129 h 1402619"/>
                <a:gd name="connsiteX2" fmla="*/ 160889 w 241174"/>
                <a:gd name="connsiteY2" fmla="*/ 1399129 h 1402619"/>
                <a:gd name="connsiteX3" fmla="*/ 4760 w 241174"/>
                <a:gd name="connsiteY3" fmla="*/ 13011 h 1402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174" h="1402619">
                  <a:moveTo>
                    <a:pt x="76478" y="4760"/>
                  </a:moveTo>
                  <a:lnTo>
                    <a:pt x="237049" y="1399129"/>
                  </a:lnTo>
                  <a:lnTo>
                    <a:pt x="160889" y="1399129"/>
                  </a:lnTo>
                  <a:lnTo>
                    <a:pt x="4760" y="13011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578"/>
            <p:cNvSpPr/>
            <p:nvPr/>
          </p:nvSpPr>
          <p:spPr>
            <a:xfrm>
              <a:off x="2412545" y="5720705"/>
              <a:ext cx="131073" cy="931555"/>
            </a:xfrm>
            <a:custGeom>
              <a:avLst/>
              <a:gdLst>
                <a:gd name="connsiteX0" fmla="*/ 178025 w 177707"/>
                <a:gd name="connsiteY0" fmla="*/ 8568 h 1262992"/>
                <a:gd name="connsiteX1" fmla="*/ 68227 w 177707"/>
                <a:gd name="connsiteY1" fmla="*/ 1260136 h 1262992"/>
                <a:gd name="connsiteX2" fmla="*/ 4760 w 177707"/>
                <a:gd name="connsiteY2" fmla="*/ 1260136 h 1262992"/>
                <a:gd name="connsiteX3" fmla="*/ 98056 w 177707"/>
                <a:gd name="connsiteY3" fmla="*/ 4760 h 1262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707" h="1262992">
                  <a:moveTo>
                    <a:pt x="178025" y="8568"/>
                  </a:moveTo>
                  <a:lnTo>
                    <a:pt x="68227" y="1260136"/>
                  </a:lnTo>
                  <a:lnTo>
                    <a:pt x="4760" y="1260136"/>
                  </a:lnTo>
                  <a:lnTo>
                    <a:pt x="98056" y="4760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579"/>
            <p:cNvSpPr/>
            <p:nvPr/>
          </p:nvSpPr>
          <p:spPr>
            <a:xfrm>
              <a:off x="626207" y="5723514"/>
              <a:ext cx="126392" cy="917511"/>
            </a:xfrm>
            <a:custGeom>
              <a:avLst/>
              <a:gdLst>
                <a:gd name="connsiteX0" fmla="*/ 80920 w 171360"/>
                <a:gd name="connsiteY0" fmla="*/ 4760 h 1243952"/>
                <a:gd name="connsiteX1" fmla="*/ 169774 w 171360"/>
                <a:gd name="connsiteY1" fmla="*/ 1239192 h 1243952"/>
                <a:gd name="connsiteX2" fmla="*/ 98056 w 171360"/>
                <a:gd name="connsiteY2" fmla="*/ 1239192 h 1243952"/>
                <a:gd name="connsiteX3" fmla="*/ 4760 w 171360"/>
                <a:gd name="connsiteY3" fmla="*/ 13646 h 124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60" h="1243952">
                  <a:moveTo>
                    <a:pt x="80920" y="4760"/>
                  </a:moveTo>
                  <a:lnTo>
                    <a:pt x="169774" y="1239192"/>
                  </a:lnTo>
                  <a:lnTo>
                    <a:pt x="98056" y="1239192"/>
                  </a:lnTo>
                  <a:lnTo>
                    <a:pt x="4760" y="13646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580"/>
            <p:cNvSpPr/>
            <p:nvPr/>
          </p:nvSpPr>
          <p:spPr>
            <a:xfrm>
              <a:off x="379977" y="5717428"/>
              <a:ext cx="177884" cy="997091"/>
            </a:xfrm>
            <a:custGeom>
              <a:avLst/>
              <a:gdLst>
                <a:gd name="connsiteX0" fmla="*/ 237049 w 241174"/>
                <a:gd name="connsiteY0" fmla="*/ 9203 h 1351845"/>
                <a:gd name="connsiteX1" fmla="*/ 76478 w 241174"/>
                <a:gd name="connsiteY1" fmla="*/ 1352798 h 1351845"/>
                <a:gd name="connsiteX2" fmla="*/ 4760 w 241174"/>
                <a:gd name="connsiteY2" fmla="*/ 1352798 h 1351845"/>
                <a:gd name="connsiteX3" fmla="*/ 152638 w 241174"/>
                <a:gd name="connsiteY3" fmla="*/ 4760 h 135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174" h="1351845">
                  <a:moveTo>
                    <a:pt x="237049" y="9203"/>
                  </a:moveTo>
                  <a:lnTo>
                    <a:pt x="76478" y="1352798"/>
                  </a:lnTo>
                  <a:lnTo>
                    <a:pt x="4760" y="1352798"/>
                  </a:lnTo>
                  <a:lnTo>
                    <a:pt x="152638" y="4760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581"/>
            <p:cNvSpPr/>
            <p:nvPr/>
          </p:nvSpPr>
          <p:spPr>
            <a:xfrm>
              <a:off x="308214" y="5679878"/>
              <a:ext cx="2569967" cy="65537"/>
            </a:xfrm>
            <a:custGeom>
              <a:avLst/>
              <a:gdLst>
                <a:gd name="connsiteX0" fmla="*/ 3479575 w 3484335"/>
                <a:gd name="connsiteY0" fmla="*/ 84728 h 88853"/>
                <a:gd name="connsiteX1" fmla="*/ 4760 w 3484335"/>
                <a:gd name="connsiteY1" fmla="*/ 84728 h 88853"/>
                <a:gd name="connsiteX2" fmla="*/ 4760 w 3484335"/>
                <a:gd name="connsiteY2" fmla="*/ 4760 h 88853"/>
                <a:gd name="connsiteX3" fmla="*/ 3479575 w 3484335"/>
                <a:gd name="connsiteY3" fmla="*/ 4760 h 8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4335" h="88853">
                  <a:moveTo>
                    <a:pt x="3479575" y="84728"/>
                  </a:moveTo>
                  <a:lnTo>
                    <a:pt x="4760" y="84728"/>
                  </a:lnTo>
                  <a:lnTo>
                    <a:pt x="4760" y="4760"/>
                  </a:lnTo>
                  <a:lnTo>
                    <a:pt x="3479575" y="4760"/>
                  </a:lnTo>
                  <a:close/>
                </a:path>
              </a:pathLst>
            </a:custGeom>
            <a:solidFill>
              <a:srgbClr val="7E97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582"/>
            <p:cNvSpPr/>
            <p:nvPr/>
          </p:nvSpPr>
          <p:spPr>
            <a:xfrm>
              <a:off x="0" y="6204099"/>
              <a:ext cx="416625" cy="388538"/>
            </a:xfrm>
            <a:custGeom>
              <a:avLst/>
              <a:gdLst>
                <a:gd name="connsiteX0" fmla="*/ 446307 w 564855"/>
                <a:gd name="connsiteY0" fmla="*/ 499401 h 526775"/>
                <a:gd name="connsiteX1" fmla="*/ 342222 w 564855"/>
                <a:gd name="connsiteY1" fmla="*/ 312174 h 526775"/>
                <a:gd name="connsiteX2" fmla="*/ 66140 w 564855"/>
                <a:gd name="connsiteY2" fmla="*/ 138274 h 526775"/>
                <a:gd name="connsiteX3" fmla="*/ 53447 w 564855"/>
                <a:gd name="connsiteY3" fmla="*/ 34188 h 526775"/>
                <a:gd name="connsiteX4" fmla="*/ 311123 w 564855"/>
                <a:gd name="connsiteY4" fmla="*/ 36727 h 526775"/>
                <a:gd name="connsiteX5" fmla="*/ 566260 w 564855"/>
                <a:gd name="connsiteY5" fmla="*/ 411182 h 526775"/>
                <a:gd name="connsiteX6" fmla="*/ 532622 w 564855"/>
                <a:gd name="connsiteY6" fmla="*/ 525423 h 526775"/>
                <a:gd name="connsiteX7" fmla="*/ 446307 w 564855"/>
                <a:gd name="connsiteY7" fmla="*/ 499401 h 52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855" h="526775">
                  <a:moveTo>
                    <a:pt x="446307" y="499401"/>
                  </a:moveTo>
                  <a:cubicBezTo>
                    <a:pt x="446307" y="499401"/>
                    <a:pt x="401881" y="356601"/>
                    <a:pt x="342222" y="312174"/>
                  </a:cubicBezTo>
                  <a:cubicBezTo>
                    <a:pt x="282563" y="267747"/>
                    <a:pt x="162610" y="148429"/>
                    <a:pt x="66140" y="138274"/>
                  </a:cubicBezTo>
                  <a:cubicBezTo>
                    <a:pt x="-30329" y="128120"/>
                    <a:pt x="3943" y="52594"/>
                    <a:pt x="53447" y="34188"/>
                  </a:cubicBezTo>
                  <a:cubicBezTo>
                    <a:pt x="102951" y="15783"/>
                    <a:pt x="248291" y="-22932"/>
                    <a:pt x="311123" y="36727"/>
                  </a:cubicBezTo>
                  <a:cubicBezTo>
                    <a:pt x="373320" y="96386"/>
                    <a:pt x="566260" y="403566"/>
                    <a:pt x="566260" y="411182"/>
                  </a:cubicBezTo>
                  <a:cubicBezTo>
                    <a:pt x="566260" y="418798"/>
                    <a:pt x="532622" y="525423"/>
                    <a:pt x="532622" y="525423"/>
                  </a:cubicBezTo>
                  <a:lnTo>
                    <a:pt x="446307" y="499401"/>
                  </a:lnTo>
                  <a:close/>
                </a:path>
              </a:pathLst>
            </a:custGeom>
            <a:solidFill>
              <a:srgbClr val="FFD2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583"/>
            <p:cNvSpPr/>
            <p:nvPr/>
          </p:nvSpPr>
          <p:spPr>
            <a:xfrm>
              <a:off x="99574" y="6246870"/>
              <a:ext cx="285552" cy="323001"/>
            </a:xfrm>
            <a:custGeom>
              <a:avLst/>
              <a:gdLst>
                <a:gd name="connsiteX0" fmla="*/ 375407 w 387148"/>
                <a:gd name="connsiteY0" fmla="*/ 437605 h 437921"/>
                <a:gd name="connsiteX1" fmla="*/ 386831 w 387148"/>
                <a:gd name="connsiteY1" fmla="*/ 435701 h 437921"/>
                <a:gd name="connsiteX2" fmla="*/ 6029 w 387148"/>
                <a:gd name="connsiteY2" fmla="*/ 4760 h 437921"/>
                <a:gd name="connsiteX3" fmla="*/ 4760 w 387148"/>
                <a:gd name="connsiteY3" fmla="*/ 16184 h 437921"/>
                <a:gd name="connsiteX4" fmla="*/ 375407 w 387148"/>
                <a:gd name="connsiteY4" fmla="*/ 437605 h 43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148" h="437921">
                  <a:moveTo>
                    <a:pt x="375407" y="437605"/>
                  </a:moveTo>
                  <a:lnTo>
                    <a:pt x="386831" y="435701"/>
                  </a:lnTo>
                  <a:cubicBezTo>
                    <a:pt x="386196" y="431893"/>
                    <a:pt x="316383" y="45379"/>
                    <a:pt x="6029" y="4760"/>
                  </a:cubicBezTo>
                  <a:lnTo>
                    <a:pt x="4760" y="16184"/>
                  </a:lnTo>
                  <a:cubicBezTo>
                    <a:pt x="306863" y="55534"/>
                    <a:pt x="374772" y="433797"/>
                    <a:pt x="375407" y="437605"/>
                  </a:cubicBezTo>
                  <a:close/>
                </a:path>
              </a:pathLst>
            </a:custGeom>
            <a:solidFill>
              <a:srgbClr val="DD96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584"/>
            <p:cNvSpPr/>
            <p:nvPr/>
          </p:nvSpPr>
          <p:spPr>
            <a:xfrm>
              <a:off x="196179" y="5858592"/>
              <a:ext cx="304277" cy="711540"/>
            </a:xfrm>
            <a:custGeom>
              <a:avLst/>
              <a:gdLst>
                <a:gd name="connsiteX0" fmla="*/ 255855 w 412535"/>
                <a:gd name="connsiteY0" fmla="*/ 8216 h 964697"/>
                <a:gd name="connsiteX1" fmla="*/ 289493 w 412535"/>
                <a:gd name="connsiteY1" fmla="*/ 72953 h 964697"/>
                <a:gd name="connsiteX2" fmla="*/ 255855 w 412535"/>
                <a:gd name="connsiteY2" fmla="*/ 359188 h 964697"/>
                <a:gd name="connsiteX3" fmla="*/ 383424 w 412535"/>
                <a:gd name="connsiteY3" fmla="*/ 574976 h 964697"/>
                <a:gd name="connsiteX4" fmla="*/ 409445 w 412535"/>
                <a:gd name="connsiteY4" fmla="*/ 694929 h 964697"/>
                <a:gd name="connsiteX5" fmla="*/ 328842 w 412535"/>
                <a:gd name="connsiteY5" fmla="*/ 961490 h 964697"/>
                <a:gd name="connsiteX6" fmla="*/ 250778 w 412535"/>
                <a:gd name="connsiteY6" fmla="*/ 962759 h 964697"/>
                <a:gd name="connsiteX7" fmla="*/ 219679 w 412535"/>
                <a:gd name="connsiteY7" fmla="*/ 825036 h 964697"/>
                <a:gd name="connsiteX8" fmla="*/ 16585 w 412535"/>
                <a:gd name="connsiteY8" fmla="*/ 533722 h 964697"/>
                <a:gd name="connsiteX9" fmla="*/ 58473 w 412535"/>
                <a:gd name="connsiteY9" fmla="*/ 195444 h 964697"/>
                <a:gd name="connsiteX10" fmla="*/ 255855 w 412535"/>
                <a:gd name="connsiteY10" fmla="*/ 8216 h 96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2535" h="964697">
                  <a:moveTo>
                    <a:pt x="255855" y="8216"/>
                  </a:moveTo>
                  <a:cubicBezTo>
                    <a:pt x="255855" y="8216"/>
                    <a:pt x="310437" y="-17805"/>
                    <a:pt x="289493" y="72953"/>
                  </a:cubicBezTo>
                  <a:cubicBezTo>
                    <a:pt x="268549" y="163710"/>
                    <a:pt x="221583" y="244313"/>
                    <a:pt x="255855" y="359188"/>
                  </a:cubicBezTo>
                  <a:cubicBezTo>
                    <a:pt x="289493" y="473429"/>
                    <a:pt x="335189" y="510240"/>
                    <a:pt x="383424" y="574976"/>
                  </a:cubicBezTo>
                  <a:cubicBezTo>
                    <a:pt x="417696" y="621307"/>
                    <a:pt x="417061" y="627019"/>
                    <a:pt x="409445" y="694929"/>
                  </a:cubicBezTo>
                  <a:cubicBezTo>
                    <a:pt x="401829" y="762838"/>
                    <a:pt x="328842" y="961490"/>
                    <a:pt x="328842" y="961490"/>
                  </a:cubicBezTo>
                  <a:lnTo>
                    <a:pt x="250778" y="962759"/>
                  </a:lnTo>
                  <a:cubicBezTo>
                    <a:pt x="250778" y="962759"/>
                    <a:pt x="263471" y="858673"/>
                    <a:pt x="219679" y="825036"/>
                  </a:cubicBezTo>
                  <a:cubicBezTo>
                    <a:pt x="175252" y="791398"/>
                    <a:pt x="29913" y="598459"/>
                    <a:pt x="16585" y="533722"/>
                  </a:cubicBezTo>
                  <a:cubicBezTo>
                    <a:pt x="3892" y="468986"/>
                    <a:pt x="-14514" y="330628"/>
                    <a:pt x="58473" y="195444"/>
                  </a:cubicBezTo>
                  <a:cubicBezTo>
                    <a:pt x="130826" y="60259"/>
                    <a:pt x="234911" y="18371"/>
                    <a:pt x="255855" y="8216"/>
                  </a:cubicBezTo>
                  <a:close/>
                </a:path>
              </a:pathLst>
            </a:custGeom>
            <a:solidFill>
              <a:srgbClr val="63E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585"/>
            <p:cNvSpPr/>
            <p:nvPr/>
          </p:nvSpPr>
          <p:spPr>
            <a:xfrm>
              <a:off x="276468" y="5980511"/>
              <a:ext cx="154479" cy="599191"/>
            </a:xfrm>
            <a:custGeom>
              <a:avLst/>
              <a:gdLst>
                <a:gd name="connsiteX0" fmla="*/ 188253 w 209440"/>
                <a:gd name="connsiteY0" fmla="*/ 813329 h 812376"/>
                <a:gd name="connsiteX1" fmla="*/ 155250 w 209440"/>
                <a:gd name="connsiteY1" fmla="*/ 483935 h 812376"/>
                <a:gd name="connsiteX2" fmla="*/ 126055 w 209440"/>
                <a:gd name="connsiteY2" fmla="*/ 452837 h 812376"/>
                <a:gd name="connsiteX3" fmla="*/ 16258 w 209440"/>
                <a:gd name="connsiteY3" fmla="*/ 240857 h 812376"/>
                <a:gd name="connsiteX4" fmla="*/ 79090 w 209440"/>
                <a:gd name="connsiteY4" fmla="*/ 10472 h 812376"/>
                <a:gd name="connsiteX5" fmla="*/ 68935 w 209440"/>
                <a:gd name="connsiteY5" fmla="*/ 4760 h 812376"/>
                <a:gd name="connsiteX6" fmla="*/ 4833 w 209440"/>
                <a:gd name="connsiteY6" fmla="*/ 240857 h 812376"/>
                <a:gd name="connsiteX7" fmla="*/ 117805 w 209440"/>
                <a:gd name="connsiteY7" fmla="*/ 460453 h 812376"/>
                <a:gd name="connsiteX8" fmla="*/ 146999 w 209440"/>
                <a:gd name="connsiteY8" fmla="*/ 491552 h 812376"/>
                <a:gd name="connsiteX9" fmla="*/ 177464 w 209440"/>
                <a:gd name="connsiteY9" fmla="*/ 809521 h 812376"/>
                <a:gd name="connsiteX10" fmla="*/ 188253 w 209440"/>
                <a:gd name="connsiteY10" fmla="*/ 813329 h 812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440" h="812376">
                  <a:moveTo>
                    <a:pt x="188253" y="813329"/>
                  </a:moveTo>
                  <a:cubicBezTo>
                    <a:pt x="190792" y="803809"/>
                    <a:pt x="249181" y="584848"/>
                    <a:pt x="155250" y="483935"/>
                  </a:cubicBezTo>
                  <a:cubicBezTo>
                    <a:pt x="145095" y="473146"/>
                    <a:pt x="135575" y="462357"/>
                    <a:pt x="126055" y="452837"/>
                  </a:cubicBezTo>
                  <a:cubicBezTo>
                    <a:pt x="51799" y="374772"/>
                    <a:pt x="18162" y="339231"/>
                    <a:pt x="16258" y="240857"/>
                  </a:cubicBezTo>
                  <a:cubicBezTo>
                    <a:pt x="14354" y="130424"/>
                    <a:pt x="78455" y="11741"/>
                    <a:pt x="79090" y="10472"/>
                  </a:cubicBezTo>
                  <a:lnTo>
                    <a:pt x="68935" y="4760"/>
                  </a:lnTo>
                  <a:cubicBezTo>
                    <a:pt x="66396" y="9837"/>
                    <a:pt x="2295" y="127251"/>
                    <a:pt x="4833" y="240857"/>
                  </a:cubicBezTo>
                  <a:cubicBezTo>
                    <a:pt x="6737" y="343673"/>
                    <a:pt x="44183" y="383023"/>
                    <a:pt x="117805" y="460453"/>
                  </a:cubicBezTo>
                  <a:cubicBezTo>
                    <a:pt x="126690" y="469973"/>
                    <a:pt x="136845" y="480127"/>
                    <a:pt x="146999" y="491552"/>
                  </a:cubicBezTo>
                  <a:cubicBezTo>
                    <a:pt x="236488" y="587387"/>
                    <a:pt x="178098" y="807617"/>
                    <a:pt x="177464" y="809521"/>
                  </a:cubicBezTo>
                  <a:lnTo>
                    <a:pt x="188253" y="813329"/>
                  </a:lnTo>
                  <a:close/>
                </a:path>
              </a:pathLst>
            </a:custGeom>
            <a:solidFill>
              <a:srgbClr val="25B2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586"/>
            <p:cNvSpPr/>
            <p:nvPr/>
          </p:nvSpPr>
          <p:spPr>
            <a:xfrm>
              <a:off x="409277" y="6307286"/>
              <a:ext cx="248103" cy="262146"/>
            </a:xfrm>
            <a:custGeom>
              <a:avLst/>
              <a:gdLst>
                <a:gd name="connsiteX0" fmla="*/ 168129 w 336374"/>
                <a:gd name="connsiteY0" fmla="*/ 18684 h 355414"/>
                <a:gd name="connsiteX1" fmla="*/ 316007 w 336374"/>
                <a:gd name="connsiteY1" fmla="*/ 17414 h 355414"/>
                <a:gd name="connsiteX2" fmla="*/ 293794 w 336374"/>
                <a:gd name="connsiteY2" fmla="*/ 150060 h 355414"/>
                <a:gd name="connsiteX3" fmla="*/ 154166 w 336374"/>
                <a:gd name="connsiteY3" fmla="*/ 210354 h 355414"/>
                <a:gd name="connsiteX4" fmla="*/ 42465 w 336374"/>
                <a:gd name="connsiteY4" fmla="*/ 352520 h 355414"/>
                <a:gd name="connsiteX5" fmla="*/ 5019 w 336374"/>
                <a:gd name="connsiteY5" fmla="*/ 352520 h 355414"/>
                <a:gd name="connsiteX6" fmla="*/ 168129 w 336374"/>
                <a:gd name="connsiteY6" fmla="*/ 18684 h 35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374" h="355414">
                  <a:moveTo>
                    <a:pt x="168129" y="18684"/>
                  </a:moveTo>
                  <a:cubicBezTo>
                    <a:pt x="168129" y="18684"/>
                    <a:pt x="295063" y="-11780"/>
                    <a:pt x="316007" y="17414"/>
                  </a:cubicBezTo>
                  <a:cubicBezTo>
                    <a:pt x="336951" y="46609"/>
                    <a:pt x="353453" y="103729"/>
                    <a:pt x="293794" y="150060"/>
                  </a:cubicBezTo>
                  <a:cubicBezTo>
                    <a:pt x="234135" y="196391"/>
                    <a:pt x="185265" y="189410"/>
                    <a:pt x="154166" y="210354"/>
                  </a:cubicBezTo>
                  <a:cubicBezTo>
                    <a:pt x="123702" y="231298"/>
                    <a:pt x="45003" y="310632"/>
                    <a:pt x="42465" y="352520"/>
                  </a:cubicBezTo>
                  <a:lnTo>
                    <a:pt x="5019" y="352520"/>
                  </a:lnTo>
                  <a:cubicBezTo>
                    <a:pt x="5019" y="351885"/>
                    <a:pt x="-8944" y="79612"/>
                    <a:pt x="168129" y="18684"/>
                  </a:cubicBezTo>
                  <a:close/>
                </a:path>
              </a:pathLst>
            </a:custGeom>
            <a:solidFill>
              <a:srgbClr val="2541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587"/>
            <p:cNvSpPr/>
            <p:nvPr/>
          </p:nvSpPr>
          <p:spPr>
            <a:xfrm>
              <a:off x="248904" y="6563318"/>
              <a:ext cx="276190" cy="285552"/>
            </a:xfrm>
            <a:custGeom>
              <a:avLst/>
              <a:gdLst>
                <a:gd name="connsiteX0" fmla="*/ 370330 w 374454"/>
                <a:gd name="connsiteY0" fmla="*/ 4760 h 387148"/>
                <a:gd name="connsiteX1" fmla="*/ 4760 w 374454"/>
                <a:gd name="connsiteY1" fmla="*/ 4760 h 387148"/>
                <a:gd name="connsiteX2" fmla="*/ 43475 w 374454"/>
                <a:gd name="connsiteY2" fmla="*/ 382388 h 387148"/>
                <a:gd name="connsiteX3" fmla="*/ 330980 w 374454"/>
                <a:gd name="connsiteY3" fmla="*/ 379850 h 38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454" h="387148">
                  <a:moveTo>
                    <a:pt x="370330" y="4760"/>
                  </a:moveTo>
                  <a:lnTo>
                    <a:pt x="4760" y="4760"/>
                  </a:lnTo>
                  <a:lnTo>
                    <a:pt x="43475" y="382388"/>
                  </a:lnTo>
                  <a:lnTo>
                    <a:pt x="330980" y="379850"/>
                  </a:lnTo>
                  <a:close/>
                </a:path>
              </a:pathLst>
            </a:custGeom>
            <a:solidFill>
              <a:srgbClr val="084C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588"/>
            <p:cNvSpPr/>
            <p:nvPr/>
          </p:nvSpPr>
          <p:spPr>
            <a:xfrm>
              <a:off x="416560" y="6365771"/>
              <a:ext cx="177884" cy="201291"/>
            </a:xfrm>
            <a:custGeom>
              <a:avLst/>
              <a:gdLst>
                <a:gd name="connsiteX0" fmla="*/ 5300 w 241174"/>
                <a:gd name="connsiteY0" fmla="*/ 272591 h 272907"/>
                <a:gd name="connsiteX1" fmla="*/ 17359 w 241174"/>
                <a:gd name="connsiteY1" fmla="*/ 272591 h 272907"/>
                <a:gd name="connsiteX2" fmla="*/ 70036 w 241174"/>
                <a:gd name="connsiteY2" fmla="*/ 132328 h 272907"/>
                <a:gd name="connsiteX3" fmla="*/ 238224 w 241174"/>
                <a:gd name="connsiteY3" fmla="*/ 16184 h 272907"/>
                <a:gd name="connsiteX4" fmla="*/ 236320 w 241174"/>
                <a:gd name="connsiteY4" fmla="*/ 4760 h 272907"/>
                <a:gd name="connsiteX5" fmla="*/ 59882 w 241174"/>
                <a:gd name="connsiteY5" fmla="*/ 125982 h 272907"/>
                <a:gd name="connsiteX6" fmla="*/ 5300 w 241174"/>
                <a:gd name="connsiteY6" fmla="*/ 272591 h 27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174" h="272907">
                  <a:moveTo>
                    <a:pt x="5300" y="272591"/>
                  </a:moveTo>
                  <a:lnTo>
                    <a:pt x="17359" y="272591"/>
                  </a:lnTo>
                  <a:cubicBezTo>
                    <a:pt x="17359" y="271956"/>
                    <a:pt x="10377" y="230702"/>
                    <a:pt x="70036" y="132328"/>
                  </a:cubicBezTo>
                  <a:cubicBezTo>
                    <a:pt x="129695" y="33955"/>
                    <a:pt x="237589" y="16819"/>
                    <a:pt x="238224" y="16184"/>
                  </a:cubicBezTo>
                  <a:lnTo>
                    <a:pt x="236320" y="4760"/>
                  </a:lnTo>
                  <a:cubicBezTo>
                    <a:pt x="231877" y="5395"/>
                    <a:pt x="122714" y="23166"/>
                    <a:pt x="59882" y="125982"/>
                  </a:cubicBezTo>
                  <a:cubicBezTo>
                    <a:pt x="-2316" y="228798"/>
                    <a:pt x="4665" y="270687"/>
                    <a:pt x="5300" y="272591"/>
                  </a:cubicBezTo>
                  <a:close/>
                </a:path>
              </a:pathLst>
            </a:custGeom>
            <a:solidFill>
              <a:srgbClr val="667F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589"/>
            <p:cNvSpPr/>
            <p:nvPr/>
          </p:nvSpPr>
          <p:spPr>
            <a:xfrm>
              <a:off x="2664291" y="6197436"/>
              <a:ext cx="360450" cy="337045"/>
            </a:xfrm>
            <a:custGeom>
              <a:avLst/>
              <a:gdLst>
                <a:gd name="connsiteX0" fmla="*/ 383795 w 488695"/>
                <a:gd name="connsiteY0" fmla="*/ 430369 h 456962"/>
                <a:gd name="connsiteX1" fmla="*/ 294306 w 488695"/>
                <a:gd name="connsiteY1" fmla="*/ 269164 h 456962"/>
                <a:gd name="connsiteX2" fmla="*/ 57575 w 488695"/>
                <a:gd name="connsiteY2" fmla="*/ 119381 h 456962"/>
                <a:gd name="connsiteX3" fmla="*/ 46151 w 488695"/>
                <a:gd name="connsiteY3" fmla="*/ 29893 h 456962"/>
                <a:gd name="connsiteX4" fmla="*/ 267650 w 488695"/>
                <a:gd name="connsiteY4" fmla="*/ 32432 h 456962"/>
                <a:gd name="connsiteX5" fmla="*/ 486611 w 488695"/>
                <a:gd name="connsiteY5" fmla="*/ 354209 h 456962"/>
                <a:gd name="connsiteX6" fmla="*/ 457416 w 488695"/>
                <a:gd name="connsiteY6" fmla="*/ 452583 h 456962"/>
                <a:gd name="connsiteX7" fmla="*/ 383795 w 488695"/>
                <a:gd name="connsiteY7" fmla="*/ 430369 h 456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695" h="456962">
                  <a:moveTo>
                    <a:pt x="383795" y="430369"/>
                  </a:moveTo>
                  <a:cubicBezTo>
                    <a:pt x="383795" y="430369"/>
                    <a:pt x="345715" y="307244"/>
                    <a:pt x="294306" y="269164"/>
                  </a:cubicBezTo>
                  <a:cubicBezTo>
                    <a:pt x="242898" y="231084"/>
                    <a:pt x="140716" y="128267"/>
                    <a:pt x="57575" y="119381"/>
                  </a:cubicBezTo>
                  <a:cubicBezTo>
                    <a:pt x="-24932" y="110496"/>
                    <a:pt x="3628" y="45760"/>
                    <a:pt x="46151" y="29893"/>
                  </a:cubicBezTo>
                  <a:cubicBezTo>
                    <a:pt x="88674" y="14026"/>
                    <a:pt x="213703" y="-18976"/>
                    <a:pt x="267650" y="32432"/>
                  </a:cubicBezTo>
                  <a:cubicBezTo>
                    <a:pt x="321597" y="83840"/>
                    <a:pt x="486611" y="347862"/>
                    <a:pt x="486611" y="354209"/>
                  </a:cubicBezTo>
                  <a:cubicBezTo>
                    <a:pt x="486611" y="360556"/>
                    <a:pt x="457416" y="452583"/>
                    <a:pt x="457416" y="452583"/>
                  </a:cubicBezTo>
                  <a:lnTo>
                    <a:pt x="383795" y="430369"/>
                  </a:lnTo>
                  <a:close/>
                </a:path>
              </a:pathLst>
            </a:custGeom>
            <a:solidFill>
              <a:srgbClr val="FFD2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590"/>
            <p:cNvSpPr/>
            <p:nvPr/>
          </p:nvSpPr>
          <p:spPr>
            <a:xfrm>
              <a:off x="2750057" y="6233763"/>
              <a:ext cx="248103" cy="280871"/>
            </a:xfrm>
            <a:custGeom>
              <a:avLst/>
              <a:gdLst>
                <a:gd name="connsiteX0" fmla="*/ 323364 w 336374"/>
                <a:gd name="connsiteY0" fmla="*/ 377311 h 380801"/>
                <a:gd name="connsiteX1" fmla="*/ 333519 w 336374"/>
                <a:gd name="connsiteY1" fmla="*/ 375407 h 380801"/>
                <a:gd name="connsiteX2" fmla="*/ 6029 w 336374"/>
                <a:gd name="connsiteY2" fmla="*/ 4760 h 380801"/>
                <a:gd name="connsiteX3" fmla="*/ 4760 w 336374"/>
                <a:gd name="connsiteY3" fmla="*/ 14915 h 380801"/>
                <a:gd name="connsiteX4" fmla="*/ 323364 w 336374"/>
                <a:gd name="connsiteY4" fmla="*/ 377311 h 38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374" h="380801">
                  <a:moveTo>
                    <a:pt x="323364" y="377311"/>
                  </a:moveTo>
                  <a:lnTo>
                    <a:pt x="333519" y="375407"/>
                  </a:lnTo>
                  <a:cubicBezTo>
                    <a:pt x="332884" y="372234"/>
                    <a:pt x="273225" y="40302"/>
                    <a:pt x="6029" y="4760"/>
                  </a:cubicBezTo>
                  <a:lnTo>
                    <a:pt x="4760" y="14915"/>
                  </a:lnTo>
                  <a:cubicBezTo>
                    <a:pt x="263705" y="49187"/>
                    <a:pt x="322729" y="374138"/>
                    <a:pt x="323364" y="377311"/>
                  </a:cubicBezTo>
                  <a:close/>
                </a:path>
              </a:pathLst>
            </a:custGeom>
            <a:solidFill>
              <a:srgbClr val="DD96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591"/>
            <p:cNvSpPr/>
            <p:nvPr/>
          </p:nvSpPr>
          <p:spPr>
            <a:xfrm>
              <a:off x="2832738" y="5900648"/>
              <a:ext cx="262146" cy="613234"/>
            </a:xfrm>
            <a:custGeom>
              <a:avLst/>
              <a:gdLst>
                <a:gd name="connsiteX0" fmla="*/ 220786 w 355414"/>
                <a:gd name="connsiteY0" fmla="*/ 7682 h 831416"/>
                <a:gd name="connsiteX1" fmla="*/ 249981 w 355414"/>
                <a:gd name="connsiteY1" fmla="*/ 63533 h 831416"/>
                <a:gd name="connsiteX2" fmla="*/ 220786 w 355414"/>
                <a:gd name="connsiteY2" fmla="*/ 309150 h 831416"/>
                <a:gd name="connsiteX3" fmla="*/ 330584 w 355414"/>
                <a:gd name="connsiteY3" fmla="*/ 494474 h 831416"/>
                <a:gd name="connsiteX4" fmla="*/ 352797 w 355414"/>
                <a:gd name="connsiteY4" fmla="*/ 597290 h 831416"/>
                <a:gd name="connsiteX5" fmla="*/ 283618 w 355414"/>
                <a:gd name="connsiteY5" fmla="*/ 826406 h 831416"/>
                <a:gd name="connsiteX6" fmla="*/ 216343 w 355414"/>
                <a:gd name="connsiteY6" fmla="*/ 827675 h 831416"/>
                <a:gd name="connsiteX7" fmla="*/ 189687 w 355414"/>
                <a:gd name="connsiteY7" fmla="*/ 708992 h 831416"/>
                <a:gd name="connsiteX8" fmla="*/ 15153 w 355414"/>
                <a:gd name="connsiteY8" fmla="*/ 458932 h 831416"/>
                <a:gd name="connsiteX9" fmla="*/ 50695 w 355414"/>
                <a:gd name="connsiteY9" fmla="*/ 168254 h 831416"/>
                <a:gd name="connsiteX10" fmla="*/ 220786 w 355414"/>
                <a:gd name="connsiteY10" fmla="*/ 7682 h 831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5414" h="831416">
                  <a:moveTo>
                    <a:pt x="220786" y="7682"/>
                  </a:moveTo>
                  <a:cubicBezTo>
                    <a:pt x="220786" y="7682"/>
                    <a:pt x="267751" y="-14531"/>
                    <a:pt x="249981" y="63533"/>
                  </a:cubicBezTo>
                  <a:cubicBezTo>
                    <a:pt x="232210" y="141598"/>
                    <a:pt x="191591" y="210776"/>
                    <a:pt x="220786" y="309150"/>
                  </a:cubicBezTo>
                  <a:cubicBezTo>
                    <a:pt x="249981" y="407524"/>
                    <a:pt x="288696" y="439257"/>
                    <a:pt x="330584" y="494474"/>
                  </a:cubicBezTo>
                  <a:cubicBezTo>
                    <a:pt x="360413" y="533823"/>
                    <a:pt x="359778" y="538901"/>
                    <a:pt x="352797" y="597290"/>
                  </a:cubicBezTo>
                  <a:cubicBezTo>
                    <a:pt x="345816" y="655680"/>
                    <a:pt x="283618" y="826406"/>
                    <a:pt x="283618" y="826406"/>
                  </a:cubicBezTo>
                  <a:lnTo>
                    <a:pt x="216343" y="827675"/>
                  </a:lnTo>
                  <a:cubicBezTo>
                    <a:pt x="216343" y="827675"/>
                    <a:pt x="227767" y="738187"/>
                    <a:pt x="189687" y="708992"/>
                  </a:cubicBezTo>
                  <a:cubicBezTo>
                    <a:pt x="151607" y="679797"/>
                    <a:pt x="26577" y="514783"/>
                    <a:pt x="15153" y="458932"/>
                  </a:cubicBezTo>
                  <a:cubicBezTo>
                    <a:pt x="3729" y="403082"/>
                    <a:pt x="-11503" y="284398"/>
                    <a:pt x="50695" y="168254"/>
                  </a:cubicBezTo>
                  <a:cubicBezTo>
                    <a:pt x="112892" y="52109"/>
                    <a:pt x="202380" y="16568"/>
                    <a:pt x="220786" y="7682"/>
                  </a:cubicBezTo>
                  <a:close/>
                </a:path>
              </a:pathLst>
            </a:custGeom>
            <a:solidFill>
              <a:srgbClr val="63E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592"/>
            <p:cNvSpPr/>
            <p:nvPr/>
          </p:nvSpPr>
          <p:spPr>
            <a:xfrm>
              <a:off x="2901692" y="6005321"/>
              <a:ext cx="135754" cy="519611"/>
            </a:xfrm>
            <a:custGeom>
              <a:avLst/>
              <a:gdLst>
                <a:gd name="connsiteX0" fmla="*/ 162841 w 184054"/>
                <a:gd name="connsiteY0" fmla="*/ 699723 h 704483"/>
                <a:gd name="connsiteX1" fmla="*/ 134281 w 184054"/>
                <a:gd name="connsiteY1" fmla="*/ 416661 h 704483"/>
                <a:gd name="connsiteX2" fmla="*/ 109529 w 184054"/>
                <a:gd name="connsiteY2" fmla="*/ 390004 h 704483"/>
                <a:gd name="connsiteX3" fmla="*/ 14963 w 184054"/>
                <a:gd name="connsiteY3" fmla="*/ 207854 h 704483"/>
                <a:gd name="connsiteX4" fmla="*/ 68910 w 184054"/>
                <a:gd name="connsiteY4" fmla="*/ 9837 h 704483"/>
                <a:gd name="connsiteX5" fmla="*/ 60025 w 184054"/>
                <a:gd name="connsiteY5" fmla="*/ 4760 h 704483"/>
                <a:gd name="connsiteX6" fmla="*/ 4809 w 184054"/>
                <a:gd name="connsiteY6" fmla="*/ 207854 h 704483"/>
                <a:gd name="connsiteX7" fmla="*/ 101913 w 184054"/>
                <a:gd name="connsiteY7" fmla="*/ 396986 h 704483"/>
                <a:gd name="connsiteX8" fmla="*/ 126665 w 184054"/>
                <a:gd name="connsiteY8" fmla="*/ 423642 h 704483"/>
                <a:gd name="connsiteX9" fmla="*/ 152687 w 184054"/>
                <a:gd name="connsiteY9" fmla="*/ 697184 h 704483"/>
                <a:gd name="connsiteX10" fmla="*/ 162841 w 184054"/>
                <a:gd name="connsiteY10" fmla="*/ 699723 h 704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4054" h="704483">
                  <a:moveTo>
                    <a:pt x="162841" y="699723"/>
                  </a:moveTo>
                  <a:cubicBezTo>
                    <a:pt x="164745" y="691472"/>
                    <a:pt x="214884" y="503610"/>
                    <a:pt x="134281" y="416661"/>
                  </a:cubicBezTo>
                  <a:cubicBezTo>
                    <a:pt x="125396" y="407141"/>
                    <a:pt x="117145" y="398255"/>
                    <a:pt x="109529" y="390004"/>
                  </a:cubicBezTo>
                  <a:cubicBezTo>
                    <a:pt x="46062" y="322729"/>
                    <a:pt x="16867" y="292265"/>
                    <a:pt x="14963" y="207854"/>
                  </a:cubicBezTo>
                  <a:cubicBezTo>
                    <a:pt x="13059" y="113288"/>
                    <a:pt x="68276" y="11107"/>
                    <a:pt x="68910" y="9837"/>
                  </a:cubicBezTo>
                  <a:lnTo>
                    <a:pt x="60025" y="4760"/>
                  </a:lnTo>
                  <a:cubicBezTo>
                    <a:pt x="57486" y="9203"/>
                    <a:pt x="2904" y="110115"/>
                    <a:pt x="4809" y="207854"/>
                  </a:cubicBezTo>
                  <a:cubicBezTo>
                    <a:pt x="6713" y="296073"/>
                    <a:pt x="38446" y="329711"/>
                    <a:pt x="101913" y="396986"/>
                  </a:cubicBezTo>
                  <a:cubicBezTo>
                    <a:pt x="109529" y="405236"/>
                    <a:pt x="117780" y="414122"/>
                    <a:pt x="126665" y="423642"/>
                  </a:cubicBezTo>
                  <a:cubicBezTo>
                    <a:pt x="203460" y="506149"/>
                    <a:pt x="153321" y="695280"/>
                    <a:pt x="152687" y="697184"/>
                  </a:cubicBezTo>
                  <a:lnTo>
                    <a:pt x="162841" y="699723"/>
                  </a:lnTo>
                  <a:close/>
                </a:path>
              </a:pathLst>
            </a:custGeom>
            <a:solidFill>
              <a:srgbClr val="25B2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593"/>
            <p:cNvSpPr/>
            <p:nvPr/>
          </p:nvSpPr>
          <p:spPr>
            <a:xfrm>
              <a:off x="3015469" y="6286064"/>
              <a:ext cx="215334" cy="224696"/>
            </a:xfrm>
            <a:custGeom>
              <a:avLst/>
              <a:gdLst>
                <a:gd name="connsiteX0" fmla="*/ 145672 w 291947"/>
                <a:gd name="connsiteY0" fmla="*/ 16992 h 304641"/>
                <a:gd name="connsiteX1" fmla="*/ 272606 w 291947"/>
                <a:gd name="connsiteY1" fmla="*/ 15723 h 304641"/>
                <a:gd name="connsiteX2" fmla="*/ 253566 w 291947"/>
                <a:gd name="connsiteY2" fmla="*/ 129329 h 304641"/>
                <a:gd name="connsiteX3" fmla="*/ 133614 w 291947"/>
                <a:gd name="connsiteY3" fmla="*/ 180737 h 304641"/>
                <a:gd name="connsiteX4" fmla="*/ 37144 w 291947"/>
                <a:gd name="connsiteY4" fmla="*/ 303228 h 304641"/>
                <a:gd name="connsiteX5" fmla="*/ 4776 w 291947"/>
                <a:gd name="connsiteY5" fmla="*/ 303228 h 304641"/>
                <a:gd name="connsiteX6" fmla="*/ 145672 w 291947"/>
                <a:gd name="connsiteY6" fmla="*/ 16992 h 30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1947" h="304641">
                  <a:moveTo>
                    <a:pt x="145672" y="16992"/>
                  </a:moveTo>
                  <a:cubicBezTo>
                    <a:pt x="145672" y="16992"/>
                    <a:pt x="254835" y="-9664"/>
                    <a:pt x="272606" y="15723"/>
                  </a:cubicBezTo>
                  <a:cubicBezTo>
                    <a:pt x="290377" y="41110"/>
                    <a:pt x="304974" y="89979"/>
                    <a:pt x="253566" y="129329"/>
                  </a:cubicBezTo>
                  <a:cubicBezTo>
                    <a:pt x="202158" y="168678"/>
                    <a:pt x="160270" y="162966"/>
                    <a:pt x="133614" y="180737"/>
                  </a:cubicBezTo>
                  <a:cubicBezTo>
                    <a:pt x="106957" y="198508"/>
                    <a:pt x="39683" y="267052"/>
                    <a:pt x="37144" y="303228"/>
                  </a:cubicBezTo>
                  <a:lnTo>
                    <a:pt x="4776" y="303228"/>
                  </a:lnTo>
                  <a:cubicBezTo>
                    <a:pt x="5410" y="303228"/>
                    <a:pt x="-6648" y="69670"/>
                    <a:pt x="145672" y="16992"/>
                  </a:cubicBezTo>
                  <a:close/>
                </a:path>
              </a:pathLst>
            </a:custGeom>
            <a:solidFill>
              <a:srgbClr val="2541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594"/>
            <p:cNvSpPr/>
            <p:nvPr/>
          </p:nvSpPr>
          <p:spPr>
            <a:xfrm>
              <a:off x="2878322" y="6506207"/>
              <a:ext cx="238740" cy="243421"/>
            </a:xfrm>
            <a:custGeom>
              <a:avLst/>
              <a:gdLst>
                <a:gd name="connsiteX0" fmla="*/ 318921 w 323681"/>
                <a:gd name="connsiteY0" fmla="*/ 4760 h 330028"/>
                <a:gd name="connsiteX1" fmla="*/ 4760 w 323681"/>
                <a:gd name="connsiteY1" fmla="*/ 4760 h 330028"/>
                <a:gd name="connsiteX2" fmla="*/ 38397 w 323681"/>
                <a:gd name="connsiteY2" fmla="*/ 329711 h 330028"/>
                <a:gd name="connsiteX3" fmla="*/ 285284 w 323681"/>
                <a:gd name="connsiteY3" fmla="*/ 327172 h 33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681" h="330028">
                  <a:moveTo>
                    <a:pt x="318921" y="4760"/>
                  </a:moveTo>
                  <a:lnTo>
                    <a:pt x="4760" y="4760"/>
                  </a:lnTo>
                  <a:lnTo>
                    <a:pt x="38397" y="329711"/>
                  </a:lnTo>
                  <a:lnTo>
                    <a:pt x="285284" y="327172"/>
                  </a:lnTo>
                  <a:close/>
                </a:path>
              </a:pathLst>
            </a:custGeom>
            <a:solidFill>
              <a:srgbClr val="084C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595"/>
            <p:cNvSpPr/>
            <p:nvPr/>
          </p:nvSpPr>
          <p:spPr>
            <a:xfrm>
              <a:off x="3022329" y="6336280"/>
              <a:ext cx="154479" cy="173204"/>
            </a:xfrm>
            <a:custGeom>
              <a:avLst/>
              <a:gdLst>
                <a:gd name="connsiteX0" fmla="*/ 4995 w 209440"/>
                <a:gd name="connsiteY0" fmla="*/ 235145 h 234827"/>
                <a:gd name="connsiteX1" fmla="*/ 15149 w 209440"/>
                <a:gd name="connsiteY1" fmla="*/ 235145 h 234827"/>
                <a:gd name="connsiteX2" fmla="*/ 60211 w 209440"/>
                <a:gd name="connsiteY2" fmla="*/ 114558 h 234827"/>
                <a:gd name="connsiteX3" fmla="*/ 204916 w 209440"/>
                <a:gd name="connsiteY3" fmla="*/ 14915 h 234827"/>
                <a:gd name="connsiteX4" fmla="*/ 203646 w 209440"/>
                <a:gd name="connsiteY4" fmla="*/ 4760 h 234827"/>
                <a:gd name="connsiteX5" fmla="*/ 51960 w 209440"/>
                <a:gd name="connsiteY5" fmla="*/ 108846 h 234827"/>
                <a:gd name="connsiteX6" fmla="*/ 4995 w 209440"/>
                <a:gd name="connsiteY6" fmla="*/ 235145 h 234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440" h="234827">
                  <a:moveTo>
                    <a:pt x="4995" y="235145"/>
                  </a:moveTo>
                  <a:lnTo>
                    <a:pt x="15149" y="235145"/>
                  </a:lnTo>
                  <a:cubicBezTo>
                    <a:pt x="15149" y="235145"/>
                    <a:pt x="9438" y="198969"/>
                    <a:pt x="60211" y="114558"/>
                  </a:cubicBezTo>
                  <a:cubicBezTo>
                    <a:pt x="111619" y="30147"/>
                    <a:pt x="203646" y="14915"/>
                    <a:pt x="204916" y="14915"/>
                  </a:cubicBezTo>
                  <a:lnTo>
                    <a:pt x="203646" y="4760"/>
                  </a:lnTo>
                  <a:cubicBezTo>
                    <a:pt x="199838" y="5395"/>
                    <a:pt x="105907" y="20627"/>
                    <a:pt x="51960" y="108846"/>
                  </a:cubicBezTo>
                  <a:cubicBezTo>
                    <a:pt x="-1352" y="197699"/>
                    <a:pt x="4995" y="233241"/>
                    <a:pt x="4995" y="235145"/>
                  </a:cubicBezTo>
                  <a:close/>
                </a:path>
              </a:pathLst>
            </a:custGeom>
            <a:solidFill>
              <a:srgbClr val="667F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96" name="标题 1"/>
          <p:cNvSpPr txBox="1"/>
          <p:nvPr/>
        </p:nvSpPr>
        <p:spPr>
          <a:xfrm>
            <a:off x="669924" y="558894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三、请插入标题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8296275" y="3429000"/>
            <a:ext cx="3574203" cy="1850447"/>
            <a:chOff x="1045347" y="1214822"/>
            <a:chExt cx="2414286" cy="1850447"/>
          </a:xfrm>
        </p:grpSpPr>
        <p:sp>
          <p:nvSpPr>
            <p:cNvPr id="105" name="í$lîḍè"/>
            <p:cNvSpPr txBox="1"/>
            <p:nvPr/>
          </p:nvSpPr>
          <p:spPr>
            <a:xfrm>
              <a:off x="1261870" y="1663504"/>
              <a:ext cx="1981240" cy="1401765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西北大学，简称“西大”。 始建于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1902</a:t>
              </a: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年，由清末光绪皇帝御笔朱批设立  ，坐落于古都西安，是国家教育部与陕西省人民政府共建的综合性全国重点大学 。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6" name="ïslíḋè"/>
            <p:cNvSpPr txBox="1"/>
            <p:nvPr/>
          </p:nvSpPr>
          <p:spPr>
            <a:xfrm>
              <a:off x="1045347" y="1214822"/>
              <a:ext cx="2414286" cy="588331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pPr algn="ctr"/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</a:rPr>
                <a:t>请输入标题</a:t>
              </a:r>
              <a:endParaRPr lang="en-US" altLang="zh-C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947186" y="3429000"/>
            <a:ext cx="3574203" cy="1850447"/>
            <a:chOff x="1045347" y="1214822"/>
            <a:chExt cx="2414286" cy="1850447"/>
          </a:xfrm>
        </p:grpSpPr>
        <p:sp>
          <p:nvSpPr>
            <p:cNvPr id="108" name="í$lîḍè"/>
            <p:cNvSpPr txBox="1"/>
            <p:nvPr/>
          </p:nvSpPr>
          <p:spPr>
            <a:xfrm>
              <a:off x="1261870" y="1663504"/>
              <a:ext cx="1981240" cy="1401765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西北大学，简称“西大”。 始建于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1902</a:t>
              </a: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年，由清末光绪皇帝御笔朱批设立  ，坐落于古都西安，是国家教育部与陕西省人民政府共建的综合性全国重点大学 。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9" name="ïslíḋè"/>
            <p:cNvSpPr txBox="1"/>
            <p:nvPr/>
          </p:nvSpPr>
          <p:spPr>
            <a:xfrm>
              <a:off x="1045347" y="1214822"/>
              <a:ext cx="2414286" cy="588331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pPr algn="ctr"/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</a:rPr>
                <a:t>请输入标题</a:t>
              </a:r>
              <a:endParaRPr lang="en-US" altLang="zh-C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四、请插入标题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-4763" y="3438015"/>
            <a:ext cx="1219676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669925" y="1841592"/>
            <a:ext cx="6569624" cy="5114011"/>
            <a:chOff x="1045347" y="-1016232"/>
            <a:chExt cx="4437619" cy="5114011"/>
          </a:xfrm>
        </p:grpSpPr>
        <p:sp>
          <p:nvSpPr>
            <p:cNvPr id="24" name="í$lîḍè"/>
            <p:cNvSpPr txBox="1"/>
            <p:nvPr/>
          </p:nvSpPr>
          <p:spPr>
            <a:xfrm>
              <a:off x="3501726" y="2696014"/>
              <a:ext cx="1981240" cy="1401765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ïslíḋè"/>
            <p:cNvSpPr txBox="1"/>
            <p:nvPr/>
          </p:nvSpPr>
          <p:spPr>
            <a:xfrm>
              <a:off x="1045347" y="-1016232"/>
              <a:ext cx="2414286" cy="588331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pPr algn="ctr"/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</a:rPr>
                <a:t>请输入标题</a:t>
              </a:r>
              <a:endParaRPr lang="en-US" altLang="zh-C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309056" y="1841592"/>
            <a:ext cx="3574203" cy="4081501"/>
            <a:chOff x="1045347" y="-1016232"/>
            <a:chExt cx="2414286" cy="4081501"/>
          </a:xfrm>
        </p:grpSpPr>
        <p:sp>
          <p:nvSpPr>
            <p:cNvPr id="27" name="í$lîḍè"/>
            <p:cNvSpPr txBox="1"/>
            <p:nvPr/>
          </p:nvSpPr>
          <p:spPr>
            <a:xfrm>
              <a:off x="1261870" y="1663504"/>
              <a:ext cx="1981240" cy="1401765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西北大学，简称“西大”。 始建于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1902</a:t>
              </a: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年，由清末光绪皇帝御笔朱批设立  ，坐落于古都西安，是国家教育部与陕西省人民政府共建的综合性全国重点大学 。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ïslíḋè"/>
            <p:cNvSpPr txBox="1"/>
            <p:nvPr/>
          </p:nvSpPr>
          <p:spPr>
            <a:xfrm>
              <a:off x="1045347" y="-1016232"/>
              <a:ext cx="2414286" cy="588331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pPr algn="ctr"/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</a:rPr>
                <a:t>请输入标题</a:t>
              </a:r>
              <a:endParaRPr lang="en-US" altLang="zh-C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946284" y="1841592"/>
            <a:ext cx="3574203" cy="4081501"/>
            <a:chOff x="1045347" y="-1016232"/>
            <a:chExt cx="2414286" cy="4081501"/>
          </a:xfrm>
        </p:grpSpPr>
        <p:sp>
          <p:nvSpPr>
            <p:cNvPr id="30" name="í$lîḍè"/>
            <p:cNvSpPr txBox="1"/>
            <p:nvPr/>
          </p:nvSpPr>
          <p:spPr>
            <a:xfrm>
              <a:off x="1261870" y="1663504"/>
              <a:ext cx="1981240" cy="1401765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西北大学，简称“西大”。 始建于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1902</a:t>
              </a: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年，由清末光绪皇帝御笔朱批设立  ，坐落于古都西安，是国家教育部与陕西省人民政府共建的综合性全国重点大学 。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ïslíḋè"/>
            <p:cNvSpPr txBox="1"/>
            <p:nvPr/>
          </p:nvSpPr>
          <p:spPr>
            <a:xfrm>
              <a:off x="1045347" y="-1016232"/>
              <a:ext cx="2414286" cy="588331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pPr algn="ctr"/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</a:rPr>
                <a:t>请输入标题</a:t>
              </a:r>
              <a:endParaRPr lang="en-US" altLang="zh-C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6" name="图片占位符 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/>
      </p:pic>
      <p:pic>
        <p:nvPicPr>
          <p:cNvPr id="8" name="图片占位符 7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/>
      </p:pic>
      <p:pic>
        <p:nvPicPr>
          <p:cNvPr id="12" name="图片占位符 11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4" r="16664"/>
          <a:stretch>
            <a:fillRect/>
          </a:stretch>
        </p:blipFill>
        <p:spPr/>
      </p:pic>
      <p:sp>
        <p:nvSpPr>
          <p:cNvPr id="4" name="í$lîḍè"/>
          <p:cNvSpPr txBox="1"/>
          <p:nvPr/>
        </p:nvSpPr>
        <p:spPr>
          <a:xfrm>
            <a:off x="1125040" y="4521328"/>
            <a:ext cx="2933105" cy="140176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p>
            <a:pPr algn="ctr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西北大学，简称“西大”。 始建于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1902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年，由清末光绪皇帝御笔朱批设立  ，坐落于古都西安，是国家教育部与陕西省人民政府共建的综合性全国重点大学 。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282113" y="6776299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48" name="ïṣlidè"/>
          <p:cNvSpPr txBox="1"/>
          <p:nvPr/>
        </p:nvSpPr>
        <p:spPr bwMode="auto">
          <a:xfrm>
            <a:off x="674767" y="2510508"/>
            <a:ext cx="4002247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标题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iṧḻîďè"/>
          <p:cNvSpPr txBox="1"/>
          <p:nvPr/>
        </p:nvSpPr>
        <p:spPr>
          <a:xfrm>
            <a:off x="674767" y="2874214"/>
            <a:ext cx="2871589" cy="1352174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西北大学，简称“西大”。 始建于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1902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年，由清末光绪皇帝御笔朱批设立  ，坐落于古都西安，是国家教育部与陕西省人民政府共建的综合性全国重点大学 。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715628" y="4643399"/>
            <a:ext cx="2924212" cy="1500226"/>
            <a:chOff x="0" y="5200481"/>
            <a:chExt cx="3230803" cy="1657518"/>
          </a:xfrm>
        </p:grpSpPr>
        <p:sp>
          <p:nvSpPr>
            <p:cNvPr id="54" name="任意多边形: 形状 53"/>
            <p:cNvSpPr/>
            <p:nvPr/>
          </p:nvSpPr>
          <p:spPr>
            <a:xfrm>
              <a:off x="2417929" y="6623472"/>
              <a:ext cx="524292" cy="37450"/>
            </a:xfrm>
            <a:custGeom>
              <a:avLst/>
              <a:gdLst>
                <a:gd name="connsiteX0" fmla="*/ 710194 w 710829"/>
                <a:gd name="connsiteY0" fmla="*/ 27924 h 50773"/>
                <a:gd name="connsiteX1" fmla="*/ 356683 w 710829"/>
                <a:gd name="connsiteY1" fmla="*/ 52676 h 50773"/>
                <a:gd name="connsiteX2" fmla="*/ 3172 w 710829"/>
                <a:gd name="connsiteY2" fmla="*/ 27924 h 50773"/>
                <a:gd name="connsiteX3" fmla="*/ 356683 w 710829"/>
                <a:gd name="connsiteY3" fmla="*/ 3172 h 50773"/>
                <a:gd name="connsiteX4" fmla="*/ 710194 w 710829"/>
                <a:gd name="connsiteY4" fmla="*/ 27924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829" h="50773">
                  <a:moveTo>
                    <a:pt x="710194" y="27924"/>
                  </a:moveTo>
                  <a:cubicBezTo>
                    <a:pt x="710194" y="41594"/>
                    <a:pt x="551921" y="52676"/>
                    <a:pt x="356683" y="52676"/>
                  </a:cubicBezTo>
                  <a:cubicBezTo>
                    <a:pt x="161444" y="52676"/>
                    <a:pt x="3172" y="41594"/>
                    <a:pt x="3172" y="27924"/>
                  </a:cubicBezTo>
                  <a:cubicBezTo>
                    <a:pt x="3172" y="14254"/>
                    <a:pt x="161444" y="3172"/>
                    <a:pt x="356683" y="3172"/>
                  </a:cubicBezTo>
                  <a:cubicBezTo>
                    <a:pt x="551921" y="3172"/>
                    <a:pt x="710194" y="14254"/>
                    <a:pt x="710194" y="27924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2731100" y="6730671"/>
              <a:ext cx="482162" cy="37450"/>
            </a:xfrm>
            <a:custGeom>
              <a:avLst/>
              <a:gdLst>
                <a:gd name="connsiteX0" fmla="*/ 654342 w 653709"/>
                <a:gd name="connsiteY0" fmla="*/ 27924 h 50773"/>
                <a:gd name="connsiteX1" fmla="*/ 328757 w 653709"/>
                <a:gd name="connsiteY1" fmla="*/ 52676 h 50773"/>
                <a:gd name="connsiteX2" fmla="*/ 3172 w 653709"/>
                <a:gd name="connsiteY2" fmla="*/ 27924 h 50773"/>
                <a:gd name="connsiteX3" fmla="*/ 328757 w 653709"/>
                <a:gd name="connsiteY3" fmla="*/ 3171 h 50773"/>
                <a:gd name="connsiteX4" fmla="*/ 654342 w 653709"/>
                <a:gd name="connsiteY4" fmla="*/ 27924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709" h="50773">
                  <a:moveTo>
                    <a:pt x="654342" y="27924"/>
                  </a:moveTo>
                  <a:cubicBezTo>
                    <a:pt x="654342" y="41594"/>
                    <a:pt x="508573" y="52676"/>
                    <a:pt x="328757" y="52676"/>
                  </a:cubicBezTo>
                  <a:cubicBezTo>
                    <a:pt x="148941" y="52676"/>
                    <a:pt x="3172" y="41594"/>
                    <a:pt x="3172" y="27924"/>
                  </a:cubicBezTo>
                  <a:cubicBezTo>
                    <a:pt x="3172" y="14253"/>
                    <a:pt x="148941" y="3171"/>
                    <a:pt x="328757" y="3171"/>
                  </a:cubicBezTo>
                  <a:cubicBezTo>
                    <a:pt x="508573" y="3171"/>
                    <a:pt x="654342" y="14253"/>
                    <a:pt x="654342" y="27924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606781" y="6589300"/>
              <a:ext cx="664728" cy="18725"/>
            </a:xfrm>
            <a:custGeom>
              <a:avLst/>
              <a:gdLst>
                <a:gd name="connsiteX0" fmla="*/ 899325 w 901230"/>
                <a:gd name="connsiteY0" fmla="*/ 15231 h 25386"/>
                <a:gd name="connsiteX1" fmla="*/ 451248 w 901230"/>
                <a:gd name="connsiteY1" fmla="*/ 27289 h 25386"/>
                <a:gd name="connsiteX2" fmla="*/ 3172 w 901230"/>
                <a:gd name="connsiteY2" fmla="*/ 15231 h 25386"/>
                <a:gd name="connsiteX3" fmla="*/ 451248 w 901230"/>
                <a:gd name="connsiteY3" fmla="*/ 3172 h 25386"/>
                <a:gd name="connsiteX4" fmla="*/ 899325 w 901230"/>
                <a:gd name="connsiteY4" fmla="*/ 15231 h 2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230" h="25386">
                  <a:moveTo>
                    <a:pt x="899325" y="15231"/>
                  </a:moveTo>
                  <a:cubicBezTo>
                    <a:pt x="899325" y="21890"/>
                    <a:pt x="698714" y="27289"/>
                    <a:pt x="451248" y="27289"/>
                  </a:cubicBezTo>
                  <a:cubicBezTo>
                    <a:pt x="203782" y="27289"/>
                    <a:pt x="3172" y="21891"/>
                    <a:pt x="3172" y="15231"/>
                  </a:cubicBezTo>
                  <a:cubicBezTo>
                    <a:pt x="3172" y="8571"/>
                    <a:pt x="203782" y="3172"/>
                    <a:pt x="451248" y="3172"/>
                  </a:cubicBezTo>
                  <a:cubicBezTo>
                    <a:pt x="698714" y="3172"/>
                    <a:pt x="899325" y="8570"/>
                    <a:pt x="899325" y="15231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697596" y="6626749"/>
              <a:ext cx="664728" cy="18725"/>
            </a:xfrm>
            <a:custGeom>
              <a:avLst/>
              <a:gdLst>
                <a:gd name="connsiteX0" fmla="*/ 899325 w 901230"/>
                <a:gd name="connsiteY0" fmla="*/ 15231 h 25386"/>
                <a:gd name="connsiteX1" fmla="*/ 451248 w 901230"/>
                <a:gd name="connsiteY1" fmla="*/ 27289 h 25386"/>
                <a:gd name="connsiteX2" fmla="*/ 3172 w 901230"/>
                <a:gd name="connsiteY2" fmla="*/ 15231 h 25386"/>
                <a:gd name="connsiteX3" fmla="*/ 451248 w 901230"/>
                <a:gd name="connsiteY3" fmla="*/ 3172 h 25386"/>
                <a:gd name="connsiteX4" fmla="*/ 899325 w 901230"/>
                <a:gd name="connsiteY4" fmla="*/ 15231 h 2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230" h="25386">
                  <a:moveTo>
                    <a:pt x="899325" y="15231"/>
                  </a:moveTo>
                  <a:cubicBezTo>
                    <a:pt x="899325" y="21890"/>
                    <a:pt x="698714" y="27289"/>
                    <a:pt x="451248" y="27289"/>
                  </a:cubicBezTo>
                  <a:cubicBezTo>
                    <a:pt x="203782" y="27289"/>
                    <a:pt x="3172" y="21891"/>
                    <a:pt x="3172" y="15231"/>
                  </a:cubicBezTo>
                  <a:cubicBezTo>
                    <a:pt x="3172" y="8571"/>
                    <a:pt x="203782" y="3172"/>
                    <a:pt x="451248" y="3172"/>
                  </a:cubicBezTo>
                  <a:cubicBezTo>
                    <a:pt x="698714" y="3172"/>
                    <a:pt x="899325" y="8570"/>
                    <a:pt x="899325" y="15231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297823" y="6820549"/>
              <a:ext cx="500886" cy="37450"/>
            </a:xfrm>
            <a:custGeom>
              <a:avLst/>
              <a:gdLst>
                <a:gd name="connsiteX0" fmla="*/ 677191 w 679096"/>
                <a:gd name="connsiteY0" fmla="*/ 26020 h 50773"/>
                <a:gd name="connsiteX1" fmla="*/ 340181 w 679096"/>
                <a:gd name="connsiteY1" fmla="*/ 48868 h 50773"/>
                <a:gd name="connsiteX2" fmla="*/ 3172 w 679096"/>
                <a:gd name="connsiteY2" fmla="*/ 26020 h 50773"/>
                <a:gd name="connsiteX3" fmla="*/ 340181 w 679096"/>
                <a:gd name="connsiteY3" fmla="*/ 3172 h 50773"/>
                <a:gd name="connsiteX4" fmla="*/ 677191 w 679096"/>
                <a:gd name="connsiteY4" fmla="*/ 26020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96" h="50773">
                  <a:moveTo>
                    <a:pt x="677191" y="26020"/>
                  </a:moveTo>
                  <a:cubicBezTo>
                    <a:pt x="677191" y="38638"/>
                    <a:pt x="526306" y="48868"/>
                    <a:pt x="340181" y="48868"/>
                  </a:cubicBezTo>
                  <a:cubicBezTo>
                    <a:pt x="154056" y="48868"/>
                    <a:pt x="3172" y="38638"/>
                    <a:pt x="3172" y="26020"/>
                  </a:cubicBezTo>
                  <a:cubicBezTo>
                    <a:pt x="3172" y="13401"/>
                    <a:pt x="154056" y="3172"/>
                    <a:pt x="340181" y="3172"/>
                  </a:cubicBezTo>
                  <a:cubicBezTo>
                    <a:pt x="526306" y="3172"/>
                    <a:pt x="677191" y="13401"/>
                    <a:pt x="677191" y="26020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48"/>
            <p:cNvSpPr/>
            <p:nvPr/>
          </p:nvSpPr>
          <p:spPr>
            <a:xfrm>
              <a:off x="1283912" y="6089114"/>
              <a:ext cx="224696" cy="543017"/>
            </a:xfrm>
            <a:custGeom>
              <a:avLst/>
              <a:gdLst>
                <a:gd name="connsiteX0" fmla="*/ 300516 w 304641"/>
                <a:gd name="connsiteY0" fmla="*/ 736534 h 736216"/>
                <a:gd name="connsiteX1" fmla="*/ 252281 w 304641"/>
                <a:gd name="connsiteY1" fmla="*/ 736534 h 736216"/>
                <a:gd name="connsiteX2" fmla="*/ 4760 w 304641"/>
                <a:gd name="connsiteY2" fmla="*/ 4760 h 736216"/>
                <a:gd name="connsiteX3" fmla="*/ 88536 w 304641"/>
                <a:gd name="connsiteY3" fmla="*/ 4760 h 73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641" h="736216">
                  <a:moveTo>
                    <a:pt x="300516" y="736534"/>
                  </a:moveTo>
                  <a:lnTo>
                    <a:pt x="252281" y="736534"/>
                  </a:lnTo>
                  <a:lnTo>
                    <a:pt x="4760" y="4760"/>
                  </a:lnTo>
                  <a:lnTo>
                    <a:pt x="88536" y="4760"/>
                  </a:lnTo>
                  <a:close/>
                </a:path>
              </a:pathLst>
            </a:custGeom>
            <a:solidFill>
              <a:srgbClr val="3C66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49"/>
            <p:cNvSpPr/>
            <p:nvPr/>
          </p:nvSpPr>
          <p:spPr>
            <a:xfrm>
              <a:off x="1018490" y="6100817"/>
              <a:ext cx="65537" cy="557061"/>
            </a:xfrm>
            <a:custGeom>
              <a:avLst/>
              <a:gdLst>
                <a:gd name="connsiteX0" fmla="*/ 80286 w 88853"/>
                <a:gd name="connsiteY0" fmla="*/ 752401 h 755256"/>
                <a:gd name="connsiteX1" fmla="*/ 23800 w 88853"/>
                <a:gd name="connsiteY1" fmla="*/ 752401 h 755256"/>
                <a:gd name="connsiteX2" fmla="*/ 4760 w 88853"/>
                <a:gd name="connsiteY2" fmla="*/ 4760 h 755256"/>
                <a:gd name="connsiteX3" fmla="*/ 88536 w 88853"/>
                <a:gd name="connsiteY3" fmla="*/ 9202 h 7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53" h="755256">
                  <a:moveTo>
                    <a:pt x="80286" y="752401"/>
                  </a:moveTo>
                  <a:lnTo>
                    <a:pt x="23800" y="752401"/>
                  </a:lnTo>
                  <a:lnTo>
                    <a:pt x="4760" y="4760"/>
                  </a:lnTo>
                  <a:lnTo>
                    <a:pt x="88536" y="9202"/>
                  </a:lnTo>
                  <a:close/>
                </a:path>
              </a:pathLst>
            </a:custGeom>
            <a:solidFill>
              <a:srgbClr val="416BB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556"/>
            <p:cNvSpPr/>
            <p:nvPr/>
          </p:nvSpPr>
          <p:spPr>
            <a:xfrm>
              <a:off x="605609" y="6091923"/>
              <a:ext cx="229378" cy="510249"/>
            </a:xfrm>
            <a:custGeom>
              <a:avLst/>
              <a:gdLst>
                <a:gd name="connsiteX0" fmla="*/ 4760 w 310988"/>
                <a:gd name="connsiteY0" fmla="*/ 688934 h 691789"/>
                <a:gd name="connsiteX1" fmla="*/ 76478 w 310988"/>
                <a:gd name="connsiteY1" fmla="*/ 688934 h 691789"/>
                <a:gd name="connsiteX2" fmla="*/ 308767 w 310988"/>
                <a:gd name="connsiteY2" fmla="*/ 4760 h 691789"/>
                <a:gd name="connsiteX3" fmla="*/ 228798 w 310988"/>
                <a:gd name="connsiteY3" fmla="*/ 4760 h 691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988" h="691789">
                  <a:moveTo>
                    <a:pt x="4760" y="688934"/>
                  </a:moveTo>
                  <a:lnTo>
                    <a:pt x="76478" y="688934"/>
                  </a:lnTo>
                  <a:lnTo>
                    <a:pt x="308767" y="4760"/>
                  </a:lnTo>
                  <a:lnTo>
                    <a:pt x="228798" y="4760"/>
                  </a:lnTo>
                  <a:close/>
                </a:path>
              </a:pathLst>
            </a:custGeom>
            <a:solidFill>
              <a:srgbClr val="416BB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557"/>
            <p:cNvSpPr/>
            <p:nvPr/>
          </p:nvSpPr>
          <p:spPr>
            <a:xfrm>
              <a:off x="615422" y="5642998"/>
              <a:ext cx="819207" cy="463437"/>
            </a:xfrm>
            <a:custGeom>
              <a:avLst/>
              <a:gdLst>
                <a:gd name="connsiteX0" fmla="*/ 1111013 w 1110671"/>
                <a:gd name="connsiteY0" fmla="*/ 589925 h 628322"/>
                <a:gd name="connsiteX1" fmla="*/ 751155 w 1110671"/>
                <a:gd name="connsiteY1" fmla="*/ 626102 h 628322"/>
                <a:gd name="connsiteX2" fmla="*/ 123467 w 1110671"/>
                <a:gd name="connsiteY2" fmla="*/ 589925 h 628322"/>
                <a:gd name="connsiteX3" fmla="*/ 7323 w 1110671"/>
                <a:gd name="connsiteY3" fmla="*/ 353828 h 628322"/>
                <a:gd name="connsiteX4" fmla="*/ 94907 w 1110671"/>
                <a:gd name="connsiteY4" fmla="*/ 4760 h 628322"/>
                <a:gd name="connsiteX5" fmla="*/ 255478 w 1110671"/>
                <a:gd name="connsiteY5" fmla="*/ 11742 h 628322"/>
                <a:gd name="connsiteX6" fmla="*/ 415415 w 1110671"/>
                <a:gd name="connsiteY6" fmla="*/ 362079 h 628322"/>
                <a:gd name="connsiteX7" fmla="*/ 535368 w 1110671"/>
                <a:gd name="connsiteY7" fmla="*/ 490282 h 628322"/>
                <a:gd name="connsiteX8" fmla="*/ 1111013 w 1110671"/>
                <a:gd name="connsiteY8" fmla="*/ 534075 h 628322"/>
                <a:gd name="connsiteX9" fmla="*/ 1111013 w 1110671"/>
                <a:gd name="connsiteY9" fmla="*/ 589925 h 62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0671" h="628322">
                  <a:moveTo>
                    <a:pt x="1111013" y="589925"/>
                  </a:moveTo>
                  <a:cubicBezTo>
                    <a:pt x="1111013" y="589925"/>
                    <a:pt x="1018986" y="621659"/>
                    <a:pt x="751155" y="626102"/>
                  </a:cubicBezTo>
                  <a:cubicBezTo>
                    <a:pt x="483325" y="629909"/>
                    <a:pt x="259286" y="638160"/>
                    <a:pt x="123467" y="589925"/>
                  </a:cubicBezTo>
                  <a:cubicBezTo>
                    <a:pt x="-12352" y="541691"/>
                    <a:pt x="3515" y="405871"/>
                    <a:pt x="7323" y="353828"/>
                  </a:cubicBezTo>
                  <a:cubicBezTo>
                    <a:pt x="11131" y="301786"/>
                    <a:pt x="94907" y="4760"/>
                    <a:pt x="94907" y="4760"/>
                  </a:cubicBezTo>
                  <a:lnTo>
                    <a:pt x="255478" y="11742"/>
                  </a:lnTo>
                  <a:lnTo>
                    <a:pt x="415415" y="362079"/>
                  </a:lnTo>
                  <a:cubicBezTo>
                    <a:pt x="415415" y="362079"/>
                    <a:pt x="523309" y="485840"/>
                    <a:pt x="535368" y="490282"/>
                  </a:cubicBezTo>
                  <a:cubicBezTo>
                    <a:pt x="547426" y="494725"/>
                    <a:pt x="1111013" y="534075"/>
                    <a:pt x="1111013" y="534075"/>
                  </a:cubicBezTo>
                  <a:lnTo>
                    <a:pt x="1111013" y="589925"/>
                  </a:lnTo>
                  <a:close/>
                </a:path>
              </a:pathLst>
            </a:custGeom>
            <a:solidFill>
              <a:srgbClr val="376D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558"/>
            <p:cNvSpPr/>
            <p:nvPr/>
          </p:nvSpPr>
          <p:spPr>
            <a:xfrm>
              <a:off x="1323900" y="5654854"/>
              <a:ext cx="299595" cy="32768"/>
            </a:xfrm>
            <a:custGeom>
              <a:avLst/>
              <a:gdLst>
                <a:gd name="connsiteX0" fmla="*/ 402063 w 406188"/>
                <a:gd name="connsiteY0" fmla="*/ 42840 h 44426"/>
                <a:gd name="connsiteX1" fmla="*/ 4760 w 406188"/>
                <a:gd name="connsiteY1" fmla="*/ 42840 h 44426"/>
                <a:gd name="connsiteX2" fmla="*/ 4760 w 406188"/>
                <a:gd name="connsiteY2" fmla="*/ 4760 h 44426"/>
                <a:gd name="connsiteX3" fmla="*/ 402063 w 406188"/>
                <a:gd name="connsiteY3" fmla="*/ 4760 h 4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188" h="44426">
                  <a:moveTo>
                    <a:pt x="402063" y="42840"/>
                  </a:moveTo>
                  <a:lnTo>
                    <a:pt x="4760" y="42840"/>
                  </a:lnTo>
                  <a:lnTo>
                    <a:pt x="4760" y="4760"/>
                  </a:lnTo>
                  <a:lnTo>
                    <a:pt x="402063" y="4760"/>
                  </a:lnTo>
                  <a:close/>
                </a:path>
              </a:pathLst>
            </a:custGeom>
            <a:solidFill>
              <a:srgbClr val="E8EF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559"/>
            <p:cNvSpPr/>
            <p:nvPr/>
          </p:nvSpPr>
          <p:spPr>
            <a:xfrm>
              <a:off x="1616511" y="5654854"/>
              <a:ext cx="355770" cy="32768"/>
            </a:xfrm>
            <a:custGeom>
              <a:avLst/>
              <a:gdLst>
                <a:gd name="connsiteX0" fmla="*/ 479493 w 482348"/>
                <a:gd name="connsiteY0" fmla="*/ 42840 h 44426"/>
                <a:gd name="connsiteX1" fmla="*/ 4760 w 482348"/>
                <a:gd name="connsiteY1" fmla="*/ 42840 h 44426"/>
                <a:gd name="connsiteX2" fmla="*/ 4760 w 482348"/>
                <a:gd name="connsiteY2" fmla="*/ 4760 h 44426"/>
                <a:gd name="connsiteX3" fmla="*/ 479493 w 482348"/>
                <a:gd name="connsiteY3" fmla="*/ 4760 h 4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348" h="44426">
                  <a:moveTo>
                    <a:pt x="479493" y="42840"/>
                  </a:moveTo>
                  <a:lnTo>
                    <a:pt x="4760" y="42840"/>
                  </a:lnTo>
                  <a:lnTo>
                    <a:pt x="4760" y="4760"/>
                  </a:lnTo>
                  <a:lnTo>
                    <a:pt x="479493" y="4760"/>
                  </a:lnTo>
                  <a:close/>
                </a:path>
              </a:pathLst>
            </a:custGeom>
            <a:solidFill>
              <a:srgbClr val="ABBFD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560"/>
            <p:cNvSpPr/>
            <p:nvPr/>
          </p:nvSpPr>
          <p:spPr>
            <a:xfrm>
              <a:off x="1568514" y="5200481"/>
              <a:ext cx="636640" cy="458756"/>
            </a:xfrm>
            <a:custGeom>
              <a:avLst/>
              <a:gdLst>
                <a:gd name="connsiteX0" fmla="*/ 832389 w 863150"/>
                <a:gd name="connsiteY0" fmla="*/ 460650 h 621976"/>
                <a:gd name="connsiteX1" fmla="*/ 859679 w 863150"/>
                <a:gd name="connsiteY1" fmla="*/ 25266 h 621976"/>
                <a:gd name="connsiteX2" fmla="*/ 823503 w 863150"/>
                <a:gd name="connsiteY2" fmla="*/ 4957 h 621976"/>
                <a:gd name="connsiteX3" fmla="*/ 75228 w 863150"/>
                <a:gd name="connsiteY3" fmla="*/ 9399 h 621976"/>
                <a:gd name="connsiteX4" fmla="*/ 47937 w 863150"/>
                <a:gd name="connsiteY4" fmla="*/ 41133 h 621976"/>
                <a:gd name="connsiteX5" fmla="*/ 4780 w 863150"/>
                <a:gd name="connsiteY5" fmla="*/ 602181 h 621976"/>
                <a:gd name="connsiteX6" fmla="*/ 36513 w 863150"/>
                <a:gd name="connsiteY6" fmla="*/ 620586 h 621976"/>
                <a:gd name="connsiteX7" fmla="*/ 544249 w 863150"/>
                <a:gd name="connsiteY7" fmla="*/ 620586 h 621976"/>
                <a:gd name="connsiteX8" fmla="*/ 540441 w 863150"/>
                <a:gd name="connsiteY8" fmla="*/ 563466 h 621976"/>
                <a:gd name="connsiteX9" fmla="*/ 604542 w 863150"/>
                <a:gd name="connsiteY9" fmla="*/ 559023 h 621976"/>
                <a:gd name="connsiteX10" fmla="*/ 604542 w 863150"/>
                <a:gd name="connsiteY10" fmla="*/ 468900 h 621976"/>
                <a:gd name="connsiteX11" fmla="*/ 832389 w 863150"/>
                <a:gd name="connsiteY11" fmla="*/ 460650 h 6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63150" h="621976">
                  <a:moveTo>
                    <a:pt x="832389" y="460650"/>
                  </a:moveTo>
                  <a:lnTo>
                    <a:pt x="859679" y="25266"/>
                  </a:lnTo>
                  <a:cubicBezTo>
                    <a:pt x="859679" y="25266"/>
                    <a:pt x="859679" y="2418"/>
                    <a:pt x="823503" y="4957"/>
                  </a:cubicBezTo>
                  <a:cubicBezTo>
                    <a:pt x="787327" y="7496"/>
                    <a:pt x="75228" y="9399"/>
                    <a:pt x="75228" y="9399"/>
                  </a:cubicBezTo>
                  <a:cubicBezTo>
                    <a:pt x="75228" y="9399"/>
                    <a:pt x="56822" y="6861"/>
                    <a:pt x="47937" y="41133"/>
                  </a:cubicBezTo>
                  <a:cubicBezTo>
                    <a:pt x="39052" y="75405"/>
                    <a:pt x="4780" y="602181"/>
                    <a:pt x="4780" y="602181"/>
                  </a:cubicBezTo>
                  <a:cubicBezTo>
                    <a:pt x="4780" y="602181"/>
                    <a:pt x="2876" y="619952"/>
                    <a:pt x="36513" y="620586"/>
                  </a:cubicBezTo>
                  <a:cubicBezTo>
                    <a:pt x="70151" y="620586"/>
                    <a:pt x="544249" y="620586"/>
                    <a:pt x="544249" y="620586"/>
                  </a:cubicBezTo>
                  <a:lnTo>
                    <a:pt x="540441" y="563466"/>
                  </a:lnTo>
                  <a:lnTo>
                    <a:pt x="604542" y="559023"/>
                  </a:lnTo>
                  <a:lnTo>
                    <a:pt x="604542" y="468900"/>
                  </a:lnTo>
                  <a:lnTo>
                    <a:pt x="832389" y="460650"/>
                  </a:lnTo>
                  <a:close/>
                </a:path>
              </a:pathLst>
            </a:custGeom>
            <a:solidFill>
              <a:srgbClr val="C6D6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569"/>
            <p:cNvSpPr/>
            <p:nvPr/>
          </p:nvSpPr>
          <p:spPr>
            <a:xfrm>
              <a:off x="2328283" y="5563886"/>
              <a:ext cx="79580" cy="79580"/>
            </a:xfrm>
            <a:custGeom>
              <a:avLst/>
              <a:gdLst>
                <a:gd name="connsiteX0" fmla="*/ 85998 w 107893"/>
                <a:gd name="connsiteY0" fmla="*/ 4760 h 107893"/>
                <a:gd name="connsiteX1" fmla="*/ 19357 w 107893"/>
                <a:gd name="connsiteY1" fmla="*/ 4760 h 107893"/>
                <a:gd name="connsiteX2" fmla="*/ 4760 w 107893"/>
                <a:gd name="connsiteY2" fmla="*/ 37128 h 107893"/>
                <a:gd name="connsiteX3" fmla="*/ 29512 w 107893"/>
                <a:gd name="connsiteY3" fmla="*/ 102499 h 107893"/>
                <a:gd name="connsiteX4" fmla="*/ 103134 w 107893"/>
                <a:gd name="connsiteY4" fmla="*/ 105672 h 107893"/>
                <a:gd name="connsiteX5" fmla="*/ 98056 w 107893"/>
                <a:gd name="connsiteY5" fmla="*/ 91710 h 107893"/>
                <a:gd name="connsiteX6" fmla="*/ 30781 w 107893"/>
                <a:gd name="connsiteY6" fmla="*/ 89171 h 107893"/>
                <a:gd name="connsiteX7" fmla="*/ 24435 w 107893"/>
                <a:gd name="connsiteY7" fmla="*/ 25704 h 107893"/>
                <a:gd name="connsiteX8" fmla="*/ 89805 w 107893"/>
                <a:gd name="connsiteY8" fmla="*/ 17453 h 107893"/>
                <a:gd name="connsiteX9" fmla="*/ 85998 w 107893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893" h="107893">
                  <a:moveTo>
                    <a:pt x="85998" y="4760"/>
                  </a:moveTo>
                  <a:lnTo>
                    <a:pt x="19357" y="4760"/>
                  </a:lnTo>
                  <a:cubicBezTo>
                    <a:pt x="19357" y="4760"/>
                    <a:pt x="4760" y="14280"/>
                    <a:pt x="4760" y="37128"/>
                  </a:cubicBezTo>
                  <a:cubicBezTo>
                    <a:pt x="4760" y="59341"/>
                    <a:pt x="10472" y="98057"/>
                    <a:pt x="29512" y="102499"/>
                  </a:cubicBezTo>
                  <a:cubicBezTo>
                    <a:pt x="48552" y="106942"/>
                    <a:pt x="103134" y="105672"/>
                    <a:pt x="103134" y="105672"/>
                  </a:cubicBezTo>
                  <a:lnTo>
                    <a:pt x="98056" y="91710"/>
                  </a:lnTo>
                  <a:cubicBezTo>
                    <a:pt x="98056" y="91710"/>
                    <a:pt x="40936" y="94248"/>
                    <a:pt x="30781" y="89171"/>
                  </a:cubicBezTo>
                  <a:cubicBezTo>
                    <a:pt x="19357" y="83459"/>
                    <a:pt x="15549" y="38397"/>
                    <a:pt x="24435" y="25704"/>
                  </a:cubicBezTo>
                  <a:cubicBezTo>
                    <a:pt x="33320" y="13011"/>
                    <a:pt x="89805" y="17453"/>
                    <a:pt x="89805" y="17453"/>
                  </a:cubicBezTo>
                  <a:lnTo>
                    <a:pt x="85998" y="4760"/>
                  </a:lnTo>
                  <a:close/>
                </a:path>
              </a:pathLst>
            </a:custGeom>
            <a:solidFill>
              <a:srgbClr val="046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570"/>
            <p:cNvSpPr/>
            <p:nvPr/>
          </p:nvSpPr>
          <p:spPr>
            <a:xfrm>
              <a:off x="2385393" y="5542352"/>
              <a:ext cx="159160" cy="60855"/>
            </a:xfrm>
            <a:custGeom>
              <a:avLst/>
              <a:gdLst>
                <a:gd name="connsiteX0" fmla="*/ 211662 w 215787"/>
                <a:gd name="connsiteY0" fmla="*/ 7299 h 82507"/>
                <a:gd name="connsiteX1" fmla="*/ 211662 w 215787"/>
                <a:gd name="connsiteY1" fmla="*/ 81555 h 82507"/>
                <a:gd name="connsiteX2" fmla="*/ 4760 w 215787"/>
                <a:gd name="connsiteY2" fmla="*/ 81555 h 82507"/>
                <a:gd name="connsiteX3" fmla="*/ 4760 w 215787"/>
                <a:gd name="connsiteY3" fmla="*/ 4760 h 8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787" h="82507">
                  <a:moveTo>
                    <a:pt x="211662" y="7299"/>
                  </a:moveTo>
                  <a:lnTo>
                    <a:pt x="211662" y="81555"/>
                  </a:lnTo>
                  <a:lnTo>
                    <a:pt x="4760" y="81555"/>
                  </a:lnTo>
                  <a:lnTo>
                    <a:pt x="4760" y="4760"/>
                  </a:lnTo>
                  <a:close/>
                </a:path>
              </a:pathLst>
            </a:custGeom>
            <a:solidFill>
              <a:srgbClr val="7997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571"/>
            <p:cNvSpPr/>
            <p:nvPr/>
          </p:nvSpPr>
          <p:spPr>
            <a:xfrm>
              <a:off x="2385393" y="5598995"/>
              <a:ext cx="159160" cy="84262"/>
            </a:xfrm>
            <a:custGeom>
              <a:avLst/>
              <a:gdLst>
                <a:gd name="connsiteX0" fmla="*/ 144387 w 215787"/>
                <a:gd name="connsiteY0" fmla="*/ 114558 h 114240"/>
                <a:gd name="connsiteX1" fmla="*/ 79016 w 215787"/>
                <a:gd name="connsiteY1" fmla="*/ 114558 h 114240"/>
                <a:gd name="connsiteX2" fmla="*/ 4760 w 215787"/>
                <a:gd name="connsiteY2" fmla="*/ 4760 h 114240"/>
                <a:gd name="connsiteX3" fmla="*/ 211028 w 215787"/>
                <a:gd name="connsiteY3" fmla="*/ 4760 h 114240"/>
                <a:gd name="connsiteX4" fmla="*/ 144387 w 215787"/>
                <a:gd name="connsiteY4" fmla="*/ 114558 h 11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787" h="114240">
                  <a:moveTo>
                    <a:pt x="144387" y="114558"/>
                  </a:moveTo>
                  <a:lnTo>
                    <a:pt x="79016" y="114558"/>
                  </a:lnTo>
                  <a:cubicBezTo>
                    <a:pt x="79016" y="114558"/>
                    <a:pt x="7933" y="101230"/>
                    <a:pt x="4760" y="4760"/>
                  </a:cubicBezTo>
                  <a:lnTo>
                    <a:pt x="211028" y="4760"/>
                  </a:lnTo>
                  <a:cubicBezTo>
                    <a:pt x="211662" y="4760"/>
                    <a:pt x="209124" y="96152"/>
                    <a:pt x="144387" y="114558"/>
                  </a:cubicBezTo>
                  <a:close/>
                </a:path>
              </a:pathLst>
            </a:custGeom>
            <a:solidFill>
              <a:srgbClr val="87C0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572"/>
            <p:cNvSpPr/>
            <p:nvPr/>
          </p:nvSpPr>
          <p:spPr>
            <a:xfrm>
              <a:off x="2059584" y="5606952"/>
              <a:ext cx="271508" cy="79580"/>
            </a:xfrm>
            <a:custGeom>
              <a:avLst/>
              <a:gdLst>
                <a:gd name="connsiteX0" fmla="*/ 136771 w 368108"/>
                <a:gd name="connsiteY0" fmla="*/ 4760 h 107893"/>
                <a:gd name="connsiteX1" fmla="*/ 262436 w 368108"/>
                <a:gd name="connsiteY1" fmla="*/ 4760 h 107893"/>
                <a:gd name="connsiteX2" fmla="*/ 312575 w 368108"/>
                <a:gd name="connsiteY2" fmla="*/ 4760 h 107893"/>
                <a:gd name="connsiteX3" fmla="*/ 363983 w 368108"/>
                <a:gd name="connsiteY3" fmla="*/ 56168 h 107893"/>
                <a:gd name="connsiteX4" fmla="*/ 312575 w 368108"/>
                <a:gd name="connsiteY4" fmla="*/ 107576 h 107893"/>
                <a:gd name="connsiteX5" fmla="*/ 262436 w 368108"/>
                <a:gd name="connsiteY5" fmla="*/ 107576 h 107893"/>
                <a:gd name="connsiteX6" fmla="*/ 136771 w 368108"/>
                <a:gd name="connsiteY6" fmla="*/ 107576 h 107893"/>
                <a:gd name="connsiteX7" fmla="*/ 4760 w 368108"/>
                <a:gd name="connsiteY7" fmla="*/ 107576 h 107893"/>
                <a:gd name="connsiteX8" fmla="*/ 4760 w 368108"/>
                <a:gd name="connsiteY8" fmla="*/ 4760 h 107893"/>
                <a:gd name="connsiteX9" fmla="*/ 136771 w 368108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8108" h="107893">
                  <a:moveTo>
                    <a:pt x="136771" y="4760"/>
                  </a:moveTo>
                  <a:lnTo>
                    <a:pt x="262436" y="4760"/>
                  </a:lnTo>
                  <a:lnTo>
                    <a:pt x="312575" y="4760"/>
                  </a:lnTo>
                  <a:cubicBezTo>
                    <a:pt x="341135" y="4760"/>
                    <a:pt x="363983" y="27608"/>
                    <a:pt x="363983" y="56168"/>
                  </a:cubicBezTo>
                  <a:cubicBezTo>
                    <a:pt x="363983" y="84728"/>
                    <a:pt x="341135" y="107576"/>
                    <a:pt x="312575" y="107576"/>
                  </a:cubicBezTo>
                  <a:lnTo>
                    <a:pt x="262436" y="107576"/>
                  </a:lnTo>
                  <a:lnTo>
                    <a:pt x="136771" y="107576"/>
                  </a:lnTo>
                  <a:lnTo>
                    <a:pt x="4760" y="107576"/>
                  </a:lnTo>
                  <a:lnTo>
                    <a:pt x="4760" y="4760"/>
                  </a:lnTo>
                  <a:lnTo>
                    <a:pt x="136771" y="4760"/>
                  </a:lnTo>
                  <a:close/>
                </a:path>
              </a:pathLst>
            </a:custGeom>
            <a:solidFill>
              <a:srgbClr val="FBCD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573"/>
            <p:cNvSpPr/>
            <p:nvPr/>
          </p:nvSpPr>
          <p:spPr>
            <a:xfrm>
              <a:off x="1948171" y="5606952"/>
              <a:ext cx="271508" cy="79580"/>
            </a:xfrm>
            <a:custGeom>
              <a:avLst/>
              <a:gdLst>
                <a:gd name="connsiteX0" fmla="*/ 136771 w 368108"/>
                <a:gd name="connsiteY0" fmla="*/ 4760 h 107893"/>
                <a:gd name="connsiteX1" fmla="*/ 262436 w 368108"/>
                <a:gd name="connsiteY1" fmla="*/ 4760 h 107893"/>
                <a:gd name="connsiteX2" fmla="*/ 312575 w 368108"/>
                <a:gd name="connsiteY2" fmla="*/ 4760 h 107893"/>
                <a:gd name="connsiteX3" fmla="*/ 363983 w 368108"/>
                <a:gd name="connsiteY3" fmla="*/ 56168 h 107893"/>
                <a:gd name="connsiteX4" fmla="*/ 312575 w 368108"/>
                <a:gd name="connsiteY4" fmla="*/ 107576 h 107893"/>
                <a:gd name="connsiteX5" fmla="*/ 262436 w 368108"/>
                <a:gd name="connsiteY5" fmla="*/ 107576 h 107893"/>
                <a:gd name="connsiteX6" fmla="*/ 136771 w 368108"/>
                <a:gd name="connsiteY6" fmla="*/ 107576 h 107893"/>
                <a:gd name="connsiteX7" fmla="*/ 4760 w 368108"/>
                <a:gd name="connsiteY7" fmla="*/ 107576 h 107893"/>
                <a:gd name="connsiteX8" fmla="*/ 4760 w 368108"/>
                <a:gd name="connsiteY8" fmla="*/ 4760 h 107893"/>
                <a:gd name="connsiteX9" fmla="*/ 136771 w 368108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8108" h="107893">
                  <a:moveTo>
                    <a:pt x="136771" y="4760"/>
                  </a:moveTo>
                  <a:lnTo>
                    <a:pt x="262436" y="4760"/>
                  </a:lnTo>
                  <a:lnTo>
                    <a:pt x="312575" y="4760"/>
                  </a:lnTo>
                  <a:cubicBezTo>
                    <a:pt x="341135" y="4760"/>
                    <a:pt x="363983" y="27608"/>
                    <a:pt x="363983" y="56168"/>
                  </a:cubicBezTo>
                  <a:cubicBezTo>
                    <a:pt x="363983" y="84728"/>
                    <a:pt x="341135" y="107576"/>
                    <a:pt x="312575" y="107576"/>
                  </a:cubicBezTo>
                  <a:lnTo>
                    <a:pt x="262436" y="107576"/>
                  </a:lnTo>
                  <a:lnTo>
                    <a:pt x="136771" y="107576"/>
                  </a:lnTo>
                  <a:lnTo>
                    <a:pt x="4760" y="107576"/>
                  </a:lnTo>
                  <a:lnTo>
                    <a:pt x="4760" y="4760"/>
                  </a:lnTo>
                  <a:lnTo>
                    <a:pt x="136771" y="4760"/>
                  </a:lnTo>
                  <a:close/>
                </a:path>
              </a:pathLst>
            </a:custGeom>
            <a:solidFill>
              <a:srgbClr val="E2A74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574"/>
            <p:cNvSpPr/>
            <p:nvPr/>
          </p:nvSpPr>
          <p:spPr>
            <a:xfrm>
              <a:off x="1948171" y="5627550"/>
              <a:ext cx="248103" cy="37450"/>
            </a:xfrm>
            <a:custGeom>
              <a:avLst/>
              <a:gdLst>
                <a:gd name="connsiteX0" fmla="*/ 59341 w 336374"/>
                <a:gd name="connsiteY0" fmla="*/ 4760 h 50773"/>
                <a:gd name="connsiteX1" fmla="*/ 305593 w 336374"/>
                <a:gd name="connsiteY1" fmla="*/ 4760 h 50773"/>
                <a:gd name="connsiteX2" fmla="*/ 313844 w 336374"/>
                <a:gd name="connsiteY2" fmla="*/ 4760 h 50773"/>
                <a:gd name="connsiteX3" fmla="*/ 337327 w 336374"/>
                <a:gd name="connsiteY3" fmla="*/ 28243 h 50773"/>
                <a:gd name="connsiteX4" fmla="*/ 313844 w 336374"/>
                <a:gd name="connsiteY4" fmla="*/ 51726 h 50773"/>
                <a:gd name="connsiteX5" fmla="*/ 305593 w 336374"/>
                <a:gd name="connsiteY5" fmla="*/ 51726 h 50773"/>
                <a:gd name="connsiteX6" fmla="*/ 59341 w 336374"/>
                <a:gd name="connsiteY6" fmla="*/ 51726 h 50773"/>
                <a:gd name="connsiteX7" fmla="*/ 4760 w 336374"/>
                <a:gd name="connsiteY7" fmla="*/ 51726 h 50773"/>
                <a:gd name="connsiteX8" fmla="*/ 4760 w 336374"/>
                <a:gd name="connsiteY8" fmla="*/ 5395 h 50773"/>
                <a:gd name="connsiteX9" fmla="*/ 59341 w 336374"/>
                <a:gd name="connsiteY9" fmla="*/ 5395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374" h="50773">
                  <a:moveTo>
                    <a:pt x="59341" y="4760"/>
                  </a:moveTo>
                  <a:lnTo>
                    <a:pt x="305593" y="4760"/>
                  </a:lnTo>
                  <a:lnTo>
                    <a:pt x="313844" y="4760"/>
                  </a:lnTo>
                  <a:cubicBezTo>
                    <a:pt x="326538" y="4760"/>
                    <a:pt x="337327" y="14915"/>
                    <a:pt x="337327" y="28243"/>
                  </a:cubicBezTo>
                  <a:cubicBezTo>
                    <a:pt x="337327" y="40936"/>
                    <a:pt x="327172" y="51726"/>
                    <a:pt x="313844" y="51726"/>
                  </a:cubicBezTo>
                  <a:lnTo>
                    <a:pt x="305593" y="51726"/>
                  </a:lnTo>
                  <a:lnTo>
                    <a:pt x="59341" y="51726"/>
                  </a:lnTo>
                  <a:lnTo>
                    <a:pt x="4760" y="51726"/>
                  </a:lnTo>
                  <a:lnTo>
                    <a:pt x="4760" y="5395"/>
                  </a:lnTo>
                  <a:lnTo>
                    <a:pt x="59341" y="53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575"/>
            <p:cNvSpPr/>
            <p:nvPr/>
          </p:nvSpPr>
          <p:spPr>
            <a:xfrm>
              <a:off x="1979535" y="5530182"/>
              <a:ext cx="248103" cy="79580"/>
            </a:xfrm>
            <a:custGeom>
              <a:avLst/>
              <a:gdLst>
                <a:gd name="connsiteX0" fmla="*/ 212932 w 336374"/>
                <a:gd name="connsiteY0" fmla="*/ 4760 h 107893"/>
                <a:gd name="connsiteX1" fmla="*/ 97422 w 336374"/>
                <a:gd name="connsiteY1" fmla="*/ 4760 h 107893"/>
                <a:gd name="connsiteX2" fmla="*/ 51726 w 336374"/>
                <a:gd name="connsiteY2" fmla="*/ 4760 h 107893"/>
                <a:gd name="connsiteX3" fmla="*/ 4760 w 336374"/>
                <a:gd name="connsiteY3" fmla="*/ 56168 h 107893"/>
                <a:gd name="connsiteX4" fmla="*/ 51726 w 336374"/>
                <a:gd name="connsiteY4" fmla="*/ 107577 h 107893"/>
                <a:gd name="connsiteX5" fmla="*/ 97422 w 336374"/>
                <a:gd name="connsiteY5" fmla="*/ 107577 h 107893"/>
                <a:gd name="connsiteX6" fmla="*/ 212932 w 336374"/>
                <a:gd name="connsiteY6" fmla="*/ 107577 h 107893"/>
                <a:gd name="connsiteX7" fmla="*/ 334153 w 336374"/>
                <a:gd name="connsiteY7" fmla="*/ 107577 h 107893"/>
                <a:gd name="connsiteX8" fmla="*/ 334153 w 336374"/>
                <a:gd name="connsiteY8" fmla="*/ 4760 h 107893"/>
                <a:gd name="connsiteX9" fmla="*/ 212932 w 336374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374" h="107893">
                  <a:moveTo>
                    <a:pt x="212932" y="4760"/>
                  </a:moveTo>
                  <a:lnTo>
                    <a:pt x="97422" y="4760"/>
                  </a:lnTo>
                  <a:lnTo>
                    <a:pt x="51726" y="4760"/>
                  </a:lnTo>
                  <a:cubicBezTo>
                    <a:pt x="25704" y="4760"/>
                    <a:pt x="4760" y="27608"/>
                    <a:pt x="4760" y="56168"/>
                  </a:cubicBezTo>
                  <a:cubicBezTo>
                    <a:pt x="4760" y="84728"/>
                    <a:pt x="25704" y="107577"/>
                    <a:pt x="51726" y="107577"/>
                  </a:cubicBezTo>
                  <a:lnTo>
                    <a:pt x="97422" y="107577"/>
                  </a:lnTo>
                  <a:lnTo>
                    <a:pt x="212932" y="107577"/>
                  </a:lnTo>
                  <a:lnTo>
                    <a:pt x="334153" y="107577"/>
                  </a:lnTo>
                  <a:lnTo>
                    <a:pt x="334153" y="4760"/>
                  </a:lnTo>
                  <a:lnTo>
                    <a:pt x="212932" y="4760"/>
                  </a:lnTo>
                  <a:close/>
                </a:path>
              </a:pathLst>
            </a:custGeom>
            <a:solidFill>
              <a:srgbClr val="367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576"/>
            <p:cNvSpPr/>
            <p:nvPr/>
          </p:nvSpPr>
          <p:spPr>
            <a:xfrm>
              <a:off x="1997792" y="5550779"/>
              <a:ext cx="229378" cy="37450"/>
            </a:xfrm>
            <a:custGeom>
              <a:avLst/>
              <a:gdLst>
                <a:gd name="connsiteX0" fmla="*/ 259263 w 310988"/>
                <a:gd name="connsiteY0" fmla="*/ 4760 h 50773"/>
                <a:gd name="connsiteX1" fmla="*/ 33320 w 310988"/>
                <a:gd name="connsiteY1" fmla="*/ 4760 h 50773"/>
                <a:gd name="connsiteX2" fmla="*/ 26339 w 310988"/>
                <a:gd name="connsiteY2" fmla="*/ 4760 h 50773"/>
                <a:gd name="connsiteX3" fmla="*/ 4760 w 310988"/>
                <a:gd name="connsiteY3" fmla="*/ 28242 h 50773"/>
                <a:gd name="connsiteX4" fmla="*/ 26339 w 310988"/>
                <a:gd name="connsiteY4" fmla="*/ 51725 h 50773"/>
                <a:gd name="connsiteX5" fmla="*/ 33320 w 310988"/>
                <a:gd name="connsiteY5" fmla="*/ 51725 h 50773"/>
                <a:gd name="connsiteX6" fmla="*/ 259263 w 310988"/>
                <a:gd name="connsiteY6" fmla="*/ 51725 h 50773"/>
                <a:gd name="connsiteX7" fmla="*/ 309401 w 310988"/>
                <a:gd name="connsiteY7" fmla="*/ 51725 h 50773"/>
                <a:gd name="connsiteX8" fmla="*/ 309401 w 310988"/>
                <a:gd name="connsiteY8" fmla="*/ 5395 h 50773"/>
                <a:gd name="connsiteX9" fmla="*/ 259263 w 310988"/>
                <a:gd name="connsiteY9" fmla="*/ 5395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0988" h="50773">
                  <a:moveTo>
                    <a:pt x="259263" y="4760"/>
                  </a:moveTo>
                  <a:lnTo>
                    <a:pt x="33320" y="4760"/>
                  </a:lnTo>
                  <a:lnTo>
                    <a:pt x="26339" y="4760"/>
                  </a:lnTo>
                  <a:cubicBezTo>
                    <a:pt x="14280" y="4760"/>
                    <a:pt x="4760" y="14915"/>
                    <a:pt x="4760" y="28242"/>
                  </a:cubicBezTo>
                  <a:cubicBezTo>
                    <a:pt x="4760" y="40936"/>
                    <a:pt x="14280" y="51725"/>
                    <a:pt x="26339" y="51725"/>
                  </a:cubicBezTo>
                  <a:lnTo>
                    <a:pt x="33320" y="51725"/>
                  </a:lnTo>
                  <a:lnTo>
                    <a:pt x="259263" y="51725"/>
                  </a:lnTo>
                  <a:lnTo>
                    <a:pt x="309401" y="51725"/>
                  </a:lnTo>
                  <a:lnTo>
                    <a:pt x="309401" y="5395"/>
                  </a:lnTo>
                  <a:lnTo>
                    <a:pt x="259263" y="53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577"/>
            <p:cNvSpPr/>
            <p:nvPr/>
          </p:nvSpPr>
          <p:spPr>
            <a:xfrm>
              <a:off x="2618516" y="5720705"/>
              <a:ext cx="177884" cy="1034540"/>
            </a:xfrm>
            <a:custGeom>
              <a:avLst/>
              <a:gdLst>
                <a:gd name="connsiteX0" fmla="*/ 76478 w 241174"/>
                <a:gd name="connsiteY0" fmla="*/ 4760 h 1402619"/>
                <a:gd name="connsiteX1" fmla="*/ 237049 w 241174"/>
                <a:gd name="connsiteY1" fmla="*/ 1399129 h 1402619"/>
                <a:gd name="connsiteX2" fmla="*/ 160889 w 241174"/>
                <a:gd name="connsiteY2" fmla="*/ 1399129 h 1402619"/>
                <a:gd name="connsiteX3" fmla="*/ 4760 w 241174"/>
                <a:gd name="connsiteY3" fmla="*/ 13011 h 1402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174" h="1402619">
                  <a:moveTo>
                    <a:pt x="76478" y="4760"/>
                  </a:moveTo>
                  <a:lnTo>
                    <a:pt x="237049" y="1399129"/>
                  </a:lnTo>
                  <a:lnTo>
                    <a:pt x="160889" y="1399129"/>
                  </a:lnTo>
                  <a:lnTo>
                    <a:pt x="4760" y="13011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578"/>
            <p:cNvSpPr/>
            <p:nvPr/>
          </p:nvSpPr>
          <p:spPr>
            <a:xfrm>
              <a:off x="2412545" y="5720705"/>
              <a:ext cx="131073" cy="931555"/>
            </a:xfrm>
            <a:custGeom>
              <a:avLst/>
              <a:gdLst>
                <a:gd name="connsiteX0" fmla="*/ 178025 w 177707"/>
                <a:gd name="connsiteY0" fmla="*/ 8568 h 1262992"/>
                <a:gd name="connsiteX1" fmla="*/ 68227 w 177707"/>
                <a:gd name="connsiteY1" fmla="*/ 1260136 h 1262992"/>
                <a:gd name="connsiteX2" fmla="*/ 4760 w 177707"/>
                <a:gd name="connsiteY2" fmla="*/ 1260136 h 1262992"/>
                <a:gd name="connsiteX3" fmla="*/ 98056 w 177707"/>
                <a:gd name="connsiteY3" fmla="*/ 4760 h 1262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707" h="1262992">
                  <a:moveTo>
                    <a:pt x="178025" y="8568"/>
                  </a:moveTo>
                  <a:lnTo>
                    <a:pt x="68227" y="1260136"/>
                  </a:lnTo>
                  <a:lnTo>
                    <a:pt x="4760" y="1260136"/>
                  </a:lnTo>
                  <a:lnTo>
                    <a:pt x="98056" y="4760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579"/>
            <p:cNvSpPr/>
            <p:nvPr/>
          </p:nvSpPr>
          <p:spPr>
            <a:xfrm>
              <a:off x="626207" y="5723514"/>
              <a:ext cx="126392" cy="917511"/>
            </a:xfrm>
            <a:custGeom>
              <a:avLst/>
              <a:gdLst>
                <a:gd name="connsiteX0" fmla="*/ 80920 w 171360"/>
                <a:gd name="connsiteY0" fmla="*/ 4760 h 1243952"/>
                <a:gd name="connsiteX1" fmla="*/ 169774 w 171360"/>
                <a:gd name="connsiteY1" fmla="*/ 1239192 h 1243952"/>
                <a:gd name="connsiteX2" fmla="*/ 98056 w 171360"/>
                <a:gd name="connsiteY2" fmla="*/ 1239192 h 1243952"/>
                <a:gd name="connsiteX3" fmla="*/ 4760 w 171360"/>
                <a:gd name="connsiteY3" fmla="*/ 13646 h 124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60" h="1243952">
                  <a:moveTo>
                    <a:pt x="80920" y="4760"/>
                  </a:moveTo>
                  <a:lnTo>
                    <a:pt x="169774" y="1239192"/>
                  </a:lnTo>
                  <a:lnTo>
                    <a:pt x="98056" y="1239192"/>
                  </a:lnTo>
                  <a:lnTo>
                    <a:pt x="4760" y="13646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580"/>
            <p:cNvSpPr/>
            <p:nvPr/>
          </p:nvSpPr>
          <p:spPr>
            <a:xfrm>
              <a:off x="379977" y="5717428"/>
              <a:ext cx="177884" cy="997091"/>
            </a:xfrm>
            <a:custGeom>
              <a:avLst/>
              <a:gdLst>
                <a:gd name="connsiteX0" fmla="*/ 237049 w 241174"/>
                <a:gd name="connsiteY0" fmla="*/ 9203 h 1351845"/>
                <a:gd name="connsiteX1" fmla="*/ 76478 w 241174"/>
                <a:gd name="connsiteY1" fmla="*/ 1352798 h 1351845"/>
                <a:gd name="connsiteX2" fmla="*/ 4760 w 241174"/>
                <a:gd name="connsiteY2" fmla="*/ 1352798 h 1351845"/>
                <a:gd name="connsiteX3" fmla="*/ 152638 w 241174"/>
                <a:gd name="connsiteY3" fmla="*/ 4760 h 135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174" h="1351845">
                  <a:moveTo>
                    <a:pt x="237049" y="9203"/>
                  </a:moveTo>
                  <a:lnTo>
                    <a:pt x="76478" y="1352798"/>
                  </a:lnTo>
                  <a:lnTo>
                    <a:pt x="4760" y="1352798"/>
                  </a:lnTo>
                  <a:lnTo>
                    <a:pt x="152638" y="4760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581"/>
            <p:cNvSpPr/>
            <p:nvPr/>
          </p:nvSpPr>
          <p:spPr>
            <a:xfrm>
              <a:off x="308214" y="5679878"/>
              <a:ext cx="2569967" cy="65537"/>
            </a:xfrm>
            <a:custGeom>
              <a:avLst/>
              <a:gdLst>
                <a:gd name="connsiteX0" fmla="*/ 3479575 w 3484335"/>
                <a:gd name="connsiteY0" fmla="*/ 84728 h 88853"/>
                <a:gd name="connsiteX1" fmla="*/ 4760 w 3484335"/>
                <a:gd name="connsiteY1" fmla="*/ 84728 h 88853"/>
                <a:gd name="connsiteX2" fmla="*/ 4760 w 3484335"/>
                <a:gd name="connsiteY2" fmla="*/ 4760 h 88853"/>
                <a:gd name="connsiteX3" fmla="*/ 3479575 w 3484335"/>
                <a:gd name="connsiteY3" fmla="*/ 4760 h 8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4335" h="88853">
                  <a:moveTo>
                    <a:pt x="3479575" y="84728"/>
                  </a:moveTo>
                  <a:lnTo>
                    <a:pt x="4760" y="84728"/>
                  </a:lnTo>
                  <a:lnTo>
                    <a:pt x="4760" y="4760"/>
                  </a:lnTo>
                  <a:lnTo>
                    <a:pt x="3479575" y="4760"/>
                  </a:lnTo>
                  <a:close/>
                </a:path>
              </a:pathLst>
            </a:custGeom>
            <a:solidFill>
              <a:srgbClr val="7E97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582"/>
            <p:cNvSpPr/>
            <p:nvPr/>
          </p:nvSpPr>
          <p:spPr>
            <a:xfrm>
              <a:off x="0" y="6204099"/>
              <a:ext cx="416625" cy="388538"/>
            </a:xfrm>
            <a:custGeom>
              <a:avLst/>
              <a:gdLst>
                <a:gd name="connsiteX0" fmla="*/ 446307 w 564855"/>
                <a:gd name="connsiteY0" fmla="*/ 499401 h 526775"/>
                <a:gd name="connsiteX1" fmla="*/ 342222 w 564855"/>
                <a:gd name="connsiteY1" fmla="*/ 312174 h 526775"/>
                <a:gd name="connsiteX2" fmla="*/ 66140 w 564855"/>
                <a:gd name="connsiteY2" fmla="*/ 138274 h 526775"/>
                <a:gd name="connsiteX3" fmla="*/ 53447 w 564855"/>
                <a:gd name="connsiteY3" fmla="*/ 34188 h 526775"/>
                <a:gd name="connsiteX4" fmla="*/ 311123 w 564855"/>
                <a:gd name="connsiteY4" fmla="*/ 36727 h 526775"/>
                <a:gd name="connsiteX5" fmla="*/ 566260 w 564855"/>
                <a:gd name="connsiteY5" fmla="*/ 411182 h 526775"/>
                <a:gd name="connsiteX6" fmla="*/ 532622 w 564855"/>
                <a:gd name="connsiteY6" fmla="*/ 525423 h 526775"/>
                <a:gd name="connsiteX7" fmla="*/ 446307 w 564855"/>
                <a:gd name="connsiteY7" fmla="*/ 499401 h 52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855" h="526775">
                  <a:moveTo>
                    <a:pt x="446307" y="499401"/>
                  </a:moveTo>
                  <a:cubicBezTo>
                    <a:pt x="446307" y="499401"/>
                    <a:pt x="401881" y="356601"/>
                    <a:pt x="342222" y="312174"/>
                  </a:cubicBezTo>
                  <a:cubicBezTo>
                    <a:pt x="282563" y="267747"/>
                    <a:pt x="162610" y="148429"/>
                    <a:pt x="66140" y="138274"/>
                  </a:cubicBezTo>
                  <a:cubicBezTo>
                    <a:pt x="-30329" y="128120"/>
                    <a:pt x="3943" y="52594"/>
                    <a:pt x="53447" y="34188"/>
                  </a:cubicBezTo>
                  <a:cubicBezTo>
                    <a:pt x="102951" y="15783"/>
                    <a:pt x="248291" y="-22932"/>
                    <a:pt x="311123" y="36727"/>
                  </a:cubicBezTo>
                  <a:cubicBezTo>
                    <a:pt x="373320" y="96386"/>
                    <a:pt x="566260" y="403566"/>
                    <a:pt x="566260" y="411182"/>
                  </a:cubicBezTo>
                  <a:cubicBezTo>
                    <a:pt x="566260" y="418798"/>
                    <a:pt x="532622" y="525423"/>
                    <a:pt x="532622" y="525423"/>
                  </a:cubicBezTo>
                  <a:lnTo>
                    <a:pt x="446307" y="499401"/>
                  </a:lnTo>
                  <a:close/>
                </a:path>
              </a:pathLst>
            </a:custGeom>
            <a:solidFill>
              <a:srgbClr val="FFD2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583"/>
            <p:cNvSpPr/>
            <p:nvPr/>
          </p:nvSpPr>
          <p:spPr>
            <a:xfrm>
              <a:off x="99574" y="6246870"/>
              <a:ext cx="285552" cy="323001"/>
            </a:xfrm>
            <a:custGeom>
              <a:avLst/>
              <a:gdLst>
                <a:gd name="connsiteX0" fmla="*/ 375407 w 387148"/>
                <a:gd name="connsiteY0" fmla="*/ 437605 h 437921"/>
                <a:gd name="connsiteX1" fmla="*/ 386831 w 387148"/>
                <a:gd name="connsiteY1" fmla="*/ 435701 h 437921"/>
                <a:gd name="connsiteX2" fmla="*/ 6029 w 387148"/>
                <a:gd name="connsiteY2" fmla="*/ 4760 h 437921"/>
                <a:gd name="connsiteX3" fmla="*/ 4760 w 387148"/>
                <a:gd name="connsiteY3" fmla="*/ 16184 h 437921"/>
                <a:gd name="connsiteX4" fmla="*/ 375407 w 387148"/>
                <a:gd name="connsiteY4" fmla="*/ 437605 h 43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148" h="437921">
                  <a:moveTo>
                    <a:pt x="375407" y="437605"/>
                  </a:moveTo>
                  <a:lnTo>
                    <a:pt x="386831" y="435701"/>
                  </a:lnTo>
                  <a:cubicBezTo>
                    <a:pt x="386196" y="431893"/>
                    <a:pt x="316383" y="45379"/>
                    <a:pt x="6029" y="4760"/>
                  </a:cubicBezTo>
                  <a:lnTo>
                    <a:pt x="4760" y="16184"/>
                  </a:lnTo>
                  <a:cubicBezTo>
                    <a:pt x="306863" y="55534"/>
                    <a:pt x="374772" y="433797"/>
                    <a:pt x="375407" y="437605"/>
                  </a:cubicBezTo>
                  <a:close/>
                </a:path>
              </a:pathLst>
            </a:custGeom>
            <a:solidFill>
              <a:srgbClr val="DD96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584"/>
            <p:cNvSpPr/>
            <p:nvPr/>
          </p:nvSpPr>
          <p:spPr>
            <a:xfrm>
              <a:off x="196179" y="5858592"/>
              <a:ext cx="304277" cy="711540"/>
            </a:xfrm>
            <a:custGeom>
              <a:avLst/>
              <a:gdLst>
                <a:gd name="connsiteX0" fmla="*/ 255855 w 412535"/>
                <a:gd name="connsiteY0" fmla="*/ 8216 h 964697"/>
                <a:gd name="connsiteX1" fmla="*/ 289493 w 412535"/>
                <a:gd name="connsiteY1" fmla="*/ 72953 h 964697"/>
                <a:gd name="connsiteX2" fmla="*/ 255855 w 412535"/>
                <a:gd name="connsiteY2" fmla="*/ 359188 h 964697"/>
                <a:gd name="connsiteX3" fmla="*/ 383424 w 412535"/>
                <a:gd name="connsiteY3" fmla="*/ 574976 h 964697"/>
                <a:gd name="connsiteX4" fmla="*/ 409445 w 412535"/>
                <a:gd name="connsiteY4" fmla="*/ 694929 h 964697"/>
                <a:gd name="connsiteX5" fmla="*/ 328842 w 412535"/>
                <a:gd name="connsiteY5" fmla="*/ 961490 h 964697"/>
                <a:gd name="connsiteX6" fmla="*/ 250778 w 412535"/>
                <a:gd name="connsiteY6" fmla="*/ 962759 h 964697"/>
                <a:gd name="connsiteX7" fmla="*/ 219679 w 412535"/>
                <a:gd name="connsiteY7" fmla="*/ 825036 h 964697"/>
                <a:gd name="connsiteX8" fmla="*/ 16585 w 412535"/>
                <a:gd name="connsiteY8" fmla="*/ 533722 h 964697"/>
                <a:gd name="connsiteX9" fmla="*/ 58473 w 412535"/>
                <a:gd name="connsiteY9" fmla="*/ 195444 h 964697"/>
                <a:gd name="connsiteX10" fmla="*/ 255855 w 412535"/>
                <a:gd name="connsiteY10" fmla="*/ 8216 h 96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2535" h="964697">
                  <a:moveTo>
                    <a:pt x="255855" y="8216"/>
                  </a:moveTo>
                  <a:cubicBezTo>
                    <a:pt x="255855" y="8216"/>
                    <a:pt x="310437" y="-17805"/>
                    <a:pt x="289493" y="72953"/>
                  </a:cubicBezTo>
                  <a:cubicBezTo>
                    <a:pt x="268549" y="163710"/>
                    <a:pt x="221583" y="244313"/>
                    <a:pt x="255855" y="359188"/>
                  </a:cubicBezTo>
                  <a:cubicBezTo>
                    <a:pt x="289493" y="473429"/>
                    <a:pt x="335189" y="510240"/>
                    <a:pt x="383424" y="574976"/>
                  </a:cubicBezTo>
                  <a:cubicBezTo>
                    <a:pt x="417696" y="621307"/>
                    <a:pt x="417061" y="627019"/>
                    <a:pt x="409445" y="694929"/>
                  </a:cubicBezTo>
                  <a:cubicBezTo>
                    <a:pt x="401829" y="762838"/>
                    <a:pt x="328842" y="961490"/>
                    <a:pt x="328842" y="961490"/>
                  </a:cubicBezTo>
                  <a:lnTo>
                    <a:pt x="250778" y="962759"/>
                  </a:lnTo>
                  <a:cubicBezTo>
                    <a:pt x="250778" y="962759"/>
                    <a:pt x="263471" y="858673"/>
                    <a:pt x="219679" y="825036"/>
                  </a:cubicBezTo>
                  <a:cubicBezTo>
                    <a:pt x="175252" y="791398"/>
                    <a:pt x="29913" y="598459"/>
                    <a:pt x="16585" y="533722"/>
                  </a:cubicBezTo>
                  <a:cubicBezTo>
                    <a:pt x="3892" y="468986"/>
                    <a:pt x="-14514" y="330628"/>
                    <a:pt x="58473" y="195444"/>
                  </a:cubicBezTo>
                  <a:cubicBezTo>
                    <a:pt x="130826" y="60259"/>
                    <a:pt x="234911" y="18371"/>
                    <a:pt x="255855" y="8216"/>
                  </a:cubicBezTo>
                  <a:close/>
                </a:path>
              </a:pathLst>
            </a:custGeom>
            <a:solidFill>
              <a:srgbClr val="63E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585"/>
            <p:cNvSpPr/>
            <p:nvPr/>
          </p:nvSpPr>
          <p:spPr>
            <a:xfrm>
              <a:off x="276468" y="5980511"/>
              <a:ext cx="154479" cy="599191"/>
            </a:xfrm>
            <a:custGeom>
              <a:avLst/>
              <a:gdLst>
                <a:gd name="connsiteX0" fmla="*/ 188253 w 209440"/>
                <a:gd name="connsiteY0" fmla="*/ 813329 h 812376"/>
                <a:gd name="connsiteX1" fmla="*/ 155250 w 209440"/>
                <a:gd name="connsiteY1" fmla="*/ 483935 h 812376"/>
                <a:gd name="connsiteX2" fmla="*/ 126055 w 209440"/>
                <a:gd name="connsiteY2" fmla="*/ 452837 h 812376"/>
                <a:gd name="connsiteX3" fmla="*/ 16258 w 209440"/>
                <a:gd name="connsiteY3" fmla="*/ 240857 h 812376"/>
                <a:gd name="connsiteX4" fmla="*/ 79090 w 209440"/>
                <a:gd name="connsiteY4" fmla="*/ 10472 h 812376"/>
                <a:gd name="connsiteX5" fmla="*/ 68935 w 209440"/>
                <a:gd name="connsiteY5" fmla="*/ 4760 h 812376"/>
                <a:gd name="connsiteX6" fmla="*/ 4833 w 209440"/>
                <a:gd name="connsiteY6" fmla="*/ 240857 h 812376"/>
                <a:gd name="connsiteX7" fmla="*/ 117805 w 209440"/>
                <a:gd name="connsiteY7" fmla="*/ 460453 h 812376"/>
                <a:gd name="connsiteX8" fmla="*/ 146999 w 209440"/>
                <a:gd name="connsiteY8" fmla="*/ 491552 h 812376"/>
                <a:gd name="connsiteX9" fmla="*/ 177464 w 209440"/>
                <a:gd name="connsiteY9" fmla="*/ 809521 h 812376"/>
                <a:gd name="connsiteX10" fmla="*/ 188253 w 209440"/>
                <a:gd name="connsiteY10" fmla="*/ 813329 h 812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440" h="812376">
                  <a:moveTo>
                    <a:pt x="188253" y="813329"/>
                  </a:moveTo>
                  <a:cubicBezTo>
                    <a:pt x="190792" y="803809"/>
                    <a:pt x="249181" y="584848"/>
                    <a:pt x="155250" y="483935"/>
                  </a:cubicBezTo>
                  <a:cubicBezTo>
                    <a:pt x="145095" y="473146"/>
                    <a:pt x="135575" y="462357"/>
                    <a:pt x="126055" y="452837"/>
                  </a:cubicBezTo>
                  <a:cubicBezTo>
                    <a:pt x="51799" y="374772"/>
                    <a:pt x="18162" y="339231"/>
                    <a:pt x="16258" y="240857"/>
                  </a:cubicBezTo>
                  <a:cubicBezTo>
                    <a:pt x="14354" y="130424"/>
                    <a:pt x="78455" y="11741"/>
                    <a:pt x="79090" y="10472"/>
                  </a:cubicBezTo>
                  <a:lnTo>
                    <a:pt x="68935" y="4760"/>
                  </a:lnTo>
                  <a:cubicBezTo>
                    <a:pt x="66396" y="9837"/>
                    <a:pt x="2295" y="127251"/>
                    <a:pt x="4833" y="240857"/>
                  </a:cubicBezTo>
                  <a:cubicBezTo>
                    <a:pt x="6737" y="343673"/>
                    <a:pt x="44183" y="383023"/>
                    <a:pt x="117805" y="460453"/>
                  </a:cubicBezTo>
                  <a:cubicBezTo>
                    <a:pt x="126690" y="469973"/>
                    <a:pt x="136845" y="480127"/>
                    <a:pt x="146999" y="491552"/>
                  </a:cubicBezTo>
                  <a:cubicBezTo>
                    <a:pt x="236488" y="587387"/>
                    <a:pt x="178098" y="807617"/>
                    <a:pt x="177464" y="809521"/>
                  </a:cubicBezTo>
                  <a:lnTo>
                    <a:pt x="188253" y="813329"/>
                  </a:lnTo>
                  <a:close/>
                </a:path>
              </a:pathLst>
            </a:custGeom>
            <a:solidFill>
              <a:srgbClr val="25B2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586"/>
            <p:cNvSpPr/>
            <p:nvPr/>
          </p:nvSpPr>
          <p:spPr>
            <a:xfrm>
              <a:off x="409277" y="6307286"/>
              <a:ext cx="248103" cy="262146"/>
            </a:xfrm>
            <a:custGeom>
              <a:avLst/>
              <a:gdLst>
                <a:gd name="connsiteX0" fmla="*/ 168129 w 336374"/>
                <a:gd name="connsiteY0" fmla="*/ 18684 h 355414"/>
                <a:gd name="connsiteX1" fmla="*/ 316007 w 336374"/>
                <a:gd name="connsiteY1" fmla="*/ 17414 h 355414"/>
                <a:gd name="connsiteX2" fmla="*/ 293794 w 336374"/>
                <a:gd name="connsiteY2" fmla="*/ 150060 h 355414"/>
                <a:gd name="connsiteX3" fmla="*/ 154166 w 336374"/>
                <a:gd name="connsiteY3" fmla="*/ 210354 h 355414"/>
                <a:gd name="connsiteX4" fmla="*/ 42465 w 336374"/>
                <a:gd name="connsiteY4" fmla="*/ 352520 h 355414"/>
                <a:gd name="connsiteX5" fmla="*/ 5019 w 336374"/>
                <a:gd name="connsiteY5" fmla="*/ 352520 h 355414"/>
                <a:gd name="connsiteX6" fmla="*/ 168129 w 336374"/>
                <a:gd name="connsiteY6" fmla="*/ 18684 h 35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374" h="355414">
                  <a:moveTo>
                    <a:pt x="168129" y="18684"/>
                  </a:moveTo>
                  <a:cubicBezTo>
                    <a:pt x="168129" y="18684"/>
                    <a:pt x="295063" y="-11780"/>
                    <a:pt x="316007" y="17414"/>
                  </a:cubicBezTo>
                  <a:cubicBezTo>
                    <a:pt x="336951" y="46609"/>
                    <a:pt x="353453" y="103729"/>
                    <a:pt x="293794" y="150060"/>
                  </a:cubicBezTo>
                  <a:cubicBezTo>
                    <a:pt x="234135" y="196391"/>
                    <a:pt x="185265" y="189410"/>
                    <a:pt x="154166" y="210354"/>
                  </a:cubicBezTo>
                  <a:cubicBezTo>
                    <a:pt x="123702" y="231298"/>
                    <a:pt x="45003" y="310632"/>
                    <a:pt x="42465" y="352520"/>
                  </a:cubicBezTo>
                  <a:lnTo>
                    <a:pt x="5019" y="352520"/>
                  </a:lnTo>
                  <a:cubicBezTo>
                    <a:pt x="5019" y="351885"/>
                    <a:pt x="-8944" y="79612"/>
                    <a:pt x="168129" y="18684"/>
                  </a:cubicBezTo>
                  <a:close/>
                </a:path>
              </a:pathLst>
            </a:custGeom>
            <a:solidFill>
              <a:srgbClr val="2541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587"/>
            <p:cNvSpPr/>
            <p:nvPr/>
          </p:nvSpPr>
          <p:spPr>
            <a:xfrm>
              <a:off x="248904" y="6563318"/>
              <a:ext cx="276190" cy="285552"/>
            </a:xfrm>
            <a:custGeom>
              <a:avLst/>
              <a:gdLst>
                <a:gd name="connsiteX0" fmla="*/ 370330 w 374454"/>
                <a:gd name="connsiteY0" fmla="*/ 4760 h 387148"/>
                <a:gd name="connsiteX1" fmla="*/ 4760 w 374454"/>
                <a:gd name="connsiteY1" fmla="*/ 4760 h 387148"/>
                <a:gd name="connsiteX2" fmla="*/ 43475 w 374454"/>
                <a:gd name="connsiteY2" fmla="*/ 382388 h 387148"/>
                <a:gd name="connsiteX3" fmla="*/ 330980 w 374454"/>
                <a:gd name="connsiteY3" fmla="*/ 379850 h 38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454" h="387148">
                  <a:moveTo>
                    <a:pt x="370330" y="4760"/>
                  </a:moveTo>
                  <a:lnTo>
                    <a:pt x="4760" y="4760"/>
                  </a:lnTo>
                  <a:lnTo>
                    <a:pt x="43475" y="382388"/>
                  </a:lnTo>
                  <a:lnTo>
                    <a:pt x="330980" y="379850"/>
                  </a:lnTo>
                  <a:close/>
                </a:path>
              </a:pathLst>
            </a:custGeom>
            <a:solidFill>
              <a:srgbClr val="084C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588"/>
            <p:cNvSpPr/>
            <p:nvPr/>
          </p:nvSpPr>
          <p:spPr>
            <a:xfrm>
              <a:off x="416560" y="6365771"/>
              <a:ext cx="177884" cy="201291"/>
            </a:xfrm>
            <a:custGeom>
              <a:avLst/>
              <a:gdLst>
                <a:gd name="connsiteX0" fmla="*/ 5300 w 241174"/>
                <a:gd name="connsiteY0" fmla="*/ 272591 h 272907"/>
                <a:gd name="connsiteX1" fmla="*/ 17359 w 241174"/>
                <a:gd name="connsiteY1" fmla="*/ 272591 h 272907"/>
                <a:gd name="connsiteX2" fmla="*/ 70036 w 241174"/>
                <a:gd name="connsiteY2" fmla="*/ 132328 h 272907"/>
                <a:gd name="connsiteX3" fmla="*/ 238224 w 241174"/>
                <a:gd name="connsiteY3" fmla="*/ 16184 h 272907"/>
                <a:gd name="connsiteX4" fmla="*/ 236320 w 241174"/>
                <a:gd name="connsiteY4" fmla="*/ 4760 h 272907"/>
                <a:gd name="connsiteX5" fmla="*/ 59882 w 241174"/>
                <a:gd name="connsiteY5" fmla="*/ 125982 h 272907"/>
                <a:gd name="connsiteX6" fmla="*/ 5300 w 241174"/>
                <a:gd name="connsiteY6" fmla="*/ 272591 h 27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174" h="272907">
                  <a:moveTo>
                    <a:pt x="5300" y="272591"/>
                  </a:moveTo>
                  <a:lnTo>
                    <a:pt x="17359" y="272591"/>
                  </a:lnTo>
                  <a:cubicBezTo>
                    <a:pt x="17359" y="271956"/>
                    <a:pt x="10377" y="230702"/>
                    <a:pt x="70036" y="132328"/>
                  </a:cubicBezTo>
                  <a:cubicBezTo>
                    <a:pt x="129695" y="33955"/>
                    <a:pt x="237589" y="16819"/>
                    <a:pt x="238224" y="16184"/>
                  </a:cubicBezTo>
                  <a:lnTo>
                    <a:pt x="236320" y="4760"/>
                  </a:lnTo>
                  <a:cubicBezTo>
                    <a:pt x="231877" y="5395"/>
                    <a:pt x="122714" y="23166"/>
                    <a:pt x="59882" y="125982"/>
                  </a:cubicBezTo>
                  <a:cubicBezTo>
                    <a:pt x="-2316" y="228798"/>
                    <a:pt x="4665" y="270687"/>
                    <a:pt x="5300" y="272591"/>
                  </a:cubicBezTo>
                  <a:close/>
                </a:path>
              </a:pathLst>
            </a:custGeom>
            <a:solidFill>
              <a:srgbClr val="667F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589"/>
            <p:cNvSpPr/>
            <p:nvPr/>
          </p:nvSpPr>
          <p:spPr>
            <a:xfrm>
              <a:off x="2664291" y="6197436"/>
              <a:ext cx="360450" cy="337045"/>
            </a:xfrm>
            <a:custGeom>
              <a:avLst/>
              <a:gdLst>
                <a:gd name="connsiteX0" fmla="*/ 383795 w 488695"/>
                <a:gd name="connsiteY0" fmla="*/ 430369 h 456962"/>
                <a:gd name="connsiteX1" fmla="*/ 294306 w 488695"/>
                <a:gd name="connsiteY1" fmla="*/ 269164 h 456962"/>
                <a:gd name="connsiteX2" fmla="*/ 57575 w 488695"/>
                <a:gd name="connsiteY2" fmla="*/ 119381 h 456962"/>
                <a:gd name="connsiteX3" fmla="*/ 46151 w 488695"/>
                <a:gd name="connsiteY3" fmla="*/ 29893 h 456962"/>
                <a:gd name="connsiteX4" fmla="*/ 267650 w 488695"/>
                <a:gd name="connsiteY4" fmla="*/ 32432 h 456962"/>
                <a:gd name="connsiteX5" fmla="*/ 486611 w 488695"/>
                <a:gd name="connsiteY5" fmla="*/ 354209 h 456962"/>
                <a:gd name="connsiteX6" fmla="*/ 457416 w 488695"/>
                <a:gd name="connsiteY6" fmla="*/ 452583 h 456962"/>
                <a:gd name="connsiteX7" fmla="*/ 383795 w 488695"/>
                <a:gd name="connsiteY7" fmla="*/ 430369 h 456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695" h="456962">
                  <a:moveTo>
                    <a:pt x="383795" y="430369"/>
                  </a:moveTo>
                  <a:cubicBezTo>
                    <a:pt x="383795" y="430369"/>
                    <a:pt x="345715" y="307244"/>
                    <a:pt x="294306" y="269164"/>
                  </a:cubicBezTo>
                  <a:cubicBezTo>
                    <a:pt x="242898" y="231084"/>
                    <a:pt x="140716" y="128267"/>
                    <a:pt x="57575" y="119381"/>
                  </a:cubicBezTo>
                  <a:cubicBezTo>
                    <a:pt x="-24932" y="110496"/>
                    <a:pt x="3628" y="45760"/>
                    <a:pt x="46151" y="29893"/>
                  </a:cubicBezTo>
                  <a:cubicBezTo>
                    <a:pt x="88674" y="14026"/>
                    <a:pt x="213703" y="-18976"/>
                    <a:pt x="267650" y="32432"/>
                  </a:cubicBezTo>
                  <a:cubicBezTo>
                    <a:pt x="321597" y="83840"/>
                    <a:pt x="486611" y="347862"/>
                    <a:pt x="486611" y="354209"/>
                  </a:cubicBezTo>
                  <a:cubicBezTo>
                    <a:pt x="486611" y="360556"/>
                    <a:pt x="457416" y="452583"/>
                    <a:pt x="457416" y="452583"/>
                  </a:cubicBezTo>
                  <a:lnTo>
                    <a:pt x="383795" y="430369"/>
                  </a:lnTo>
                  <a:close/>
                </a:path>
              </a:pathLst>
            </a:custGeom>
            <a:solidFill>
              <a:srgbClr val="FFD2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590"/>
            <p:cNvSpPr/>
            <p:nvPr/>
          </p:nvSpPr>
          <p:spPr>
            <a:xfrm>
              <a:off x="2750057" y="6233763"/>
              <a:ext cx="248103" cy="280871"/>
            </a:xfrm>
            <a:custGeom>
              <a:avLst/>
              <a:gdLst>
                <a:gd name="connsiteX0" fmla="*/ 323364 w 336374"/>
                <a:gd name="connsiteY0" fmla="*/ 377311 h 380801"/>
                <a:gd name="connsiteX1" fmla="*/ 333519 w 336374"/>
                <a:gd name="connsiteY1" fmla="*/ 375407 h 380801"/>
                <a:gd name="connsiteX2" fmla="*/ 6029 w 336374"/>
                <a:gd name="connsiteY2" fmla="*/ 4760 h 380801"/>
                <a:gd name="connsiteX3" fmla="*/ 4760 w 336374"/>
                <a:gd name="connsiteY3" fmla="*/ 14915 h 380801"/>
                <a:gd name="connsiteX4" fmla="*/ 323364 w 336374"/>
                <a:gd name="connsiteY4" fmla="*/ 377311 h 38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374" h="380801">
                  <a:moveTo>
                    <a:pt x="323364" y="377311"/>
                  </a:moveTo>
                  <a:lnTo>
                    <a:pt x="333519" y="375407"/>
                  </a:lnTo>
                  <a:cubicBezTo>
                    <a:pt x="332884" y="372234"/>
                    <a:pt x="273225" y="40302"/>
                    <a:pt x="6029" y="4760"/>
                  </a:cubicBezTo>
                  <a:lnTo>
                    <a:pt x="4760" y="14915"/>
                  </a:lnTo>
                  <a:cubicBezTo>
                    <a:pt x="263705" y="49187"/>
                    <a:pt x="322729" y="374138"/>
                    <a:pt x="323364" y="377311"/>
                  </a:cubicBezTo>
                  <a:close/>
                </a:path>
              </a:pathLst>
            </a:custGeom>
            <a:solidFill>
              <a:srgbClr val="DD96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591"/>
            <p:cNvSpPr/>
            <p:nvPr/>
          </p:nvSpPr>
          <p:spPr>
            <a:xfrm>
              <a:off x="2832738" y="5900648"/>
              <a:ext cx="262146" cy="613234"/>
            </a:xfrm>
            <a:custGeom>
              <a:avLst/>
              <a:gdLst>
                <a:gd name="connsiteX0" fmla="*/ 220786 w 355414"/>
                <a:gd name="connsiteY0" fmla="*/ 7682 h 831416"/>
                <a:gd name="connsiteX1" fmla="*/ 249981 w 355414"/>
                <a:gd name="connsiteY1" fmla="*/ 63533 h 831416"/>
                <a:gd name="connsiteX2" fmla="*/ 220786 w 355414"/>
                <a:gd name="connsiteY2" fmla="*/ 309150 h 831416"/>
                <a:gd name="connsiteX3" fmla="*/ 330584 w 355414"/>
                <a:gd name="connsiteY3" fmla="*/ 494474 h 831416"/>
                <a:gd name="connsiteX4" fmla="*/ 352797 w 355414"/>
                <a:gd name="connsiteY4" fmla="*/ 597290 h 831416"/>
                <a:gd name="connsiteX5" fmla="*/ 283618 w 355414"/>
                <a:gd name="connsiteY5" fmla="*/ 826406 h 831416"/>
                <a:gd name="connsiteX6" fmla="*/ 216343 w 355414"/>
                <a:gd name="connsiteY6" fmla="*/ 827675 h 831416"/>
                <a:gd name="connsiteX7" fmla="*/ 189687 w 355414"/>
                <a:gd name="connsiteY7" fmla="*/ 708992 h 831416"/>
                <a:gd name="connsiteX8" fmla="*/ 15153 w 355414"/>
                <a:gd name="connsiteY8" fmla="*/ 458932 h 831416"/>
                <a:gd name="connsiteX9" fmla="*/ 50695 w 355414"/>
                <a:gd name="connsiteY9" fmla="*/ 168254 h 831416"/>
                <a:gd name="connsiteX10" fmla="*/ 220786 w 355414"/>
                <a:gd name="connsiteY10" fmla="*/ 7682 h 831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5414" h="831416">
                  <a:moveTo>
                    <a:pt x="220786" y="7682"/>
                  </a:moveTo>
                  <a:cubicBezTo>
                    <a:pt x="220786" y="7682"/>
                    <a:pt x="267751" y="-14531"/>
                    <a:pt x="249981" y="63533"/>
                  </a:cubicBezTo>
                  <a:cubicBezTo>
                    <a:pt x="232210" y="141598"/>
                    <a:pt x="191591" y="210776"/>
                    <a:pt x="220786" y="309150"/>
                  </a:cubicBezTo>
                  <a:cubicBezTo>
                    <a:pt x="249981" y="407524"/>
                    <a:pt x="288696" y="439257"/>
                    <a:pt x="330584" y="494474"/>
                  </a:cubicBezTo>
                  <a:cubicBezTo>
                    <a:pt x="360413" y="533823"/>
                    <a:pt x="359778" y="538901"/>
                    <a:pt x="352797" y="597290"/>
                  </a:cubicBezTo>
                  <a:cubicBezTo>
                    <a:pt x="345816" y="655680"/>
                    <a:pt x="283618" y="826406"/>
                    <a:pt x="283618" y="826406"/>
                  </a:cubicBezTo>
                  <a:lnTo>
                    <a:pt x="216343" y="827675"/>
                  </a:lnTo>
                  <a:cubicBezTo>
                    <a:pt x="216343" y="827675"/>
                    <a:pt x="227767" y="738187"/>
                    <a:pt x="189687" y="708992"/>
                  </a:cubicBezTo>
                  <a:cubicBezTo>
                    <a:pt x="151607" y="679797"/>
                    <a:pt x="26577" y="514783"/>
                    <a:pt x="15153" y="458932"/>
                  </a:cubicBezTo>
                  <a:cubicBezTo>
                    <a:pt x="3729" y="403082"/>
                    <a:pt x="-11503" y="284398"/>
                    <a:pt x="50695" y="168254"/>
                  </a:cubicBezTo>
                  <a:cubicBezTo>
                    <a:pt x="112892" y="52109"/>
                    <a:pt x="202380" y="16568"/>
                    <a:pt x="220786" y="7682"/>
                  </a:cubicBezTo>
                  <a:close/>
                </a:path>
              </a:pathLst>
            </a:custGeom>
            <a:solidFill>
              <a:srgbClr val="63E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592"/>
            <p:cNvSpPr/>
            <p:nvPr/>
          </p:nvSpPr>
          <p:spPr>
            <a:xfrm>
              <a:off x="2901692" y="6005321"/>
              <a:ext cx="135754" cy="519611"/>
            </a:xfrm>
            <a:custGeom>
              <a:avLst/>
              <a:gdLst>
                <a:gd name="connsiteX0" fmla="*/ 162841 w 184054"/>
                <a:gd name="connsiteY0" fmla="*/ 699723 h 704483"/>
                <a:gd name="connsiteX1" fmla="*/ 134281 w 184054"/>
                <a:gd name="connsiteY1" fmla="*/ 416661 h 704483"/>
                <a:gd name="connsiteX2" fmla="*/ 109529 w 184054"/>
                <a:gd name="connsiteY2" fmla="*/ 390004 h 704483"/>
                <a:gd name="connsiteX3" fmla="*/ 14963 w 184054"/>
                <a:gd name="connsiteY3" fmla="*/ 207854 h 704483"/>
                <a:gd name="connsiteX4" fmla="*/ 68910 w 184054"/>
                <a:gd name="connsiteY4" fmla="*/ 9837 h 704483"/>
                <a:gd name="connsiteX5" fmla="*/ 60025 w 184054"/>
                <a:gd name="connsiteY5" fmla="*/ 4760 h 704483"/>
                <a:gd name="connsiteX6" fmla="*/ 4809 w 184054"/>
                <a:gd name="connsiteY6" fmla="*/ 207854 h 704483"/>
                <a:gd name="connsiteX7" fmla="*/ 101913 w 184054"/>
                <a:gd name="connsiteY7" fmla="*/ 396986 h 704483"/>
                <a:gd name="connsiteX8" fmla="*/ 126665 w 184054"/>
                <a:gd name="connsiteY8" fmla="*/ 423642 h 704483"/>
                <a:gd name="connsiteX9" fmla="*/ 152687 w 184054"/>
                <a:gd name="connsiteY9" fmla="*/ 697184 h 704483"/>
                <a:gd name="connsiteX10" fmla="*/ 162841 w 184054"/>
                <a:gd name="connsiteY10" fmla="*/ 699723 h 704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4054" h="704483">
                  <a:moveTo>
                    <a:pt x="162841" y="699723"/>
                  </a:moveTo>
                  <a:cubicBezTo>
                    <a:pt x="164745" y="691472"/>
                    <a:pt x="214884" y="503610"/>
                    <a:pt x="134281" y="416661"/>
                  </a:cubicBezTo>
                  <a:cubicBezTo>
                    <a:pt x="125396" y="407141"/>
                    <a:pt x="117145" y="398255"/>
                    <a:pt x="109529" y="390004"/>
                  </a:cubicBezTo>
                  <a:cubicBezTo>
                    <a:pt x="46062" y="322729"/>
                    <a:pt x="16867" y="292265"/>
                    <a:pt x="14963" y="207854"/>
                  </a:cubicBezTo>
                  <a:cubicBezTo>
                    <a:pt x="13059" y="113288"/>
                    <a:pt x="68276" y="11107"/>
                    <a:pt x="68910" y="9837"/>
                  </a:cubicBezTo>
                  <a:lnTo>
                    <a:pt x="60025" y="4760"/>
                  </a:lnTo>
                  <a:cubicBezTo>
                    <a:pt x="57486" y="9203"/>
                    <a:pt x="2904" y="110115"/>
                    <a:pt x="4809" y="207854"/>
                  </a:cubicBezTo>
                  <a:cubicBezTo>
                    <a:pt x="6713" y="296073"/>
                    <a:pt x="38446" y="329711"/>
                    <a:pt x="101913" y="396986"/>
                  </a:cubicBezTo>
                  <a:cubicBezTo>
                    <a:pt x="109529" y="405236"/>
                    <a:pt x="117780" y="414122"/>
                    <a:pt x="126665" y="423642"/>
                  </a:cubicBezTo>
                  <a:cubicBezTo>
                    <a:pt x="203460" y="506149"/>
                    <a:pt x="153321" y="695280"/>
                    <a:pt x="152687" y="697184"/>
                  </a:cubicBezTo>
                  <a:lnTo>
                    <a:pt x="162841" y="699723"/>
                  </a:lnTo>
                  <a:close/>
                </a:path>
              </a:pathLst>
            </a:custGeom>
            <a:solidFill>
              <a:srgbClr val="25B2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593"/>
            <p:cNvSpPr/>
            <p:nvPr/>
          </p:nvSpPr>
          <p:spPr>
            <a:xfrm>
              <a:off x="3015469" y="6286064"/>
              <a:ext cx="215334" cy="224696"/>
            </a:xfrm>
            <a:custGeom>
              <a:avLst/>
              <a:gdLst>
                <a:gd name="connsiteX0" fmla="*/ 145672 w 291947"/>
                <a:gd name="connsiteY0" fmla="*/ 16992 h 304641"/>
                <a:gd name="connsiteX1" fmla="*/ 272606 w 291947"/>
                <a:gd name="connsiteY1" fmla="*/ 15723 h 304641"/>
                <a:gd name="connsiteX2" fmla="*/ 253566 w 291947"/>
                <a:gd name="connsiteY2" fmla="*/ 129329 h 304641"/>
                <a:gd name="connsiteX3" fmla="*/ 133614 w 291947"/>
                <a:gd name="connsiteY3" fmla="*/ 180737 h 304641"/>
                <a:gd name="connsiteX4" fmla="*/ 37144 w 291947"/>
                <a:gd name="connsiteY4" fmla="*/ 303228 h 304641"/>
                <a:gd name="connsiteX5" fmla="*/ 4776 w 291947"/>
                <a:gd name="connsiteY5" fmla="*/ 303228 h 304641"/>
                <a:gd name="connsiteX6" fmla="*/ 145672 w 291947"/>
                <a:gd name="connsiteY6" fmla="*/ 16992 h 30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1947" h="304641">
                  <a:moveTo>
                    <a:pt x="145672" y="16992"/>
                  </a:moveTo>
                  <a:cubicBezTo>
                    <a:pt x="145672" y="16992"/>
                    <a:pt x="254835" y="-9664"/>
                    <a:pt x="272606" y="15723"/>
                  </a:cubicBezTo>
                  <a:cubicBezTo>
                    <a:pt x="290377" y="41110"/>
                    <a:pt x="304974" y="89979"/>
                    <a:pt x="253566" y="129329"/>
                  </a:cubicBezTo>
                  <a:cubicBezTo>
                    <a:pt x="202158" y="168678"/>
                    <a:pt x="160270" y="162966"/>
                    <a:pt x="133614" y="180737"/>
                  </a:cubicBezTo>
                  <a:cubicBezTo>
                    <a:pt x="106957" y="198508"/>
                    <a:pt x="39683" y="267052"/>
                    <a:pt x="37144" y="303228"/>
                  </a:cubicBezTo>
                  <a:lnTo>
                    <a:pt x="4776" y="303228"/>
                  </a:lnTo>
                  <a:cubicBezTo>
                    <a:pt x="5410" y="303228"/>
                    <a:pt x="-6648" y="69670"/>
                    <a:pt x="145672" y="16992"/>
                  </a:cubicBezTo>
                  <a:close/>
                </a:path>
              </a:pathLst>
            </a:custGeom>
            <a:solidFill>
              <a:srgbClr val="2541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594"/>
            <p:cNvSpPr/>
            <p:nvPr/>
          </p:nvSpPr>
          <p:spPr>
            <a:xfrm>
              <a:off x="2878322" y="6506207"/>
              <a:ext cx="238740" cy="243421"/>
            </a:xfrm>
            <a:custGeom>
              <a:avLst/>
              <a:gdLst>
                <a:gd name="connsiteX0" fmla="*/ 318921 w 323681"/>
                <a:gd name="connsiteY0" fmla="*/ 4760 h 330028"/>
                <a:gd name="connsiteX1" fmla="*/ 4760 w 323681"/>
                <a:gd name="connsiteY1" fmla="*/ 4760 h 330028"/>
                <a:gd name="connsiteX2" fmla="*/ 38397 w 323681"/>
                <a:gd name="connsiteY2" fmla="*/ 329711 h 330028"/>
                <a:gd name="connsiteX3" fmla="*/ 285284 w 323681"/>
                <a:gd name="connsiteY3" fmla="*/ 327172 h 33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681" h="330028">
                  <a:moveTo>
                    <a:pt x="318921" y="4760"/>
                  </a:moveTo>
                  <a:lnTo>
                    <a:pt x="4760" y="4760"/>
                  </a:lnTo>
                  <a:lnTo>
                    <a:pt x="38397" y="329711"/>
                  </a:lnTo>
                  <a:lnTo>
                    <a:pt x="285284" y="327172"/>
                  </a:lnTo>
                  <a:close/>
                </a:path>
              </a:pathLst>
            </a:custGeom>
            <a:solidFill>
              <a:srgbClr val="084C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595"/>
            <p:cNvSpPr/>
            <p:nvPr/>
          </p:nvSpPr>
          <p:spPr>
            <a:xfrm>
              <a:off x="3022329" y="6336280"/>
              <a:ext cx="154479" cy="173204"/>
            </a:xfrm>
            <a:custGeom>
              <a:avLst/>
              <a:gdLst>
                <a:gd name="connsiteX0" fmla="*/ 4995 w 209440"/>
                <a:gd name="connsiteY0" fmla="*/ 235145 h 234827"/>
                <a:gd name="connsiteX1" fmla="*/ 15149 w 209440"/>
                <a:gd name="connsiteY1" fmla="*/ 235145 h 234827"/>
                <a:gd name="connsiteX2" fmla="*/ 60211 w 209440"/>
                <a:gd name="connsiteY2" fmla="*/ 114558 h 234827"/>
                <a:gd name="connsiteX3" fmla="*/ 204916 w 209440"/>
                <a:gd name="connsiteY3" fmla="*/ 14915 h 234827"/>
                <a:gd name="connsiteX4" fmla="*/ 203646 w 209440"/>
                <a:gd name="connsiteY4" fmla="*/ 4760 h 234827"/>
                <a:gd name="connsiteX5" fmla="*/ 51960 w 209440"/>
                <a:gd name="connsiteY5" fmla="*/ 108846 h 234827"/>
                <a:gd name="connsiteX6" fmla="*/ 4995 w 209440"/>
                <a:gd name="connsiteY6" fmla="*/ 235145 h 234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440" h="234827">
                  <a:moveTo>
                    <a:pt x="4995" y="235145"/>
                  </a:moveTo>
                  <a:lnTo>
                    <a:pt x="15149" y="235145"/>
                  </a:lnTo>
                  <a:cubicBezTo>
                    <a:pt x="15149" y="235145"/>
                    <a:pt x="9438" y="198969"/>
                    <a:pt x="60211" y="114558"/>
                  </a:cubicBezTo>
                  <a:cubicBezTo>
                    <a:pt x="111619" y="30147"/>
                    <a:pt x="203646" y="14915"/>
                    <a:pt x="204916" y="14915"/>
                  </a:cubicBezTo>
                  <a:lnTo>
                    <a:pt x="203646" y="4760"/>
                  </a:lnTo>
                  <a:cubicBezTo>
                    <a:pt x="199838" y="5395"/>
                    <a:pt x="105907" y="20627"/>
                    <a:pt x="51960" y="108846"/>
                  </a:cubicBezTo>
                  <a:cubicBezTo>
                    <a:pt x="-1352" y="197699"/>
                    <a:pt x="4995" y="233241"/>
                    <a:pt x="4995" y="235145"/>
                  </a:cubicBezTo>
                  <a:close/>
                </a:path>
              </a:pathLst>
            </a:custGeom>
            <a:solidFill>
              <a:srgbClr val="667F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96" name="标题 1"/>
          <p:cNvSpPr txBox="1"/>
          <p:nvPr/>
        </p:nvSpPr>
        <p:spPr>
          <a:xfrm>
            <a:off x="669924" y="558894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五、请插入标题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93" name="išlîḋê"/>
          <p:cNvGrpSpPr/>
          <p:nvPr/>
        </p:nvGrpSpPr>
        <p:grpSpPr>
          <a:xfrm>
            <a:off x="4223114" y="3562589"/>
            <a:ext cx="821507" cy="836674"/>
            <a:chOff x="839416" y="3759770"/>
            <a:chExt cx="773907" cy="788195"/>
          </a:xfrm>
        </p:grpSpPr>
        <p:sp>
          <p:nvSpPr>
            <p:cNvPr id="94" name="íşlídé"/>
            <p:cNvSpPr/>
            <p:nvPr/>
          </p:nvSpPr>
          <p:spPr bwMode="auto">
            <a:xfrm>
              <a:off x="903710" y="3759770"/>
              <a:ext cx="315516" cy="788194"/>
            </a:xfrm>
            <a:custGeom>
              <a:avLst/>
              <a:gdLst>
                <a:gd name="T0" fmla="*/ 483 w 552"/>
                <a:gd name="T1" fmla="*/ 1379 h 1379"/>
                <a:gd name="T2" fmla="*/ 552 w 552"/>
                <a:gd name="T3" fmla="*/ 1310 h 1379"/>
                <a:gd name="T4" fmla="*/ 552 w 552"/>
                <a:gd name="T5" fmla="*/ 69 h 1379"/>
                <a:gd name="T6" fmla="*/ 483 w 552"/>
                <a:gd name="T7" fmla="*/ 0 h 1379"/>
                <a:gd name="T8" fmla="*/ 69 w 552"/>
                <a:gd name="T9" fmla="*/ 0 h 1379"/>
                <a:gd name="T10" fmla="*/ 0 w 552"/>
                <a:gd name="T11" fmla="*/ 69 h 1379"/>
                <a:gd name="T12" fmla="*/ 0 w 552"/>
                <a:gd name="T13" fmla="*/ 1310 h 1379"/>
                <a:gd name="T14" fmla="*/ 69 w 552"/>
                <a:gd name="T15" fmla="*/ 1379 h 1379"/>
                <a:gd name="T16" fmla="*/ 483 w 552"/>
                <a:gd name="T17" fmla="*/ 1379 h 1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2" h="1379">
                  <a:moveTo>
                    <a:pt x="483" y="1379"/>
                  </a:moveTo>
                  <a:cubicBezTo>
                    <a:pt x="521" y="1379"/>
                    <a:pt x="552" y="1348"/>
                    <a:pt x="552" y="1310"/>
                  </a:cubicBezTo>
                  <a:lnTo>
                    <a:pt x="552" y="69"/>
                  </a:lnTo>
                  <a:cubicBezTo>
                    <a:pt x="552" y="31"/>
                    <a:pt x="521" y="0"/>
                    <a:pt x="483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1310"/>
                  </a:lnTo>
                  <a:cubicBezTo>
                    <a:pt x="0" y="1348"/>
                    <a:pt x="31" y="1379"/>
                    <a:pt x="69" y="1379"/>
                  </a:cubicBezTo>
                  <a:lnTo>
                    <a:pt x="483" y="1379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5" name="ïṧľíďê"/>
            <p:cNvSpPr/>
            <p:nvPr/>
          </p:nvSpPr>
          <p:spPr bwMode="auto">
            <a:xfrm>
              <a:off x="903710" y="4311030"/>
              <a:ext cx="413147" cy="236935"/>
            </a:xfrm>
            <a:custGeom>
              <a:avLst/>
              <a:gdLst>
                <a:gd name="T0" fmla="*/ 207 w 724"/>
                <a:gd name="T1" fmla="*/ 0 h 414"/>
                <a:gd name="T2" fmla="*/ 0 w 724"/>
                <a:gd name="T3" fmla="*/ 207 h 414"/>
                <a:gd name="T4" fmla="*/ 207 w 724"/>
                <a:gd name="T5" fmla="*/ 414 h 414"/>
                <a:gd name="T6" fmla="*/ 517 w 724"/>
                <a:gd name="T7" fmla="*/ 414 h 414"/>
                <a:gd name="T8" fmla="*/ 724 w 724"/>
                <a:gd name="T9" fmla="*/ 207 h 414"/>
                <a:gd name="T10" fmla="*/ 517 w 724"/>
                <a:gd name="T11" fmla="*/ 0 h 414"/>
                <a:gd name="T12" fmla="*/ 207 w 724"/>
                <a:gd name="T13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4" h="414">
                  <a:moveTo>
                    <a:pt x="207" y="0"/>
                  </a:moveTo>
                  <a:cubicBezTo>
                    <a:pt x="93" y="0"/>
                    <a:pt x="0" y="93"/>
                    <a:pt x="0" y="207"/>
                  </a:cubicBezTo>
                  <a:cubicBezTo>
                    <a:pt x="0" y="321"/>
                    <a:pt x="93" y="414"/>
                    <a:pt x="207" y="414"/>
                  </a:cubicBezTo>
                  <a:lnTo>
                    <a:pt x="517" y="414"/>
                  </a:lnTo>
                  <a:cubicBezTo>
                    <a:pt x="632" y="414"/>
                    <a:pt x="724" y="321"/>
                    <a:pt x="724" y="207"/>
                  </a:cubicBezTo>
                  <a:cubicBezTo>
                    <a:pt x="724" y="93"/>
                    <a:pt x="632" y="0"/>
                    <a:pt x="517" y="0"/>
                  </a:cubicBezTo>
                  <a:lnTo>
                    <a:pt x="207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7" name="îṥľídè"/>
            <p:cNvSpPr/>
            <p:nvPr/>
          </p:nvSpPr>
          <p:spPr bwMode="auto">
            <a:xfrm>
              <a:off x="1159694" y="3896692"/>
              <a:ext cx="453629" cy="375047"/>
            </a:xfrm>
            <a:custGeom>
              <a:avLst/>
              <a:gdLst>
                <a:gd name="T0" fmla="*/ 68 w 793"/>
                <a:gd name="T1" fmla="*/ 655 h 655"/>
                <a:gd name="T2" fmla="*/ 0 w 793"/>
                <a:gd name="T3" fmla="*/ 586 h 655"/>
                <a:gd name="T4" fmla="*/ 0 w 793"/>
                <a:gd name="T5" fmla="*/ 69 h 655"/>
                <a:gd name="T6" fmla="*/ 68 w 793"/>
                <a:gd name="T7" fmla="*/ 0 h 655"/>
                <a:gd name="T8" fmla="*/ 724 w 793"/>
                <a:gd name="T9" fmla="*/ 0 h 655"/>
                <a:gd name="T10" fmla="*/ 793 w 793"/>
                <a:gd name="T11" fmla="*/ 69 h 655"/>
                <a:gd name="T12" fmla="*/ 793 w 793"/>
                <a:gd name="T13" fmla="*/ 586 h 655"/>
                <a:gd name="T14" fmla="*/ 724 w 793"/>
                <a:gd name="T15" fmla="*/ 655 h 655"/>
                <a:gd name="T16" fmla="*/ 68 w 793"/>
                <a:gd name="T17" fmla="*/ 655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3" h="655">
                  <a:moveTo>
                    <a:pt x="68" y="655"/>
                  </a:moveTo>
                  <a:cubicBezTo>
                    <a:pt x="30" y="655"/>
                    <a:pt x="0" y="624"/>
                    <a:pt x="0" y="586"/>
                  </a:cubicBezTo>
                  <a:lnTo>
                    <a:pt x="0" y="69"/>
                  </a:lnTo>
                  <a:cubicBezTo>
                    <a:pt x="0" y="31"/>
                    <a:pt x="30" y="0"/>
                    <a:pt x="68" y="0"/>
                  </a:cubicBezTo>
                  <a:lnTo>
                    <a:pt x="724" y="0"/>
                  </a:lnTo>
                  <a:cubicBezTo>
                    <a:pt x="762" y="0"/>
                    <a:pt x="793" y="31"/>
                    <a:pt x="793" y="69"/>
                  </a:cubicBezTo>
                  <a:lnTo>
                    <a:pt x="793" y="586"/>
                  </a:lnTo>
                  <a:cubicBezTo>
                    <a:pt x="793" y="624"/>
                    <a:pt x="762" y="655"/>
                    <a:pt x="724" y="655"/>
                  </a:cubicBezTo>
                  <a:lnTo>
                    <a:pt x="68" y="655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8" name="iş1îḍe"/>
            <p:cNvSpPr/>
            <p:nvPr/>
          </p:nvSpPr>
          <p:spPr bwMode="auto">
            <a:xfrm>
              <a:off x="864419" y="3759770"/>
              <a:ext cx="354806" cy="551260"/>
            </a:xfrm>
            <a:custGeom>
              <a:avLst/>
              <a:gdLst>
                <a:gd name="T0" fmla="*/ 69 w 621"/>
                <a:gd name="T1" fmla="*/ 965 h 965"/>
                <a:gd name="T2" fmla="*/ 0 w 621"/>
                <a:gd name="T3" fmla="*/ 896 h 965"/>
                <a:gd name="T4" fmla="*/ 0 w 621"/>
                <a:gd name="T5" fmla="*/ 69 h 965"/>
                <a:gd name="T6" fmla="*/ 69 w 621"/>
                <a:gd name="T7" fmla="*/ 0 h 965"/>
                <a:gd name="T8" fmla="*/ 552 w 621"/>
                <a:gd name="T9" fmla="*/ 0 h 965"/>
                <a:gd name="T10" fmla="*/ 621 w 621"/>
                <a:gd name="T11" fmla="*/ 69 h 965"/>
                <a:gd name="T12" fmla="*/ 621 w 621"/>
                <a:gd name="T13" fmla="*/ 896 h 965"/>
                <a:gd name="T14" fmla="*/ 552 w 621"/>
                <a:gd name="T15" fmla="*/ 965 h 965"/>
                <a:gd name="T16" fmla="*/ 69 w 621"/>
                <a:gd name="T17" fmla="*/ 965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1" h="965">
                  <a:moveTo>
                    <a:pt x="69" y="965"/>
                  </a:moveTo>
                  <a:cubicBezTo>
                    <a:pt x="31" y="965"/>
                    <a:pt x="0" y="934"/>
                    <a:pt x="0" y="896"/>
                  </a:cubicBezTo>
                  <a:lnTo>
                    <a:pt x="0" y="69"/>
                  </a:lnTo>
                  <a:cubicBezTo>
                    <a:pt x="0" y="31"/>
                    <a:pt x="31" y="0"/>
                    <a:pt x="69" y="0"/>
                  </a:cubicBezTo>
                  <a:lnTo>
                    <a:pt x="552" y="0"/>
                  </a:lnTo>
                  <a:cubicBezTo>
                    <a:pt x="590" y="0"/>
                    <a:pt x="621" y="31"/>
                    <a:pt x="621" y="69"/>
                  </a:cubicBezTo>
                  <a:lnTo>
                    <a:pt x="621" y="896"/>
                  </a:lnTo>
                  <a:cubicBezTo>
                    <a:pt x="621" y="934"/>
                    <a:pt x="590" y="965"/>
                    <a:pt x="552" y="965"/>
                  </a:cubicBezTo>
                  <a:lnTo>
                    <a:pt x="69" y="965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9" name="iSḻíďê"/>
            <p:cNvSpPr/>
            <p:nvPr/>
          </p:nvSpPr>
          <p:spPr bwMode="auto">
            <a:xfrm>
              <a:off x="1140644" y="4370561"/>
              <a:ext cx="117872" cy="11787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0" name="íṧ1ïḑè"/>
            <p:cNvSpPr/>
            <p:nvPr/>
          </p:nvSpPr>
          <p:spPr bwMode="auto">
            <a:xfrm>
              <a:off x="864419" y="3888358"/>
              <a:ext cx="322660" cy="392906"/>
            </a:xfrm>
            <a:custGeom>
              <a:avLst/>
              <a:gdLst>
                <a:gd name="T0" fmla="*/ 24 w 566"/>
                <a:gd name="T1" fmla="*/ 687 h 687"/>
                <a:gd name="T2" fmla="*/ 1 w 566"/>
                <a:gd name="T3" fmla="*/ 679 h 687"/>
                <a:gd name="T4" fmla="*/ 0 w 566"/>
                <a:gd name="T5" fmla="*/ 671 h 687"/>
                <a:gd name="T6" fmla="*/ 0 w 566"/>
                <a:gd name="T7" fmla="*/ 9 h 687"/>
                <a:gd name="T8" fmla="*/ 24 w 566"/>
                <a:gd name="T9" fmla="*/ 0 h 687"/>
                <a:gd name="T10" fmla="*/ 31 w 566"/>
                <a:gd name="T11" fmla="*/ 1 h 687"/>
                <a:gd name="T12" fmla="*/ 514 w 566"/>
                <a:gd name="T13" fmla="*/ 109 h 687"/>
                <a:gd name="T14" fmla="*/ 560 w 566"/>
                <a:gd name="T15" fmla="*/ 202 h 687"/>
                <a:gd name="T16" fmla="*/ 560 w 566"/>
                <a:gd name="T17" fmla="*/ 485 h 687"/>
                <a:gd name="T18" fmla="*/ 514 w 566"/>
                <a:gd name="T19" fmla="*/ 578 h 687"/>
                <a:gd name="T20" fmla="*/ 31 w 566"/>
                <a:gd name="T21" fmla="*/ 686 h 687"/>
                <a:gd name="T22" fmla="*/ 24 w 566"/>
                <a:gd name="T23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6" h="687">
                  <a:moveTo>
                    <a:pt x="24" y="687"/>
                  </a:moveTo>
                  <a:cubicBezTo>
                    <a:pt x="17" y="687"/>
                    <a:pt x="9" y="684"/>
                    <a:pt x="1" y="679"/>
                  </a:cubicBezTo>
                  <a:cubicBezTo>
                    <a:pt x="0" y="676"/>
                    <a:pt x="0" y="674"/>
                    <a:pt x="0" y="671"/>
                  </a:cubicBezTo>
                  <a:lnTo>
                    <a:pt x="0" y="9"/>
                  </a:lnTo>
                  <a:cubicBezTo>
                    <a:pt x="8" y="3"/>
                    <a:pt x="17" y="0"/>
                    <a:pt x="24" y="0"/>
                  </a:cubicBezTo>
                  <a:cubicBezTo>
                    <a:pt x="27" y="0"/>
                    <a:pt x="29" y="0"/>
                    <a:pt x="31" y="1"/>
                  </a:cubicBezTo>
                  <a:cubicBezTo>
                    <a:pt x="224" y="44"/>
                    <a:pt x="321" y="66"/>
                    <a:pt x="514" y="109"/>
                  </a:cubicBezTo>
                  <a:cubicBezTo>
                    <a:pt x="547" y="116"/>
                    <a:pt x="566" y="158"/>
                    <a:pt x="560" y="202"/>
                  </a:cubicBezTo>
                  <a:cubicBezTo>
                    <a:pt x="544" y="315"/>
                    <a:pt x="544" y="372"/>
                    <a:pt x="560" y="485"/>
                  </a:cubicBezTo>
                  <a:cubicBezTo>
                    <a:pt x="566" y="529"/>
                    <a:pt x="547" y="571"/>
                    <a:pt x="514" y="578"/>
                  </a:cubicBezTo>
                  <a:cubicBezTo>
                    <a:pt x="321" y="622"/>
                    <a:pt x="224" y="643"/>
                    <a:pt x="31" y="686"/>
                  </a:cubicBezTo>
                  <a:cubicBezTo>
                    <a:pt x="29" y="687"/>
                    <a:pt x="27" y="687"/>
                    <a:pt x="24" y="68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1" name="íśliďê"/>
            <p:cNvSpPr/>
            <p:nvPr/>
          </p:nvSpPr>
          <p:spPr bwMode="auto">
            <a:xfrm>
              <a:off x="839416" y="3918124"/>
              <a:ext cx="363141" cy="333375"/>
            </a:xfrm>
            <a:custGeom>
              <a:avLst/>
              <a:gdLst>
                <a:gd name="T0" fmla="*/ 95 w 636"/>
                <a:gd name="T1" fmla="*/ 575 h 582"/>
                <a:gd name="T2" fmla="*/ 17 w 636"/>
                <a:gd name="T3" fmla="*/ 480 h 582"/>
                <a:gd name="T4" fmla="*/ 17 w 636"/>
                <a:gd name="T5" fmla="*/ 102 h 582"/>
                <a:gd name="T6" fmla="*/ 95 w 636"/>
                <a:gd name="T7" fmla="*/ 6 h 582"/>
                <a:gd name="T8" fmla="*/ 581 w 636"/>
                <a:gd name="T9" fmla="*/ 97 h 582"/>
                <a:gd name="T10" fmla="*/ 632 w 636"/>
                <a:gd name="T11" fmla="*/ 175 h 582"/>
                <a:gd name="T12" fmla="*/ 632 w 636"/>
                <a:gd name="T13" fmla="*/ 407 h 582"/>
                <a:gd name="T14" fmla="*/ 581 w 636"/>
                <a:gd name="T15" fmla="*/ 484 h 582"/>
                <a:gd name="T16" fmla="*/ 95 w 636"/>
                <a:gd name="T17" fmla="*/ 575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6" h="582">
                  <a:moveTo>
                    <a:pt x="95" y="575"/>
                  </a:moveTo>
                  <a:cubicBezTo>
                    <a:pt x="61" y="582"/>
                    <a:pt x="25" y="539"/>
                    <a:pt x="17" y="480"/>
                  </a:cubicBezTo>
                  <a:cubicBezTo>
                    <a:pt x="0" y="329"/>
                    <a:pt x="0" y="252"/>
                    <a:pt x="17" y="102"/>
                  </a:cubicBezTo>
                  <a:cubicBezTo>
                    <a:pt x="25" y="42"/>
                    <a:pt x="61" y="0"/>
                    <a:pt x="95" y="6"/>
                  </a:cubicBezTo>
                  <a:cubicBezTo>
                    <a:pt x="289" y="42"/>
                    <a:pt x="387" y="61"/>
                    <a:pt x="581" y="97"/>
                  </a:cubicBezTo>
                  <a:cubicBezTo>
                    <a:pt x="615" y="104"/>
                    <a:pt x="636" y="138"/>
                    <a:pt x="632" y="175"/>
                  </a:cubicBezTo>
                  <a:cubicBezTo>
                    <a:pt x="621" y="267"/>
                    <a:pt x="621" y="314"/>
                    <a:pt x="632" y="407"/>
                  </a:cubicBezTo>
                  <a:cubicBezTo>
                    <a:pt x="636" y="443"/>
                    <a:pt x="615" y="478"/>
                    <a:pt x="581" y="484"/>
                  </a:cubicBezTo>
                  <a:cubicBezTo>
                    <a:pt x="387" y="521"/>
                    <a:pt x="289" y="539"/>
                    <a:pt x="95" y="575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2" name="ï$1iďe"/>
            <p:cNvSpPr/>
            <p:nvPr/>
          </p:nvSpPr>
          <p:spPr bwMode="auto">
            <a:xfrm>
              <a:off x="963241" y="4271739"/>
              <a:ext cx="117872" cy="216694"/>
            </a:xfrm>
            <a:custGeom>
              <a:avLst/>
              <a:gdLst>
                <a:gd name="T0" fmla="*/ 69 w 207"/>
                <a:gd name="T1" fmla="*/ 380 h 380"/>
                <a:gd name="T2" fmla="*/ 0 w 207"/>
                <a:gd name="T3" fmla="*/ 311 h 380"/>
                <a:gd name="T4" fmla="*/ 0 w 207"/>
                <a:gd name="T5" fmla="*/ 69 h 380"/>
                <a:gd name="T6" fmla="*/ 69 w 207"/>
                <a:gd name="T7" fmla="*/ 0 h 380"/>
                <a:gd name="T8" fmla="*/ 138 w 207"/>
                <a:gd name="T9" fmla="*/ 0 h 380"/>
                <a:gd name="T10" fmla="*/ 207 w 207"/>
                <a:gd name="T11" fmla="*/ 69 h 380"/>
                <a:gd name="T12" fmla="*/ 207 w 207"/>
                <a:gd name="T13" fmla="*/ 311 h 380"/>
                <a:gd name="T14" fmla="*/ 138 w 207"/>
                <a:gd name="T15" fmla="*/ 380 h 380"/>
                <a:gd name="T16" fmla="*/ 69 w 207"/>
                <a:gd name="T17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380">
                  <a:moveTo>
                    <a:pt x="69" y="380"/>
                  </a:moveTo>
                  <a:cubicBezTo>
                    <a:pt x="31" y="380"/>
                    <a:pt x="0" y="349"/>
                    <a:pt x="0" y="311"/>
                  </a:cubicBezTo>
                  <a:lnTo>
                    <a:pt x="0" y="69"/>
                  </a:lnTo>
                  <a:cubicBezTo>
                    <a:pt x="0" y="31"/>
                    <a:pt x="31" y="0"/>
                    <a:pt x="69" y="0"/>
                  </a:cubicBezTo>
                  <a:lnTo>
                    <a:pt x="138" y="0"/>
                  </a:lnTo>
                  <a:cubicBezTo>
                    <a:pt x="176" y="0"/>
                    <a:pt x="207" y="31"/>
                    <a:pt x="207" y="69"/>
                  </a:cubicBezTo>
                  <a:lnTo>
                    <a:pt x="207" y="311"/>
                  </a:lnTo>
                  <a:cubicBezTo>
                    <a:pt x="207" y="349"/>
                    <a:pt x="176" y="380"/>
                    <a:pt x="138" y="380"/>
                  </a:cubicBezTo>
                  <a:lnTo>
                    <a:pt x="69" y="380"/>
                  </a:ln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3" name="ï$ļîḑe"/>
            <p:cNvSpPr/>
            <p:nvPr/>
          </p:nvSpPr>
          <p:spPr bwMode="auto">
            <a:xfrm>
              <a:off x="1021581" y="4271739"/>
              <a:ext cx="59531" cy="216694"/>
            </a:xfrm>
            <a:custGeom>
              <a:avLst/>
              <a:gdLst>
                <a:gd name="T0" fmla="*/ 35 w 104"/>
                <a:gd name="T1" fmla="*/ 380 h 380"/>
                <a:gd name="T2" fmla="*/ 0 w 104"/>
                <a:gd name="T3" fmla="*/ 380 h 380"/>
                <a:gd name="T4" fmla="*/ 69 w 104"/>
                <a:gd name="T5" fmla="*/ 311 h 380"/>
                <a:gd name="T6" fmla="*/ 69 w 104"/>
                <a:gd name="T7" fmla="*/ 69 h 380"/>
                <a:gd name="T8" fmla="*/ 0 w 104"/>
                <a:gd name="T9" fmla="*/ 0 h 380"/>
                <a:gd name="T10" fmla="*/ 35 w 104"/>
                <a:gd name="T11" fmla="*/ 0 h 380"/>
                <a:gd name="T12" fmla="*/ 104 w 104"/>
                <a:gd name="T13" fmla="*/ 69 h 380"/>
                <a:gd name="T14" fmla="*/ 104 w 104"/>
                <a:gd name="T15" fmla="*/ 311 h 380"/>
                <a:gd name="T16" fmla="*/ 35 w 104"/>
                <a:gd name="T17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380">
                  <a:moveTo>
                    <a:pt x="35" y="380"/>
                  </a:moveTo>
                  <a:lnTo>
                    <a:pt x="0" y="380"/>
                  </a:lnTo>
                  <a:cubicBezTo>
                    <a:pt x="38" y="380"/>
                    <a:pt x="69" y="349"/>
                    <a:pt x="69" y="311"/>
                  </a:cubicBezTo>
                  <a:lnTo>
                    <a:pt x="69" y="69"/>
                  </a:lnTo>
                  <a:cubicBezTo>
                    <a:pt x="69" y="31"/>
                    <a:pt x="38" y="0"/>
                    <a:pt x="0" y="0"/>
                  </a:cubicBezTo>
                  <a:lnTo>
                    <a:pt x="35" y="0"/>
                  </a:lnTo>
                  <a:cubicBezTo>
                    <a:pt x="73" y="0"/>
                    <a:pt x="104" y="31"/>
                    <a:pt x="104" y="69"/>
                  </a:cubicBezTo>
                  <a:lnTo>
                    <a:pt x="104" y="311"/>
                  </a:lnTo>
                  <a:cubicBezTo>
                    <a:pt x="104" y="349"/>
                    <a:pt x="73" y="380"/>
                    <a:pt x="35" y="380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0" name="iṧľiḋe"/>
            <p:cNvSpPr/>
            <p:nvPr/>
          </p:nvSpPr>
          <p:spPr bwMode="auto">
            <a:xfrm>
              <a:off x="1524026" y="3880024"/>
              <a:ext cx="89297" cy="40600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1" name="îṣḻîďe"/>
            <p:cNvSpPr/>
            <p:nvPr/>
          </p:nvSpPr>
          <p:spPr bwMode="auto">
            <a:xfrm>
              <a:off x="1490688" y="3893120"/>
              <a:ext cx="14288" cy="3798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2" name="ïŝ1ïdé"/>
            <p:cNvSpPr/>
            <p:nvPr/>
          </p:nvSpPr>
          <p:spPr bwMode="auto">
            <a:xfrm>
              <a:off x="1310904" y="3893120"/>
              <a:ext cx="14288" cy="3798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3" name="ïş1iḓe"/>
            <p:cNvSpPr/>
            <p:nvPr/>
          </p:nvSpPr>
          <p:spPr bwMode="auto">
            <a:xfrm>
              <a:off x="853704" y="3952651"/>
              <a:ext cx="339329" cy="258366"/>
            </a:xfrm>
            <a:custGeom>
              <a:avLst/>
              <a:gdLst>
                <a:gd name="T0" fmla="*/ 3 w 594"/>
                <a:gd name="T1" fmla="*/ 0 h 453"/>
                <a:gd name="T2" fmla="*/ 80 w 594"/>
                <a:gd name="T3" fmla="*/ 8 h 453"/>
                <a:gd name="T4" fmla="*/ 157 w 594"/>
                <a:gd name="T5" fmla="*/ 21 h 453"/>
                <a:gd name="T6" fmla="*/ 232 w 594"/>
                <a:gd name="T7" fmla="*/ 41 h 453"/>
                <a:gd name="T8" fmla="*/ 269 w 594"/>
                <a:gd name="T9" fmla="*/ 53 h 453"/>
                <a:gd name="T10" fmla="*/ 306 w 594"/>
                <a:gd name="T11" fmla="*/ 66 h 453"/>
                <a:gd name="T12" fmla="*/ 342 w 594"/>
                <a:gd name="T13" fmla="*/ 80 h 453"/>
                <a:gd name="T14" fmla="*/ 378 w 594"/>
                <a:gd name="T15" fmla="*/ 95 h 453"/>
                <a:gd name="T16" fmla="*/ 413 w 594"/>
                <a:gd name="T17" fmla="*/ 113 h 453"/>
                <a:gd name="T18" fmla="*/ 448 w 594"/>
                <a:gd name="T19" fmla="*/ 131 h 453"/>
                <a:gd name="T20" fmla="*/ 482 w 594"/>
                <a:gd name="T21" fmla="*/ 150 h 453"/>
                <a:gd name="T22" fmla="*/ 515 w 594"/>
                <a:gd name="T23" fmla="*/ 172 h 453"/>
                <a:gd name="T24" fmla="*/ 547 w 594"/>
                <a:gd name="T25" fmla="*/ 194 h 453"/>
                <a:gd name="T26" fmla="*/ 579 w 594"/>
                <a:gd name="T27" fmla="*/ 217 h 453"/>
                <a:gd name="T28" fmla="*/ 594 w 594"/>
                <a:gd name="T29" fmla="*/ 229 h 453"/>
                <a:gd name="T30" fmla="*/ 581 w 594"/>
                <a:gd name="T31" fmla="*/ 242 h 453"/>
                <a:gd name="T32" fmla="*/ 549 w 594"/>
                <a:gd name="T33" fmla="*/ 269 h 453"/>
                <a:gd name="T34" fmla="*/ 517 w 594"/>
                <a:gd name="T35" fmla="*/ 292 h 453"/>
                <a:gd name="T36" fmla="*/ 484 w 594"/>
                <a:gd name="T37" fmla="*/ 313 h 453"/>
                <a:gd name="T38" fmla="*/ 450 w 594"/>
                <a:gd name="T39" fmla="*/ 333 h 453"/>
                <a:gd name="T40" fmla="*/ 414 w 594"/>
                <a:gd name="T41" fmla="*/ 351 h 453"/>
                <a:gd name="T42" fmla="*/ 379 w 594"/>
                <a:gd name="T43" fmla="*/ 367 h 453"/>
                <a:gd name="T44" fmla="*/ 342 w 594"/>
                <a:gd name="T45" fmla="*/ 381 h 453"/>
                <a:gd name="T46" fmla="*/ 305 w 594"/>
                <a:gd name="T47" fmla="*/ 395 h 453"/>
                <a:gd name="T48" fmla="*/ 268 w 594"/>
                <a:gd name="T49" fmla="*/ 407 h 453"/>
                <a:gd name="T50" fmla="*/ 230 w 594"/>
                <a:gd name="T51" fmla="*/ 417 h 453"/>
                <a:gd name="T52" fmla="*/ 193 w 594"/>
                <a:gd name="T53" fmla="*/ 426 h 453"/>
                <a:gd name="T54" fmla="*/ 154 w 594"/>
                <a:gd name="T55" fmla="*/ 434 h 453"/>
                <a:gd name="T56" fmla="*/ 116 w 594"/>
                <a:gd name="T57" fmla="*/ 440 h 453"/>
                <a:gd name="T58" fmla="*/ 78 w 594"/>
                <a:gd name="T59" fmla="*/ 446 h 453"/>
                <a:gd name="T60" fmla="*/ 0 w 594"/>
                <a:gd name="T61" fmla="*/ 453 h 453"/>
                <a:gd name="T62" fmla="*/ 38 w 594"/>
                <a:gd name="T63" fmla="*/ 445 h 453"/>
                <a:gd name="T64" fmla="*/ 76 w 594"/>
                <a:gd name="T65" fmla="*/ 437 h 453"/>
                <a:gd name="T66" fmla="*/ 113 w 594"/>
                <a:gd name="T67" fmla="*/ 428 h 453"/>
                <a:gd name="T68" fmla="*/ 151 w 594"/>
                <a:gd name="T69" fmla="*/ 418 h 453"/>
                <a:gd name="T70" fmla="*/ 188 w 594"/>
                <a:gd name="T71" fmla="*/ 407 h 453"/>
                <a:gd name="T72" fmla="*/ 224 w 594"/>
                <a:gd name="T73" fmla="*/ 396 h 453"/>
                <a:gd name="T74" fmla="*/ 261 w 594"/>
                <a:gd name="T75" fmla="*/ 384 h 453"/>
                <a:gd name="T76" fmla="*/ 296 w 594"/>
                <a:gd name="T77" fmla="*/ 370 h 453"/>
                <a:gd name="T78" fmla="*/ 332 w 594"/>
                <a:gd name="T79" fmla="*/ 355 h 453"/>
                <a:gd name="T80" fmla="*/ 367 w 594"/>
                <a:gd name="T81" fmla="*/ 340 h 453"/>
                <a:gd name="T82" fmla="*/ 401 w 594"/>
                <a:gd name="T83" fmla="*/ 323 h 453"/>
                <a:gd name="T84" fmla="*/ 434 w 594"/>
                <a:gd name="T85" fmla="*/ 305 h 453"/>
                <a:gd name="T86" fmla="*/ 467 w 594"/>
                <a:gd name="T87" fmla="*/ 286 h 453"/>
                <a:gd name="T88" fmla="*/ 499 w 594"/>
                <a:gd name="T89" fmla="*/ 265 h 453"/>
                <a:gd name="T90" fmla="*/ 529 w 594"/>
                <a:gd name="T91" fmla="*/ 243 h 453"/>
                <a:gd name="T92" fmla="*/ 556 w 594"/>
                <a:gd name="T93" fmla="*/ 219 h 453"/>
                <a:gd name="T94" fmla="*/ 558 w 594"/>
                <a:gd name="T95" fmla="*/ 244 h 453"/>
                <a:gd name="T96" fmla="*/ 528 w 594"/>
                <a:gd name="T97" fmla="*/ 221 h 453"/>
                <a:gd name="T98" fmla="*/ 497 w 594"/>
                <a:gd name="T99" fmla="*/ 199 h 453"/>
                <a:gd name="T100" fmla="*/ 465 w 594"/>
                <a:gd name="T101" fmla="*/ 178 h 453"/>
                <a:gd name="T102" fmla="*/ 432 w 594"/>
                <a:gd name="T103" fmla="*/ 159 h 453"/>
                <a:gd name="T104" fmla="*/ 399 w 594"/>
                <a:gd name="T105" fmla="*/ 140 h 453"/>
                <a:gd name="T106" fmla="*/ 366 w 594"/>
                <a:gd name="T107" fmla="*/ 122 h 453"/>
                <a:gd name="T108" fmla="*/ 296 w 594"/>
                <a:gd name="T109" fmla="*/ 90 h 453"/>
                <a:gd name="T110" fmla="*/ 261 w 594"/>
                <a:gd name="T111" fmla="*/ 75 h 453"/>
                <a:gd name="T112" fmla="*/ 225 w 594"/>
                <a:gd name="T113" fmla="*/ 62 h 453"/>
                <a:gd name="T114" fmla="*/ 189 w 594"/>
                <a:gd name="T115" fmla="*/ 49 h 453"/>
                <a:gd name="T116" fmla="*/ 152 w 594"/>
                <a:gd name="T117" fmla="*/ 37 h 453"/>
                <a:gd name="T118" fmla="*/ 78 w 594"/>
                <a:gd name="T119" fmla="*/ 16 h 453"/>
                <a:gd name="T120" fmla="*/ 3 w 594"/>
                <a:gd name="T121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94" h="453">
                  <a:moveTo>
                    <a:pt x="3" y="0"/>
                  </a:moveTo>
                  <a:cubicBezTo>
                    <a:pt x="29" y="1"/>
                    <a:pt x="54" y="4"/>
                    <a:pt x="80" y="8"/>
                  </a:cubicBezTo>
                  <a:cubicBezTo>
                    <a:pt x="106" y="11"/>
                    <a:pt x="131" y="16"/>
                    <a:pt x="157" y="21"/>
                  </a:cubicBezTo>
                  <a:cubicBezTo>
                    <a:pt x="182" y="27"/>
                    <a:pt x="207" y="34"/>
                    <a:pt x="232" y="41"/>
                  </a:cubicBezTo>
                  <a:cubicBezTo>
                    <a:pt x="244" y="44"/>
                    <a:pt x="257" y="49"/>
                    <a:pt x="269" y="53"/>
                  </a:cubicBezTo>
                  <a:cubicBezTo>
                    <a:pt x="282" y="56"/>
                    <a:pt x="294" y="61"/>
                    <a:pt x="306" y="66"/>
                  </a:cubicBezTo>
                  <a:cubicBezTo>
                    <a:pt x="318" y="70"/>
                    <a:pt x="330" y="75"/>
                    <a:pt x="342" y="80"/>
                  </a:cubicBezTo>
                  <a:lnTo>
                    <a:pt x="378" y="95"/>
                  </a:lnTo>
                  <a:lnTo>
                    <a:pt x="413" y="113"/>
                  </a:lnTo>
                  <a:cubicBezTo>
                    <a:pt x="425" y="118"/>
                    <a:pt x="437" y="125"/>
                    <a:pt x="448" y="131"/>
                  </a:cubicBezTo>
                  <a:cubicBezTo>
                    <a:pt x="459" y="137"/>
                    <a:pt x="471" y="144"/>
                    <a:pt x="482" y="150"/>
                  </a:cubicBezTo>
                  <a:lnTo>
                    <a:pt x="515" y="172"/>
                  </a:lnTo>
                  <a:cubicBezTo>
                    <a:pt x="526" y="179"/>
                    <a:pt x="537" y="186"/>
                    <a:pt x="547" y="194"/>
                  </a:cubicBezTo>
                  <a:lnTo>
                    <a:pt x="579" y="217"/>
                  </a:lnTo>
                  <a:lnTo>
                    <a:pt x="594" y="229"/>
                  </a:lnTo>
                  <a:lnTo>
                    <a:pt x="581" y="242"/>
                  </a:lnTo>
                  <a:cubicBezTo>
                    <a:pt x="570" y="253"/>
                    <a:pt x="560" y="261"/>
                    <a:pt x="549" y="269"/>
                  </a:cubicBezTo>
                  <a:cubicBezTo>
                    <a:pt x="539" y="277"/>
                    <a:pt x="528" y="285"/>
                    <a:pt x="517" y="292"/>
                  </a:cubicBezTo>
                  <a:cubicBezTo>
                    <a:pt x="506" y="300"/>
                    <a:pt x="495" y="307"/>
                    <a:pt x="484" y="313"/>
                  </a:cubicBezTo>
                  <a:cubicBezTo>
                    <a:pt x="473" y="321"/>
                    <a:pt x="461" y="327"/>
                    <a:pt x="450" y="333"/>
                  </a:cubicBezTo>
                  <a:cubicBezTo>
                    <a:pt x="438" y="339"/>
                    <a:pt x="426" y="345"/>
                    <a:pt x="414" y="351"/>
                  </a:cubicBezTo>
                  <a:cubicBezTo>
                    <a:pt x="403" y="357"/>
                    <a:pt x="391" y="361"/>
                    <a:pt x="379" y="367"/>
                  </a:cubicBezTo>
                  <a:cubicBezTo>
                    <a:pt x="367" y="372"/>
                    <a:pt x="355" y="377"/>
                    <a:pt x="342" y="381"/>
                  </a:cubicBezTo>
                  <a:cubicBezTo>
                    <a:pt x="330" y="386"/>
                    <a:pt x="318" y="391"/>
                    <a:pt x="305" y="395"/>
                  </a:cubicBezTo>
                  <a:lnTo>
                    <a:pt x="268" y="407"/>
                  </a:lnTo>
                  <a:cubicBezTo>
                    <a:pt x="256" y="411"/>
                    <a:pt x="243" y="414"/>
                    <a:pt x="230" y="417"/>
                  </a:cubicBezTo>
                  <a:cubicBezTo>
                    <a:pt x="218" y="420"/>
                    <a:pt x="205" y="424"/>
                    <a:pt x="193" y="426"/>
                  </a:cubicBezTo>
                  <a:lnTo>
                    <a:pt x="154" y="434"/>
                  </a:lnTo>
                  <a:cubicBezTo>
                    <a:pt x="142" y="437"/>
                    <a:pt x="129" y="438"/>
                    <a:pt x="116" y="440"/>
                  </a:cubicBezTo>
                  <a:lnTo>
                    <a:pt x="78" y="446"/>
                  </a:lnTo>
                  <a:cubicBezTo>
                    <a:pt x="52" y="449"/>
                    <a:pt x="26" y="451"/>
                    <a:pt x="0" y="453"/>
                  </a:cubicBezTo>
                  <a:lnTo>
                    <a:pt x="38" y="445"/>
                  </a:lnTo>
                  <a:cubicBezTo>
                    <a:pt x="51" y="442"/>
                    <a:pt x="63" y="440"/>
                    <a:pt x="76" y="437"/>
                  </a:cubicBezTo>
                  <a:lnTo>
                    <a:pt x="113" y="428"/>
                  </a:lnTo>
                  <a:cubicBezTo>
                    <a:pt x="126" y="425"/>
                    <a:pt x="138" y="422"/>
                    <a:pt x="151" y="418"/>
                  </a:cubicBezTo>
                  <a:lnTo>
                    <a:pt x="188" y="407"/>
                  </a:lnTo>
                  <a:cubicBezTo>
                    <a:pt x="200" y="404"/>
                    <a:pt x="212" y="400"/>
                    <a:pt x="224" y="396"/>
                  </a:cubicBezTo>
                  <a:cubicBezTo>
                    <a:pt x="236" y="392"/>
                    <a:pt x="249" y="388"/>
                    <a:pt x="261" y="384"/>
                  </a:cubicBezTo>
                  <a:lnTo>
                    <a:pt x="296" y="370"/>
                  </a:lnTo>
                  <a:cubicBezTo>
                    <a:pt x="308" y="366"/>
                    <a:pt x="320" y="360"/>
                    <a:pt x="332" y="355"/>
                  </a:cubicBezTo>
                  <a:cubicBezTo>
                    <a:pt x="343" y="350"/>
                    <a:pt x="355" y="345"/>
                    <a:pt x="367" y="340"/>
                  </a:cubicBezTo>
                  <a:cubicBezTo>
                    <a:pt x="378" y="334"/>
                    <a:pt x="390" y="329"/>
                    <a:pt x="401" y="323"/>
                  </a:cubicBezTo>
                  <a:cubicBezTo>
                    <a:pt x="412" y="317"/>
                    <a:pt x="423" y="312"/>
                    <a:pt x="434" y="305"/>
                  </a:cubicBezTo>
                  <a:cubicBezTo>
                    <a:pt x="445" y="298"/>
                    <a:pt x="456" y="293"/>
                    <a:pt x="467" y="286"/>
                  </a:cubicBezTo>
                  <a:cubicBezTo>
                    <a:pt x="478" y="279"/>
                    <a:pt x="488" y="272"/>
                    <a:pt x="499" y="265"/>
                  </a:cubicBezTo>
                  <a:cubicBezTo>
                    <a:pt x="509" y="258"/>
                    <a:pt x="519" y="250"/>
                    <a:pt x="529" y="243"/>
                  </a:cubicBezTo>
                  <a:cubicBezTo>
                    <a:pt x="539" y="235"/>
                    <a:pt x="549" y="227"/>
                    <a:pt x="556" y="219"/>
                  </a:cubicBezTo>
                  <a:lnTo>
                    <a:pt x="558" y="244"/>
                  </a:lnTo>
                  <a:lnTo>
                    <a:pt x="528" y="221"/>
                  </a:lnTo>
                  <a:cubicBezTo>
                    <a:pt x="518" y="213"/>
                    <a:pt x="508" y="206"/>
                    <a:pt x="497" y="199"/>
                  </a:cubicBezTo>
                  <a:lnTo>
                    <a:pt x="465" y="178"/>
                  </a:lnTo>
                  <a:cubicBezTo>
                    <a:pt x="454" y="171"/>
                    <a:pt x="443" y="165"/>
                    <a:pt x="432" y="159"/>
                  </a:cubicBezTo>
                  <a:cubicBezTo>
                    <a:pt x="421" y="152"/>
                    <a:pt x="411" y="145"/>
                    <a:pt x="399" y="140"/>
                  </a:cubicBezTo>
                  <a:lnTo>
                    <a:pt x="366" y="122"/>
                  </a:lnTo>
                  <a:cubicBezTo>
                    <a:pt x="342" y="111"/>
                    <a:pt x="320" y="100"/>
                    <a:pt x="296" y="90"/>
                  </a:cubicBezTo>
                  <a:cubicBezTo>
                    <a:pt x="284" y="85"/>
                    <a:pt x="273" y="80"/>
                    <a:pt x="261" y="75"/>
                  </a:cubicBezTo>
                  <a:lnTo>
                    <a:pt x="225" y="62"/>
                  </a:lnTo>
                  <a:lnTo>
                    <a:pt x="189" y="49"/>
                  </a:lnTo>
                  <a:lnTo>
                    <a:pt x="152" y="37"/>
                  </a:lnTo>
                  <a:cubicBezTo>
                    <a:pt x="128" y="30"/>
                    <a:pt x="103" y="23"/>
                    <a:pt x="78" y="16"/>
                  </a:cubicBezTo>
                  <a:cubicBezTo>
                    <a:pt x="53" y="10"/>
                    <a:pt x="28" y="5"/>
                    <a:pt x="3" y="0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114" name="iS1ïḍê"/>
          <p:cNvSpPr/>
          <p:nvPr/>
        </p:nvSpPr>
        <p:spPr bwMode="auto">
          <a:xfrm>
            <a:off x="6503112" y="2064921"/>
            <a:ext cx="1057847" cy="800021"/>
          </a:xfrm>
          <a:custGeom>
            <a:avLst/>
            <a:gdLst>
              <a:gd name="T0" fmla="*/ 0 w 1745"/>
              <a:gd name="T1" fmla="*/ 1320 h 1320"/>
              <a:gd name="T2" fmla="*/ 1498 w 1745"/>
              <a:gd name="T3" fmla="*/ 1320 h 1320"/>
              <a:gd name="T4" fmla="*/ 1745 w 1745"/>
              <a:gd name="T5" fmla="*/ 1072 h 1320"/>
              <a:gd name="T6" fmla="*/ 1745 w 1745"/>
              <a:gd name="T7" fmla="*/ 248 h 1320"/>
              <a:gd name="T8" fmla="*/ 1498 w 1745"/>
              <a:gd name="T9" fmla="*/ 0 h 1320"/>
              <a:gd name="T10" fmla="*/ 0 w 1745"/>
              <a:gd name="T11" fmla="*/ 0 h 1320"/>
              <a:gd name="T12" fmla="*/ 0 w 1745"/>
              <a:gd name="T13" fmla="*/ 132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45" h="1320">
                <a:moveTo>
                  <a:pt x="0" y="1320"/>
                </a:moveTo>
                <a:lnTo>
                  <a:pt x="1498" y="1320"/>
                </a:lnTo>
                <a:cubicBezTo>
                  <a:pt x="1634" y="1320"/>
                  <a:pt x="1745" y="1209"/>
                  <a:pt x="1745" y="1072"/>
                </a:cubicBezTo>
                <a:lnTo>
                  <a:pt x="1745" y="248"/>
                </a:lnTo>
                <a:cubicBezTo>
                  <a:pt x="1745" y="111"/>
                  <a:pt x="1634" y="0"/>
                  <a:pt x="1498" y="0"/>
                </a:cubicBezTo>
                <a:lnTo>
                  <a:pt x="0" y="0"/>
                </a:lnTo>
                <a:lnTo>
                  <a:pt x="0" y="132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none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600" b="1" dirty="0">
                <a:solidFill>
                  <a:schemeClr val="accent2">
                    <a:lumMod val="50000"/>
                  </a:schemeClr>
                </a:solidFill>
              </a:rPr>
              <a:t>标题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5" name="iṧliḓê"/>
          <p:cNvSpPr/>
          <p:nvPr/>
        </p:nvSpPr>
        <p:spPr bwMode="auto">
          <a:xfrm>
            <a:off x="5090121" y="2064921"/>
            <a:ext cx="1412991" cy="1836383"/>
          </a:xfrm>
          <a:custGeom>
            <a:avLst/>
            <a:gdLst>
              <a:gd name="T0" fmla="*/ 1118 w 1118"/>
              <a:gd name="T1" fmla="*/ 0 h 1453"/>
              <a:gd name="T2" fmla="*/ 0 w 1118"/>
              <a:gd name="T3" fmla="*/ 1453 h 1453"/>
              <a:gd name="T4" fmla="*/ 1118 w 1118"/>
              <a:gd name="T5" fmla="*/ 633 h 1453"/>
              <a:gd name="T6" fmla="*/ 1118 w 1118"/>
              <a:gd name="T7" fmla="*/ 0 h 1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8" h="1453">
                <a:moveTo>
                  <a:pt x="1118" y="0"/>
                </a:moveTo>
                <a:lnTo>
                  <a:pt x="0" y="1453"/>
                </a:lnTo>
                <a:lnTo>
                  <a:pt x="1118" y="633"/>
                </a:lnTo>
                <a:lnTo>
                  <a:pt x="111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116" name="ïṩ1iḍè"/>
          <p:cNvSpPr/>
          <p:nvPr/>
        </p:nvSpPr>
        <p:spPr bwMode="auto">
          <a:xfrm>
            <a:off x="6503112" y="2983744"/>
            <a:ext cx="1057847" cy="800021"/>
          </a:xfrm>
          <a:custGeom>
            <a:avLst/>
            <a:gdLst>
              <a:gd name="T0" fmla="*/ 0 w 1745"/>
              <a:gd name="T1" fmla="*/ 1319 h 1319"/>
              <a:gd name="T2" fmla="*/ 1498 w 1745"/>
              <a:gd name="T3" fmla="*/ 1319 h 1319"/>
              <a:gd name="T4" fmla="*/ 1745 w 1745"/>
              <a:gd name="T5" fmla="*/ 1071 h 1319"/>
              <a:gd name="T6" fmla="*/ 1745 w 1745"/>
              <a:gd name="T7" fmla="*/ 247 h 1319"/>
              <a:gd name="T8" fmla="*/ 1498 w 1745"/>
              <a:gd name="T9" fmla="*/ 0 h 1319"/>
              <a:gd name="T10" fmla="*/ 0 w 1745"/>
              <a:gd name="T11" fmla="*/ 0 h 1319"/>
              <a:gd name="T12" fmla="*/ 0 w 1745"/>
              <a:gd name="T13" fmla="*/ 1319 h 1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45" h="1319">
                <a:moveTo>
                  <a:pt x="0" y="1319"/>
                </a:moveTo>
                <a:lnTo>
                  <a:pt x="1498" y="1319"/>
                </a:lnTo>
                <a:cubicBezTo>
                  <a:pt x="1634" y="1319"/>
                  <a:pt x="1745" y="1208"/>
                  <a:pt x="1745" y="1071"/>
                </a:cubicBezTo>
                <a:lnTo>
                  <a:pt x="1745" y="247"/>
                </a:lnTo>
                <a:cubicBezTo>
                  <a:pt x="1745" y="110"/>
                  <a:pt x="1634" y="0"/>
                  <a:pt x="1498" y="0"/>
                </a:cubicBezTo>
                <a:lnTo>
                  <a:pt x="0" y="0"/>
                </a:lnTo>
                <a:lnTo>
                  <a:pt x="0" y="1319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none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600" b="1" dirty="0">
                <a:solidFill>
                  <a:schemeClr val="accent2">
                    <a:lumMod val="50000"/>
                  </a:schemeClr>
                </a:solidFill>
              </a:rPr>
              <a:t>标题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7" name="isliḋe"/>
          <p:cNvSpPr/>
          <p:nvPr/>
        </p:nvSpPr>
        <p:spPr bwMode="auto">
          <a:xfrm>
            <a:off x="5090121" y="2983744"/>
            <a:ext cx="1412991" cy="917560"/>
          </a:xfrm>
          <a:custGeom>
            <a:avLst/>
            <a:gdLst>
              <a:gd name="T0" fmla="*/ 1118 w 1118"/>
              <a:gd name="T1" fmla="*/ 0 h 726"/>
              <a:gd name="T2" fmla="*/ 0 w 1118"/>
              <a:gd name="T3" fmla="*/ 726 h 726"/>
              <a:gd name="T4" fmla="*/ 1118 w 1118"/>
              <a:gd name="T5" fmla="*/ 633 h 726"/>
              <a:gd name="T6" fmla="*/ 1118 w 1118"/>
              <a:gd name="T7" fmla="*/ 0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8" h="726">
                <a:moveTo>
                  <a:pt x="1118" y="0"/>
                </a:moveTo>
                <a:lnTo>
                  <a:pt x="0" y="726"/>
                </a:lnTo>
                <a:lnTo>
                  <a:pt x="1118" y="633"/>
                </a:lnTo>
                <a:lnTo>
                  <a:pt x="1118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118" name="iSlïḑé"/>
          <p:cNvSpPr/>
          <p:nvPr/>
        </p:nvSpPr>
        <p:spPr bwMode="auto">
          <a:xfrm>
            <a:off x="6503112" y="3901303"/>
            <a:ext cx="1057847" cy="800021"/>
          </a:xfrm>
          <a:custGeom>
            <a:avLst/>
            <a:gdLst>
              <a:gd name="T0" fmla="*/ 0 w 1745"/>
              <a:gd name="T1" fmla="*/ 1319 h 1319"/>
              <a:gd name="T2" fmla="*/ 1498 w 1745"/>
              <a:gd name="T3" fmla="*/ 1319 h 1319"/>
              <a:gd name="T4" fmla="*/ 1745 w 1745"/>
              <a:gd name="T5" fmla="*/ 1071 h 1319"/>
              <a:gd name="T6" fmla="*/ 1745 w 1745"/>
              <a:gd name="T7" fmla="*/ 247 h 1319"/>
              <a:gd name="T8" fmla="*/ 1498 w 1745"/>
              <a:gd name="T9" fmla="*/ 0 h 1319"/>
              <a:gd name="T10" fmla="*/ 0 w 1745"/>
              <a:gd name="T11" fmla="*/ 0 h 1319"/>
              <a:gd name="T12" fmla="*/ 0 w 1745"/>
              <a:gd name="T13" fmla="*/ 1319 h 1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45" h="1319">
                <a:moveTo>
                  <a:pt x="0" y="1319"/>
                </a:moveTo>
                <a:lnTo>
                  <a:pt x="1498" y="1319"/>
                </a:lnTo>
                <a:cubicBezTo>
                  <a:pt x="1634" y="1319"/>
                  <a:pt x="1745" y="1208"/>
                  <a:pt x="1745" y="1071"/>
                </a:cubicBezTo>
                <a:lnTo>
                  <a:pt x="1745" y="247"/>
                </a:lnTo>
                <a:cubicBezTo>
                  <a:pt x="1745" y="111"/>
                  <a:pt x="1634" y="0"/>
                  <a:pt x="1498" y="0"/>
                </a:cubicBezTo>
                <a:lnTo>
                  <a:pt x="0" y="0"/>
                </a:lnTo>
                <a:lnTo>
                  <a:pt x="0" y="1319"/>
                </a:ln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600" b="1" dirty="0">
                <a:solidFill>
                  <a:schemeClr val="accent2">
                    <a:lumMod val="50000"/>
                  </a:schemeClr>
                </a:solidFill>
              </a:rPr>
              <a:t>标题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9" name="iš1iďe"/>
          <p:cNvSpPr/>
          <p:nvPr/>
        </p:nvSpPr>
        <p:spPr bwMode="auto">
          <a:xfrm>
            <a:off x="5090121" y="3901303"/>
            <a:ext cx="1412991" cy="800021"/>
          </a:xfrm>
          <a:custGeom>
            <a:avLst/>
            <a:gdLst>
              <a:gd name="T0" fmla="*/ 1118 w 1118"/>
              <a:gd name="T1" fmla="*/ 0 h 633"/>
              <a:gd name="T2" fmla="*/ 0 w 1118"/>
              <a:gd name="T3" fmla="*/ 0 h 633"/>
              <a:gd name="T4" fmla="*/ 1118 w 1118"/>
              <a:gd name="T5" fmla="*/ 633 h 633"/>
              <a:gd name="T6" fmla="*/ 1118 w 1118"/>
              <a:gd name="T7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8" h="633">
                <a:moveTo>
                  <a:pt x="1118" y="0"/>
                </a:moveTo>
                <a:lnTo>
                  <a:pt x="0" y="0"/>
                </a:lnTo>
                <a:lnTo>
                  <a:pt x="1118" y="633"/>
                </a:lnTo>
                <a:lnTo>
                  <a:pt x="111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120" name="ïşliḍe"/>
          <p:cNvSpPr/>
          <p:nvPr/>
        </p:nvSpPr>
        <p:spPr bwMode="auto">
          <a:xfrm>
            <a:off x="6503112" y="4820127"/>
            <a:ext cx="1057847" cy="800021"/>
          </a:xfrm>
          <a:custGeom>
            <a:avLst/>
            <a:gdLst>
              <a:gd name="T0" fmla="*/ 0 w 1745"/>
              <a:gd name="T1" fmla="*/ 1319 h 1319"/>
              <a:gd name="T2" fmla="*/ 1498 w 1745"/>
              <a:gd name="T3" fmla="*/ 1319 h 1319"/>
              <a:gd name="T4" fmla="*/ 1745 w 1745"/>
              <a:gd name="T5" fmla="*/ 1071 h 1319"/>
              <a:gd name="T6" fmla="*/ 1745 w 1745"/>
              <a:gd name="T7" fmla="*/ 248 h 1319"/>
              <a:gd name="T8" fmla="*/ 1498 w 1745"/>
              <a:gd name="T9" fmla="*/ 0 h 1319"/>
              <a:gd name="T10" fmla="*/ 0 w 1745"/>
              <a:gd name="T11" fmla="*/ 0 h 1319"/>
              <a:gd name="T12" fmla="*/ 0 w 1745"/>
              <a:gd name="T13" fmla="*/ 1319 h 1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45" h="1319">
                <a:moveTo>
                  <a:pt x="0" y="1319"/>
                </a:moveTo>
                <a:lnTo>
                  <a:pt x="1498" y="1319"/>
                </a:lnTo>
                <a:cubicBezTo>
                  <a:pt x="1634" y="1319"/>
                  <a:pt x="1745" y="1208"/>
                  <a:pt x="1745" y="1071"/>
                </a:cubicBezTo>
                <a:lnTo>
                  <a:pt x="1745" y="248"/>
                </a:lnTo>
                <a:cubicBezTo>
                  <a:pt x="1745" y="111"/>
                  <a:pt x="1634" y="0"/>
                  <a:pt x="1498" y="0"/>
                </a:cubicBezTo>
                <a:lnTo>
                  <a:pt x="0" y="0"/>
                </a:lnTo>
                <a:lnTo>
                  <a:pt x="0" y="1319"/>
                </a:lnTo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600" b="1" dirty="0">
                <a:solidFill>
                  <a:schemeClr val="accent2">
                    <a:lumMod val="50000"/>
                  </a:schemeClr>
                </a:solidFill>
              </a:rPr>
              <a:t>标题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1" name="îṧḻíďé"/>
          <p:cNvSpPr/>
          <p:nvPr/>
        </p:nvSpPr>
        <p:spPr bwMode="auto">
          <a:xfrm>
            <a:off x="5090121" y="3901303"/>
            <a:ext cx="1412991" cy="1718844"/>
          </a:xfrm>
          <a:custGeom>
            <a:avLst/>
            <a:gdLst>
              <a:gd name="T0" fmla="*/ 1118 w 1118"/>
              <a:gd name="T1" fmla="*/ 727 h 1360"/>
              <a:gd name="T2" fmla="*/ 0 w 1118"/>
              <a:gd name="T3" fmla="*/ 0 h 1360"/>
              <a:gd name="T4" fmla="*/ 1118 w 1118"/>
              <a:gd name="T5" fmla="*/ 1360 h 1360"/>
              <a:gd name="T6" fmla="*/ 1118 w 1118"/>
              <a:gd name="T7" fmla="*/ 727 h 1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8" h="1360">
                <a:moveTo>
                  <a:pt x="1118" y="727"/>
                </a:moveTo>
                <a:lnTo>
                  <a:pt x="0" y="0"/>
                </a:lnTo>
                <a:lnTo>
                  <a:pt x="1118" y="1360"/>
                </a:lnTo>
                <a:lnTo>
                  <a:pt x="1118" y="72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cxnSp>
        <p:nvCxnSpPr>
          <p:cNvPr id="122" name="直接连接符 121"/>
          <p:cNvCxnSpPr/>
          <p:nvPr/>
        </p:nvCxnSpPr>
        <p:spPr>
          <a:xfrm>
            <a:off x="8049442" y="2971133"/>
            <a:ext cx="330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8049442" y="3856958"/>
            <a:ext cx="330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8049442" y="4742783"/>
            <a:ext cx="330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í$lîḍè"/>
          <p:cNvSpPr txBox="1"/>
          <p:nvPr/>
        </p:nvSpPr>
        <p:spPr>
          <a:xfrm>
            <a:off x="7998254" y="2070463"/>
            <a:ext cx="3411863" cy="8433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</a:rPr>
              <a:t>西北大学，简称“西大”。 始建于</a:t>
            </a:r>
            <a:r>
              <a:rPr lang="en-US" altLang="zh-CN" sz="1000" dirty="0">
                <a:solidFill>
                  <a:schemeClr val="bg2">
                    <a:lumMod val="50000"/>
                  </a:schemeClr>
                </a:solidFill>
              </a:rPr>
              <a:t>1902</a:t>
            </a:r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</a:rPr>
              <a:t>年，由清末光绪皇帝御笔朱批设立  ，坐落于古都西安，是国家教育部与陕西省人民政府共建的综合性全国重点大学 。</a:t>
            </a:r>
            <a:endParaRPr lang="zh-CN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6" name="í$lîḍè"/>
          <p:cNvSpPr txBox="1"/>
          <p:nvPr/>
        </p:nvSpPr>
        <p:spPr>
          <a:xfrm>
            <a:off x="7998254" y="2983112"/>
            <a:ext cx="3411863" cy="8433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</a:rPr>
              <a:t>西北大学，简称“西大”。 始建于</a:t>
            </a:r>
            <a:r>
              <a:rPr lang="en-US" altLang="zh-CN" sz="1000" dirty="0">
                <a:solidFill>
                  <a:schemeClr val="bg2">
                    <a:lumMod val="50000"/>
                  </a:schemeClr>
                </a:solidFill>
              </a:rPr>
              <a:t>1902</a:t>
            </a:r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</a:rPr>
              <a:t>年，由清末光绪皇帝御笔朱批设立  ，坐落于古都西安，是国家教育部与陕西省人民政府共建的综合性全国重点大学 。</a:t>
            </a:r>
            <a:endParaRPr lang="zh-CN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7" name="í$lîḍè"/>
          <p:cNvSpPr txBox="1"/>
          <p:nvPr/>
        </p:nvSpPr>
        <p:spPr>
          <a:xfrm>
            <a:off x="7998254" y="3899461"/>
            <a:ext cx="3411863" cy="8433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</a:rPr>
              <a:t>西北大学，简称“西大”。 始建于</a:t>
            </a:r>
            <a:r>
              <a:rPr lang="en-US" altLang="zh-CN" sz="1000" dirty="0">
                <a:solidFill>
                  <a:schemeClr val="bg2">
                    <a:lumMod val="50000"/>
                  </a:schemeClr>
                </a:solidFill>
              </a:rPr>
              <a:t>1902</a:t>
            </a:r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</a:rPr>
              <a:t>年，由清末光绪皇帝御笔朱批设立  ，坐落于古都西安，是国家教育部与陕西省人民政府共建的综合性全国重点大学 。</a:t>
            </a:r>
            <a:endParaRPr lang="zh-CN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8" name="í$lîḍè"/>
          <p:cNvSpPr txBox="1"/>
          <p:nvPr/>
        </p:nvSpPr>
        <p:spPr>
          <a:xfrm>
            <a:off x="7998254" y="4747168"/>
            <a:ext cx="3411863" cy="8433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</a:rPr>
              <a:t>西北大学，简称“西大”。 始建于</a:t>
            </a:r>
            <a:r>
              <a:rPr lang="en-US" altLang="zh-CN" sz="1000" dirty="0">
                <a:solidFill>
                  <a:schemeClr val="bg2">
                    <a:lumMod val="50000"/>
                  </a:schemeClr>
                </a:solidFill>
              </a:rPr>
              <a:t>1902</a:t>
            </a:r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</a:rPr>
              <a:t>年，由清末光绪皇帝御笔朱批设立  ，坐落于古都西安，是国家教育部与陕西省人民政府共建的综合性全国重点大学 。</a:t>
            </a:r>
            <a:endParaRPr lang="zh-CN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六、请插入标题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4" name="流程图: 延期 113"/>
          <p:cNvSpPr/>
          <p:nvPr/>
        </p:nvSpPr>
        <p:spPr>
          <a:xfrm rot="5400000">
            <a:off x="3201193" y="4350544"/>
            <a:ext cx="515939" cy="457200"/>
          </a:xfrm>
          <a:prstGeom prst="flowChartDelay">
            <a:avLst/>
          </a:prstGeom>
          <a:solidFill>
            <a:srgbClr val="3E3E3D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繁黑體 Std B" pitchFamily="34" charset="-128"/>
              <a:ea typeface="Adobe 繁黑體 Std B" pitchFamily="34" charset="-128"/>
            </a:endParaRPr>
          </a:p>
        </p:txBody>
      </p:sp>
      <p:sp>
        <p:nvSpPr>
          <p:cNvPr id="115" name="流程图: 延期 114"/>
          <p:cNvSpPr/>
          <p:nvPr/>
        </p:nvSpPr>
        <p:spPr>
          <a:xfrm rot="16200000" flipV="1">
            <a:off x="3201193" y="1870869"/>
            <a:ext cx="515939" cy="457200"/>
          </a:xfrm>
          <a:prstGeom prst="flowChartDelay">
            <a:avLst/>
          </a:prstGeom>
          <a:solidFill>
            <a:srgbClr val="3E3E3D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230563" y="3016251"/>
            <a:ext cx="457200" cy="644525"/>
          </a:xfrm>
          <a:prstGeom prst="rect">
            <a:avLst/>
          </a:prstGeom>
          <a:solidFill>
            <a:srgbClr val="3E3E3D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117" name="矩形 15"/>
          <p:cNvSpPr/>
          <p:nvPr/>
        </p:nvSpPr>
        <p:spPr>
          <a:xfrm>
            <a:off x="3467100" y="4591051"/>
            <a:ext cx="457200" cy="255588"/>
          </a:xfrm>
          <a:custGeom>
            <a:avLst/>
            <a:gdLst/>
            <a:ahLst/>
            <a:cxnLst/>
            <a:rect l="l" t="t" r="r" b="b"/>
            <a:pathLst>
              <a:path w="1440160" h="714784">
                <a:moveTo>
                  <a:pt x="10633" y="0"/>
                </a:moveTo>
                <a:lnTo>
                  <a:pt x="719712" y="0"/>
                </a:lnTo>
                <a:lnTo>
                  <a:pt x="720080" y="0"/>
                </a:lnTo>
                <a:lnTo>
                  <a:pt x="720080" y="3422"/>
                </a:lnTo>
                <a:cubicBezTo>
                  <a:pt x="724370" y="396865"/>
                  <a:pt x="1044827" y="714296"/>
                  <a:pt x="1439424" y="714296"/>
                </a:cubicBezTo>
                <a:lnTo>
                  <a:pt x="1440160" y="714222"/>
                </a:lnTo>
                <a:lnTo>
                  <a:pt x="1440160" y="714784"/>
                </a:lnTo>
                <a:lnTo>
                  <a:pt x="720080" y="714784"/>
                </a:lnTo>
                <a:lnTo>
                  <a:pt x="10633" y="714784"/>
                </a:lnTo>
                <a:lnTo>
                  <a:pt x="0" y="714784"/>
                </a:lnTo>
                <a:lnTo>
                  <a:pt x="0" y="714296"/>
                </a:lnTo>
                <a:lnTo>
                  <a:pt x="10633" y="713229"/>
                </a:lnTo>
                <a:close/>
              </a:path>
            </a:pathLst>
          </a:custGeom>
          <a:solidFill>
            <a:srgbClr val="0063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B2D235"/>
              </a:solidFill>
              <a:effectLst/>
              <a:uLnTx/>
              <a:uFillTx/>
              <a:latin typeface="Adobe 繁黑體 Std B" pitchFamily="34" charset="-128"/>
              <a:ea typeface="Adobe 繁黑體 Std B" pitchFamily="34" charset="-128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3230563" y="3668714"/>
            <a:ext cx="457200" cy="644525"/>
          </a:xfrm>
          <a:prstGeom prst="rect">
            <a:avLst/>
          </a:prstGeom>
          <a:solidFill>
            <a:srgbClr val="3E3E3D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230563" y="2363788"/>
            <a:ext cx="457200" cy="644525"/>
          </a:xfrm>
          <a:prstGeom prst="rect">
            <a:avLst/>
          </a:prstGeom>
          <a:solidFill>
            <a:srgbClr val="3E3E3D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120" name="圆角矩形 119"/>
          <p:cNvSpPr/>
          <p:nvPr/>
        </p:nvSpPr>
        <p:spPr>
          <a:xfrm flipH="1" flipV="1">
            <a:off x="3238500" y="4321176"/>
            <a:ext cx="457200" cy="523875"/>
          </a:xfrm>
          <a:prstGeom prst="roundRect">
            <a:avLst>
              <a:gd name="adj" fmla="val 50000"/>
            </a:avLst>
          </a:prstGeom>
          <a:solidFill>
            <a:srgbClr val="0063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B2D235"/>
              </a:solidFill>
              <a:effectLst/>
              <a:uLnTx/>
              <a:uFillTx/>
              <a:latin typeface="Adobe 繁黑體 Std B" pitchFamily="34" charset="-128"/>
              <a:ea typeface="Adobe 繁黑體 Std B" pitchFamily="34" charset="-128"/>
            </a:endParaRPr>
          </a:p>
        </p:txBody>
      </p:sp>
      <p:sp>
        <p:nvSpPr>
          <p:cNvPr id="121" name="TextBox 95"/>
          <p:cNvSpPr txBox="1">
            <a:spLocks noChangeArrowheads="1"/>
          </p:cNvSpPr>
          <p:nvPr/>
        </p:nvSpPr>
        <p:spPr bwMode="auto">
          <a:xfrm>
            <a:off x="3162301" y="4406901"/>
            <a:ext cx="6064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3765"/>
            <a:r>
              <a:rPr lang="en-US" altLang="zh-CN" sz="1200">
                <a:solidFill>
                  <a:srgbClr val="FFFFFF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15%</a:t>
            </a:r>
            <a:endParaRPr lang="zh-CN" altLang="en-US" sz="1200">
              <a:solidFill>
                <a:srgbClr val="FFFFFF"/>
              </a:solidFill>
              <a:latin typeface="Impact" panose="020B0806030902050204" pitchFamily="34" charset="0"/>
              <a:ea typeface="造字工房尚雅体演示版常规体" pitchFamily="50" charset="-122"/>
            </a:endParaRPr>
          </a:p>
        </p:txBody>
      </p:sp>
      <p:sp>
        <p:nvSpPr>
          <p:cNvPr id="122" name="流程图: 延期 121"/>
          <p:cNvSpPr/>
          <p:nvPr/>
        </p:nvSpPr>
        <p:spPr>
          <a:xfrm rot="16200000" flipV="1">
            <a:off x="4090988" y="1874838"/>
            <a:ext cx="515939" cy="455613"/>
          </a:xfrm>
          <a:prstGeom prst="flowChartDelay">
            <a:avLst/>
          </a:prstGeom>
          <a:solidFill>
            <a:srgbClr val="3E3E3D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4121151" y="3019426"/>
            <a:ext cx="455613" cy="644525"/>
          </a:xfrm>
          <a:prstGeom prst="rect">
            <a:avLst/>
          </a:prstGeom>
          <a:solidFill>
            <a:srgbClr val="3E3E3D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124" name="流程图: 延期 123"/>
          <p:cNvSpPr/>
          <p:nvPr/>
        </p:nvSpPr>
        <p:spPr>
          <a:xfrm rot="5400000">
            <a:off x="4090988" y="4351338"/>
            <a:ext cx="515939" cy="455613"/>
          </a:xfrm>
          <a:prstGeom prst="flowChartDelay">
            <a:avLst/>
          </a:prstGeom>
          <a:solidFill>
            <a:srgbClr val="3E3E3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繁黑體 Std B" pitchFamily="34" charset="-128"/>
              <a:ea typeface="Adobe 繁黑體 Std B" pitchFamily="34" charset="-128"/>
            </a:endParaRPr>
          </a:p>
        </p:txBody>
      </p:sp>
      <p:sp>
        <p:nvSpPr>
          <p:cNvPr id="125" name="矩形 15"/>
          <p:cNvSpPr/>
          <p:nvPr/>
        </p:nvSpPr>
        <p:spPr>
          <a:xfrm>
            <a:off x="4341813" y="4591051"/>
            <a:ext cx="457200" cy="255588"/>
          </a:xfrm>
          <a:custGeom>
            <a:avLst/>
            <a:gdLst/>
            <a:ahLst/>
            <a:cxnLst/>
            <a:rect l="l" t="t" r="r" b="b"/>
            <a:pathLst>
              <a:path w="1440160" h="714784">
                <a:moveTo>
                  <a:pt x="10633" y="0"/>
                </a:moveTo>
                <a:lnTo>
                  <a:pt x="719712" y="0"/>
                </a:lnTo>
                <a:lnTo>
                  <a:pt x="720080" y="0"/>
                </a:lnTo>
                <a:lnTo>
                  <a:pt x="720080" y="3422"/>
                </a:lnTo>
                <a:cubicBezTo>
                  <a:pt x="724370" y="396865"/>
                  <a:pt x="1044827" y="714296"/>
                  <a:pt x="1439424" y="714296"/>
                </a:cubicBezTo>
                <a:lnTo>
                  <a:pt x="1440160" y="714222"/>
                </a:lnTo>
                <a:lnTo>
                  <a:pt x="1440160" y="714784"/>
                </a:lnTo>
                <a:lnTo>
                  <a:pt x="720080" y="714784"/>
                </a:lnTo>
                <a:lnTo>
                  <a:pt x="10633" y="714784"/>
                </a:lnTo>
                <a:lnTo>
                  <a:pt x="0" y="714784"/>
                </a:lnTo>
                <a:lnTo>
                  <a:pt x="0" y="714296"/>
                </a:lnTo>
                <a:lnTo>
                  <a:pt x="10633" y="713229"/>
                </a:lnTo>
                <a:close/>
              </a:path>
            </a:pathLst>
          </a:custGeom>
          <a:solidFill>
            <a:srgbClr val="0178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B2D235"/>
              </a:solidFill>
              <a:effectLst/>
              <a:uLnTx/>
              <a:uFillTx/>
              <a:latin typeface="Adobe 繁黑體 Std B" pitchFamily="34" charset="-128"/>
              <a:ea typeface="Adobe 繁黑體 Std B" pitchFamily="34" charset="-128"/>
            </a:endParaRPr>
          </a:p>
        </p:txBody>
      </p:sp>
      <p:sp>
        <p:nvSpPr>
          <p:cNvPr id="126" name="矩形 15"/>
          <p:cNvSpPr/>
          <p:nvPr/>
        </p:nvSpPr>
        <p:spPr>
          <a:xfrm flipH="1">
            <a:off x="3898900" y="4591051"/>
            <a:ext cx="457200" cy="255588"/>
          </a:xfrm>
          <a:custGeom>
            <a:avLst/>
            <a:gdLst/>
            <a:ahLst/>
            <a:cxnLst/>
            <a:rect l="l" t="t" r="r" b="b"/>
            <a:pathLst>
              <a:path w="1440160" h="714784">
                <a:moveTo>
                  <a:pt x="10633" y="0"/>
                </a:moveTo>
                <a:lnTo>
                  <a:pt x="719712" y="0"/>
                </a:lnTo>
                <a:lnTo>
                  <a:pt x="720080" y="0"/>
                </a:lnTo>
                <a:lnTo>
                  <a:pt x="720080" y="3422"/>
                </a:lnTo>
                <a:cubicBezTo>
                  <a:pt x="724370" y="396865"/>
                  <a:pt x="1044827" y="714296"/>
                  <a:pt x="1439424" y="714296"/>
                </a:cubicBezTo>
                <a:lnTo>
                  <a:pt x="1440160" y="714222"/>
                </a:lnTo>
                <a:lnTo>
                  <a:pt x="1440160" y="714784"/>
                </a:lnTo>
                <a:lnTo>
                  <a:pt x="720080" y="714784"/>
                </a:lnTo>
                <a:lnTo>
                  <a:pt x="10633" y="714784"/>
                </a:lnTo>
                <a:lnTo>
                  <a:pt x="0" y="714784"/>
                </a:lnTo>
                <a:lnTo>
                  <a:pt x="0" y="714296"/>
                </a:lnTo>
                <a:lnTo>
                  <a:pt x="10633" y="713229"/>
                </a:lnTo>
                <a:close/>
              </a:path>
            </a:pathLst>
          </a:custGeom>
          <a:solidFill>
            <a:srgbClr val="0178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B2D235"/>
              </a:solidFill>
              <a:effectLst/>
              <a:uLnTx/>
              <a:uFillTx/>
              <a:latin typeface="Adobe 繁黑體 Std B" pitchFamily="34" charset="-128"/>
              <a:ea typeface="Adobe 繁黑體 Std B" pitchFamily="34" charset="-128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4119563" y="3670300"/>
            <a:ext cx="457200" cy="644525"/>
          </a:xfrm>
          <a:prstGeom prst="rect">
            <a:avLst/>
          </a:prstGeom>
          <a:solidFill>
            <a:srgbClr val="3E3E3D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4121151" y="2366964"/>
            <a:ext cx="455613" cy="644525"/>
          </a:xfrm>
          <a:prstGeom prst="rect">
            <a:avLst/>
          </a:prstGeom>
          <a:solidFill>
            <a:srgbClr val="3E3E3D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129" name="圆角矩形 128"/>
          <p:cNvSpPr/>
          <p:nvPr/>
        </p:nvSpPr>
        <p:spPr>
          <a:xfrm flipH="1" flipV="1">
            <a:off x="4119563" y="4130675"/>
            <a:ext cx="457200" cy="706439"/>
          </a:xfrm>
          <a:prstGeom prst="roundRect">
            <a:avLst>
              <a:gd name="adj" fmla="val 50000"/>
            </a:avLst>
          </a:prstGeom>
          <a:solidFill>
            <a:srgbClr val="0178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B2D235"/>
              </a:solidFill>
              <a:effectLst/>
              <a:uLnTx/>
              <a:uFillTx/>
              <a:latin typeface="Adobe 繁黑體 Std B" pitchFamily="34" charset="-128"/>
              <a:ea typeface="Adobe 繁黑體 Std B" pitchFamily="34" charset="-128"/>
            </a:endParaRPr>
          </a:p>
        </p:txBody>
      </p:sp>
      <p:sp>
        <p:nvSpPr>
          <p:cNvPr id="130" name="TextBox 104"/>
          <p:cNvSpPr txBox="1">
            <a:spLocks noChangeArrowheads="1"/>
          </p:cNvSpPr>
          <p:nvPr/>
        </p:nvSpPr>
        <p:spPr bwMode="auto">
          <a:xfrm>
            <a:off x="4054476" y="4306889"/>
            <a:ext cx="5937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3765"/>
            <a:r>
              <a:rPr lang="en-US" altLang="zh-CN" sz="1200">
                <a:solidFill>
                  <a:srgbClr val="FFFFFF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20%</a:t>
            </a:r>
            <a:endParaRPr lang="zh-CN" altLang="en-US" sz="1200">
              <a:solidFill>
                <a:srgbClr val="FFFFFF"/>
              </a:solidFill>
              <a:latin typeface="Impact" panose="020B0806030902050204" pitchFamily="34" charset="0"/>
              <a:ea typeface="造字工房尚雅体演示版常规体" pitchFamily="50" charset="-122"/>
            </a:endParaRPr>
          </a:p>
        </p:txBody>
      </p:sp>
      <p:sp>
        <p:nvSpPr>
          <p:cNvPr id="131" name="流程图: 延期 130"/>
          <p:cNvSpPr/>
          <p:nvPr/>
        </p:nvSpPr>
        <p:spPr>
          <a:xfrm rot="16200000" flipV="1">
            <a:off x="4972844" y="1874044"/>
            <a:ext cx="515939" cy="457200"/>
          </a:xfrm>
          <a:prstGeom prst="flowChartDelay">
            <a:avLst/>
          </a:prstGeom>
          <a:solidFill>
            <a:srgbClr val="3E3E3D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5002213" y="3019426"/>
            <a:ext cx="457200" cy="644525"/>
          </a:xfrm>
          <a:prstGeom prst="rect">
            <a:avLst/>
          </a:prstGeom>
          <a:solidFill>
            <a:srgbClr val="3E3E3D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133" name="流程图: 延期 132"/>
          <p:cNvSpPr/>
          <p:nvPr/>
        </p:nvSpPr>
        <p:spPr>
          <a:xfrm rot="5400000">
            <a:off x="4972844" y="4350544"/>
            <a:ext cx="515939" cy="457200"/>
          </a:xfrm>
          <a:prstGeom prst="flowChartDelay">
            <a:avLst/>
          </a:prstGeom>
          <a:solidFill>
            <a:srgbClr val="3E3E3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繁黑體 Std B" pitchFamily="34" charset="-128"/>
              <a:ea typeface="Adobe 繁黑體 Std B" pitchFamily="34" charset="-128"/>
            </a:endParaRPr>
          </a:p>
        </p:txBody>
      </p:sp>
      <p:sp>
        <p:nvSpPr>
          <p:cNvPr id="134" name="矩形 15"/>
          <p:cNvSpPr/>
          <p:nvPr/>
        </p:nvSpPr>
        <p:spPr>
          <a:xfrm>
            <a:off x="5222875" y="4591051"/>
            <a:ext cx="457200" cy="255588"/>
          </a:xfrm>
          <a:custGeom>
            <a:avLst/>
            <a:gdLst/>
            <a:ahLst/>
            <a:cxnLst/>
            <a:rect l="l" t="t" r="r" b="b"/>
            <a:pathLst>
              <a:path w="1440160" h="714784">
                <a:moveTo>
                  <a:pt x="10633" y="0"/>
                </a:moveTo>
                <a:lnTo>
                  <a:pt x="719712" y="0"/>
                </a:lnTo>
                <a:lnTo>
                  <a:pt x="720080" y="0"/>
                </a:lnTo>
                <a:lnTo>
                  <a:pt x="720080" y="3422"/>
                </a:lnTo>
                <a:cubicBezTo>
                  <a:pt x="724370" y="396865"/>
                  <a:pt x="1044827" y="714296"/>
                  <a:pt x="1439424" y="714296"/>
                </a:cubicBezTo>
                <a:lnTo>
                  <a:pt x="1440160" y="714222"/>
                </a:lnTo>
                <a:lnTo>
                  <a:pt x="1440160" y="714784"/>
                </a:lnTo>
                <a:lnTo>
                  <a:pt x="720080" y="714784"/>
                </a:lnTo>
                <a:lnTo>
                  <a:pt x="10633" y="714784"/>
                </a:lnTo>
                <a:lnTo>
                  <a:pt x="0" y="714784"/>
                </a:lnTo>
                <a:lnTo>
                  <a:pt x="0" y="714296"/>
                </a:lnTo>
                <a:lnTo>
                  <a:pt x="10633" y="713229"/>
                </a:lnTo>
                <a:close/>
              </a:path>
            </a:pathLst>
          </a:custGeom>
          <a:solidFill>
            <a:srgbClr val="3688F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B2D235"/>
              </a:solidFill>
              <a:effectLst/>
              <a:uLnTx/>
              <a:uFillTx/>
              <a:latin typeface="Adobe 繁黑體 Std B" pitchFamily="34" charset="-128"/>
              <a:ea typeface="Adobe 繁黑體 Std B" pitchFamily="34" charset="-128"/>
            </a:endParaRPr>
          </a:p>
        </p:txBody>
      </p:sp>
      <p:sp>
        <p:nvSpPr>
          <p:cNvPr id="135" name="矩形 15"/>
          <p:cNvSpPr/>
          <p:nvPr/>
        </p:nvSpPr>
        <p:spPr>
          <a:xfrm flipH="1">
            <a:off x="4779963" y="4591051"/>
            <a:ext cx="457200" cy="255588"/>
          </a:xfrm>
          <a:custGeom>
            <a:avLst/>
            <a:gdLst/>
            <a:ahLst/>
            <a:cxnLst/>
            <a:rect l="l" t="t" r="r" b="b"/>
            <a:pathLst>
              <a:path w="1440160" h="714784">
                <a:moveTo>
                  <a:pt x="10633" y="0"/>
                </a:moveTo>
                <a:lnTo>
                  <a:pt x="719712" y="0"/>
                </a:lnTo>
                <a:lnTo>
                  <a:pt x="720080" y="0"/>
                </a:lnTo>
                <a:lnTo>
                  <a:pt x="720080" y="3422"/>
                </a:lnTo>
                <a:cubicBezTo>
                  <a:pt x="724370" y="396865"/>
                  <a:pt x="1044827" y="714296"/>
                  <a:pt x="1439424" y="714296"/>
                </a:cubicBezTo>
                <a:lnTo>
                  <a:pt x="1440160" y="714222"/>
                </a:lnTo>
                <a:lnTo>
                  <a:pt x="1440160" y="714784"/>
                </a:lnTo>
                <a:lnTo>
                  <a:pt x="720080" y="714784"/>
                </a:lnTo>
                <a:lnTo>
                  <a:pt x="10633" y="714784"/>
                </a:lnTo>
                <a:lnTo>
                  <a:pt x="0" y="714784"/>
                </a:lnTo>
                <a:lnTo>
                  <a:pt x="0" y="714296"/>
                </a:lnTo>
                <a:lnTo>
                  <a:pt x="10633" y="713229"/>
                </a:lnTo>
                <a:close/>
              </a:path>
            </a:pathLst>
          </a:custGeom>
          <a:solidFill>
            <a:srgbClr val="3688F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B2D235"/>
              </a:solidFill>
              <a:effectLst/>
              <a:uLnTx/>
              <a:uFillTx/>
              <a:latin typeface="Adobe 繁黑體 Std B" pitchFamily="34" charset="-128"/>
              <a:ea typeface="Adobe 繁黑體 Std B" pitchFamily="34" charset="-128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002214" y="3670300"/>
            <a:ext cx="455612" cy="644525"/>
          </a:xfrm>
          <a:prstGeom prst="rect">
            <a:avLst/>
          </a:prstGeom>
          <a:solidFill>
            <a:srgbClr val="3E3E3D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5002213" y="2366964"/>
            <a:ext cx="457200" cy="644525"/>
          </a:xfrm>
          <a:prstGeom prst="rect">
            <a:avLst/>
          </a:prstGeom>
          <a:solidFill>
            <a:srgbClr val="3E3E3D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138" name="圆角矩形 137"/>
          <p:cNvSpPr/>
          <p:nvPr/>
        </p:nvSpPr>
        <p:spPr>
          <a:xfrm flipH="1" flipV="1">
            <a:off x="5002214" y="3905251"/>
            <a:ext cx="455612" cy="931863"/>
          </a:xfrm>
          <a:prstGeom prst="roundRect">
            <a:avLst>
              <a:gd name="adj" fmla="val 50000"/>
            </a:avLst>
          </a:prstGeom>
          <a:solidFill>
            <a:srgbClr val="3688F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B2D235"/>
              </a:solidFill>
              <a:effectLst/>
              <a:uLnTx/>
              <a:uFillTx/>
              <a:latin typeface="Adobe 繁黑體 Std B" pitchFamily="34" charset="-128"/>
              <a:ea typeface="Adobe 繁黑體 Std B" pitchFamily="34" charset="-128"/>
            </a:endParaRPr>
          </a:p>
        </p:txBody>
      </p:sp>
      <p:sp>
        <p:nvSpPr>
          <p:cNvPr id="139" name="TextBox 113"/>
          <p:cNvSpPr txBox="1">
            <a:spLocks noChangeArrowheads="1"/>
          </p:cNvSpPr>
          <p:nvPr/>
        </p:nvSpPr>
        <p:spPr bwMode="auto">
          <a:xfrm>
            <a:off x="4899026" y="4090989"/>
            <a:ext cx="6572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3765"/>
            <a:r>
              <a:rPr lang="en-US" altLang="zh-CN" sz="1200">
                <a:solidFill>
                  <a:srgbClr val="FFFFFF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25%</a:t>
            </a:r>
            <a:endParaRPr lang="zh-CN" altLang="en-US" sz="1200">
              <a:solidFill>
                <a:srgbClr val="FFFFFF"/>
              </a:solidFill>
              <a:latin typeface="Impact" panose="020B0806030902050204" pitchFamily="34" charset="0"/>
              <a:ea typeface="造字工房尚雅体演示版常规体" pitchFamily="50" charset="-122"/>
            </a:endParaRPr>
          </a:p>
        </p:txBody>
      </p:sp>
      <p:sp>
        <p:nvSpPr>
          <p:cNvPr id="140" name="流程图: 延期 139"/>
          <p:cNvSpPr/>
          <p:nvPr/>
        </p:nvSpPr>
        <p:spPr>
          <a:xfrm rot="16200000" flipV="1">
            <a:off x="5853905" y="1874044"/>
            <a:ext cx="515939" cy="457200"/>
          </a:xfrm>
          <a:prstGeom prst="flowChartDelay">
            <a:avLst/>
          </a:prstGeom>
          <a:solidFill>
            <a:srgbClr val="3E3E3D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5883275" y="3017839"/>
            <a:ext cx="457200" cy="646112"/>
          </a:xfrm>
          <a:prstGeom prst="rect">
            <a:avLst/>
          </a:prstGeom>
          <a:solidFill>
            <a:srgbClr val="3E3E3D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142" name="流程图: 延期 141"/>
          <p:cNvSpPr/>
          <p:nvPr/>
        </p:nvSpPr>
        <p:spPr>
          <a:xfrm rot="5400000">
            <a:off x="5853905" y="4350544"/>
            <a:ext cx="515939" cy="457200"/>
          </a:xfrm>
          <a:prstGeom prst="flowChartDelay">
            <a:avLst/>
          </a:prstGeom>
          <a:solidFill>
            <a:srgbClr val="3E3E3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繁黑體 Std B" pitchFamily="34" charset="-128"/>
              <a:ea typeface="Adobe 繁黑體 Std B" pitchFamily="34" charset="-128"/>
            </a:endParaRPr>
          </a:p>
        </p:txBody>
      </p:sp>
      <p:sp>
        <p:nvSpPr>
          <p:cNvPr id="143" name="矩形 15"/>
          <p:cNvSpPr/>
          <p:nvPr/>
        </p:nvSpPr>
        <p:spPr>
          <a:xfrm>
            <a:off x="6105526" y="4591051"/>
            <a:ext cx="455613" cy="255588"/>
          </a:xfrm>
          <a:custGeom>
            <a:avLst/>
            <a:gdLst/>
            <a:ahLst/>
            <a:cxnLst/>
            <a:rect l="l" t="t" r="r" b="b"/>
            <a:pathLst>
              <a:path w="1440160" h="714784">
                <a:moveTo>
                  <a:pt x="10633" y="0"/>
                </a:moveTo>
                <a:lnTo>
                  <a:pt x="719712" y="0"/>
                </a:lnTo>
                <a:lnTo>
                  <a:pt x="720080" y="0"/>
                </a:lnTo>
                <a:lnTo>
                  <a:pt x="720080" y="3422"/>
                </a:lnTo>
                <a:cubicBezTo>
                  <a:pt x="724370" y="396865"/>
                  <a:pt x="1044827" y="714296"/>
                  <a:pt x="1439424" y="714296"/>
                </a:cubicBezTo>
                <a:lnTo>
                  <a:pt x="1440160" y="714222"/>
                </a:lnTo>
                <a:lnTo>
                  <a:pt x="1440160" y="714784"/>
                </a:lnTo>
                <a:lnTo>
                  <a:pt x="720080" y="714784"/>
                </a:lnTo>
                <a:lnTo>
                  <a:pt x="10633" y="714784"/>
                </a:lnTo>
                <a:lnTo>
                  <a:pt x="0" y="714784"/>
                </a:lnTo>
                <a:lnTo>
                  <a:pt x="0" y="714296"/>
                </a:lnTo>
                <a:lnTo>
                  <a:pt x="10633" y="713229"/>
                </a:lnTo>
                <a:close/>
              </a:path>
            </a:pathLst>
          </a:custGeom>
          <a:solidFill>
            <a:srgbClr val="47A1F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B2D235"/>
              </a:solidFill>
              <a:effectLst/>
              <a:uLnTx/>
              <a:uFillTx/>
              <a:latin typeface="Adobe 繁黑體 Std B" pitchFamily="34" charset="-128"/>
              <a:ea typeface="Adobe 繁黑體 Std B" pitchFamily="34" charset="-128"/>
            </a:endParaRPr>
          </a:p>
        </p:txBody>
      </p:sp>
      <p:sp>
        <p:nvSpPr>
          <p:cNvPr id="144" name="矩形 15"/>
          <p:cNvSpPr/>
          <p:nvPr/>
        </p:nvSpPr>
        <p:spPr>
          <a:xfrm flipH="1">
            <a:off x="5662614" y="4591051"/>
            <a:ext cx="455612" cy="255588"/>
          </a:xfrm>
          <a:custGeom>
            <a:avLst/>
            <a:gdLst/>
            <a:ahLst/>
            <a:cxnLst/>
            <a:rect l="l" t="t" r="r" b="b"/>
            <a:pathLst>
              <a:path w="1440160" h="714784">
                <a:moveTo>
                  <a:pt x="10633" y="0"/>
                </a:moveTo>
                <a:lnTo>
                  <a:pt x="719712" y="0"/>
                </a:lnTo>
                <a:lnTo>
                  <a:pt x="720080" y="0"/>
                </a:lnTo>
                <a:lnTo>
                  <a:pt x="720080" y="3422"/>
                </a:lnTo>
                <a:cubicBezTo>
                  <a:pt x="724370" y="396865"/>
                  <a:pt x="1044827" y="714296"/>
                  <a:pt x="1439424" y="714296"/>
                </a:cubicBezTo>
                <a:lnTo>
                  <a:pt x="1440160" y="714222"/>
                </a:lnTo>
                <a:lnTo>
                  <a:pt x="1440160" y="714784"/>
                </a:lnTo>
                <a:lnTo>
                  <a:pt x="720080" y="714784"/>
                </a:lnTo>
                <a:lnTo>
                  <a:pt x="10633" y="714784"/>
                </a:lnTo>
                <a:lnTo>
                  <a:pt x="0" y="714784"/>
                </a:lnTo>
                <a:lnTo>
                  <a:pt x="0" y="714296"/>
                </a:lnTo>
                <a:lnTo>
                  <a:pt x="10633" y="713229"/>
                </a:lnTo>
                <a:close/>
              </a:path>
            </a:pathLst>
          </a:custGeom>
          <a:solidFill>
            <a:srgbClr val="47A1F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B2D235"/>
              </a:solidFill>
              <a:effectLst/>
              <a:uLnTx/>
              <a:uFillTx/>
              <a:latin typeface="Adobe 繁黑體 Std B" pitchFamily="34" charset="-128"/>
              <a:ea typeface="Adobe 繁黑體 Std B" pitchFamily="34" charset="-128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5883276" y="3670300"/>
            <a:ext cx="455613" cy="644525"/>
          </a:xfrm>
          <a:prstGeom prst="rect">
            <a:avLst/>
          </a:prstGeom>
          <a:solidFill>
            <a:srgbClr val="3E3E3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5883275" y="2366964"/>
            <a:ext cx="457200" cy="644525"/>
          </a:xfrm>
          <a:prstGeom prst="rect">
            <a:avLst/>
          </a:prstGeom>
          <a:solidFill>
            <a:srgbClr val="3E3E3D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147" name="圆角矩形 146"/>
          <p:cNvSpPr/>
          <p:nvPr/>
        </p:nvSpPr>
        <p:spPr>
          <a:xfrm flipH="1" flipV="1">
            <a:off x="5883276" y="3340100"/>
            <a:ext cx="455613" cy="1497013"/>
          </a:xfrm>
          <a:prstGeom prst="roundRect">
            <a:avLst>
              <a:gd name="adj" fmla="val 50000"/>
            </a:avLst>
          </a:prstGeom>
          <a:solidFill>
            <a:srgbClr val="47A1F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B2D235"/>
              </a:solidFill>
              <a:effectLst/>
              <a:uLnTx/>
              <a:uFillTx/>
              <a:latin typeface="Adobe 繁黑體 Std B" pitchFamily="34" charset="-128"/>
              <a:ea typeface="Adobe 繁黑體 Std B" pitchFamily="34" charset="-128"/>
            </a:endParaRPr>
          </a:p>
        </p:txBody>
      </p:sp>
      <p:sp>
        <p:nvSpPr>
          <p:cNvPr id="148" name="TextBox 122"/>
          <p:cNvSpPr txBox="1">
            <a:spLocks noChangeArrowheads="1"/>
          </p:cNvSpPr>
          <p:nvPr/>
        </p:nvSpPr>
        <p:spPr bwMode="auto">
          <a:xfrm>
            <a:off x="5816601" y="3552826"/>
            <a:ext cx="5953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3765"/>
            <a:r>
              <a:rPr lang="en-US" altLang="zh-CN" sz="1200">
                <a:solidFill>
                  <a:srgbClr val="FFFFFF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45%</a:t>
            </a:r>
            <a:endParaRPr lang="zh-CN" altLang="en-US" sz="1200">
              <a:solidFill>
                <a:srgbClr val="FFFFFF"/>
              </a:solidFill>
              <a:latin typeface="Impact" panose="020B0806030902050204" pitchFamily="34" charset="0"/>
              <a:ea typeface="造字工房尚雅体演示版常规体" pitchFamily="50" charset="-122"/>
            </a:endParaRPr>
          </a:p>
        </p:txBody>
      </p:sp>
      <p:sp>
        <p:nvSpPr>
          <p:cNvPr id="149" name="流程图: 延期 148"/>
          <p:cNvSpPr/>
          <p:nvPr/>
        </p:nvSpPr>
        <p:spPr>
          <a:xfrm rot="16200000" flipV="1">
            <a:off x="6734969" y="1874044"/>
            <a:ext cx="515939" cy="457200"/>
          </a:xfrm>
          <a:prstGeom prst="flowChartDelay">
            <a:avLst/>
          </a:prstGeom>
          <a:solidFill>
            <a:srgbClr val="3E3E3D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6764339" y="3017839"/>
            <a:ext cx="457200" cy="646112"/>
          </a:xfrm>
          <a:prstGeom prst="rect">
            <a:avLst/>
          </a:prstGeom>
          <a:solidFill>
            <a:srgbClr val="3E3E3D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151" name="流程图: 延期 150"/>
          <p:cNvSpPr/>
          <p:nvPr/>
        </p:nvSpPr>
        <p:spPr>
          <a:xfrm rot="5400000">
            <a:off x="6734969" y="4350544"/>
            <a:ext cx="515939" cy="457200"/>
          </a:xfrm>
          <a:prstGeom prst="flowChartDelay">
            <a:avLst/>
          </a:prstGeom>
          <a:solidFill>
            <a:srgbClr val="3E3E3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繁黑體 Std B" pitchFamily="34" charset="-128"/>
              <a:ea typeface="Adobe 繁黑體 Std B" pitchFamily="34" charset="-128"/>
            </a:endParaRPr>
          </a:p>
        </p:txBody>
      </p:sp>
      <p:sp>
        <p:nvSpPr>
          <p:cNvPr id="152" name="矩形 15"/>
          <p:cNvSpPr/>
          <p:nvPr/>
        </p:nvSpPr>
        <p:spPr>
          <a:xfrm>
            <a:off x="6986589" y="4591051"/>
            <a:ext cx="455612" cy="255588"/>
          </a:xfrm>
          <a:custGeom>
            <a:avLst/>
            <a:gdLst/>
            <a:ahLst/>
            <a:cxnLst/>
            <a:rect l="l" t="t" r="r" b="b"/>
            <a:pathLst>
              <a:path w="1440160" h="714784">
                <a:moveTo>
                  <a:pt x="10633" y="0"/>
                </a:moveTo>
                <a:lnTo>
                  <a:pt x="719712" y="0"/>
                </a:lnTo>
                <a:lnTo>
                  <a:pt x="720080" y="0"/>
                </a:lnTo>
                <a:lnTo>
                  <a:pt x="720080" y="3422"/>
                </a:lnTo>
                <a:cubicBezTo>
                  <a:pt x="724370" y="396865"/>
                  <a:pt x="1044827" y="714296"/>
                  <a:pt x="1439424" y="714296"/>
                </a:cubicBezTo>
                <a:lnTo>
                  <a:pt x="1440160" y="714222"/>
                </a:lnTo>
                <a:lnTo>
                  <a:pt x="1440160" y="714784"/>
                </a:lnTo>
                <a:lnTo>
                  <a:pt x="720080" y="714784"/>
                </a:lnTo>
                <a:lnTo>
                  <a:pt x="10633" y="714784"/>
                </a:lnTo>
                <a:lnTo>
                  <a:pt x="0" y="714784"/>
                </a:lnTo>
                <a:lnTo>
                  <a:pt x="0" y="714296"/>
                </a:lnTo>
                <a:lnTo>
                  <a:pt x="10633" y="713229"/>
                </a:lnTo>
                <a:close/>
              </a:path>
            </a:pathLst>
          </a:custGeom>
          <a:solidFill>
            <a:srgbClr val="6EB8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B2D235"/>
              </a:solidFill>
              <a:effectLst/>
              <a:uLnTx/>
              <a:uFillTx/>
              <a:latin typeface="Adobe 繁黑體 Std B" pitchFamily="34" charset="-128"/>
              <a:ea typeface="Adobe 繁黑體 Std B" pitchFamily="34" charset="-128"/>
            </a:endParaRPr>
          </a:p>
        </p:txBody>
      </p:sp>
      <p:sp>
        <p:nvSpPr>
          <p:cNvPr id="153" name="矩形 15"/>
          <p:cNvSpPr/>
          <p:nvPr/>
        </p:nvSpPr>
        <p:spPr>
          <a:xfrm flipH="1">
            <a:off x="6535739" y="4591051"/>
            <a:ext cx="457200" cy="255588"/>
          </a:xfrm>
          <a:custGeom>
            <a:avLst/>
            <a:gdLst/>
            <a:ahLst/>
            <a:cxnLst/>
            <a:rect l="l" t="t" r="r" b="b"/>
            <a:pathLst>
              <a:path w="1440160" h="714784">
                <a:moveTo>
                  <a:pt x="10633" y="0"/>
                </a:moveTo>
                <a:lnTo>
                  <a:pt x="719712" y="0"/>
                </a:lnTo>
                <a:lnTo>
                  <a:pt x="720080" y="0"/>
                </a:lnTo>
                <a:lnTo>
                  <a:pt x="720080" y="3422"/>
                </a:lnTo>
                <a:cubicBezTo>
                  <a:pt x="724370" y="396865"/>
                  <a:pt x="1044827" y="714296"/>
                  <a:pt x="1439424" y="714296"/>
                </a:cubicBezTo>
                <a:lnTo>
                  <a:pt x="1440160" y="714222"/>
                </a:lnTo>
                <a:lnTo>
                  <a:pt x="1440160" y="714784"/>
                </a:lnTo>
                <a:lnTo>
                  <a:pt x="720080" y="714784"/>
                </a:lnTo>
                <a:lnTo>
                  <a:pt x="10633" y="714784"/>
                </a:lnTo>
                <a:lnTo>
                  <a:pt x="0" y="714784"/>
                </a:lnTo>
                <a:lnTo>
                  <a:pt x="0" y="714296"/>
                </a:lnTo>
                <a:lnTo>
                  <a:pt x="10633" y="713229"/>
                </a:lnTo>
                <a:close/>
              </a:path>
            </a:pathLst>
          </a:custGeom>
          <a:solidFill>
            <a:srgbClr val="6EB8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B2D235"/>
              </a:solidFill>
              <a:effectLst/>
              <a:uLnTx/>
              <a:uFillTx/>
              <a:latin typeface="Adobe 繁黑體 Std B" pitchFamily="34" charset="-128"/>
              <a:ea typeface="Adobe 繁黑體 Std B" pitchFamily="34" charset="-128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6764339" y="3670300"/>
            <a:ext cx="457200" cy="644525"/>
          </a:xfrm>
          <a:prstGeom prst="rect">
            <a:avLst/>
          </a:prstGeom>
          <a:solidFill>
            <a:srgbClr val="3E3E3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6764339" y="2366964"/>
            <a:ext cx="457200" cy="644525"/>
          </a:xfrm>
          <a:prstGeom prst="rect">
            <a:avLst/>
          </a:prstGeom>
          <a:solidFill>
            <a:srgbClr val="3E3E3D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156" name="圆角矩形 155"/>
          <p:cNvSpPr/>
          <p:nvPr/>
        </p:nvSpPr>
        <p:spPr>
          <a:xfrm flipH="1" flipV="1">
            <a:off x="6764339" y="3013075"/>
            <a:ext cx="457200" cy="1824039"/>
          </a:xfrm>
          <a:prstGeom prst="roundRect">
            <a:avLst>
              <a:gd name="adj" fmla="val 50000"/>
            </a:avLst>
          </a:prstGeom>
          <a:solidFill>
            <a:srgbClr val="6EB8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B2D235"/>
              </a:solidFill>
              <a:effectLst/>
              <a:uLnTx/>
              <a:uFillTx/>
              <a:latin typeface="Adobe 繁黑體 Std B" pitchFamily="34" charset="-128"/>
              <a:ea typeface="Adobe 繁黑體 Std B" pitchFamily="34" charset="-128"/>
            </a:endParaRPr>
          </a:p>
        </p:txBody>
      </p:sp>
      <p:sp>
        <p:nvSpPr>
          <p:cNvPr id="157" name="TextBox 131"/>
          <p:cNvSpPr txBox="1">
            <a:spLocks noChangeArrowheads="1"/>
          </p:cNvSpPr>
          <p:nvPr/>
        </p:nvSpPr>
        <p:spPr bwMode="auto">
          <a:xfrm>
            <a:off x="6656390" y="3275014"/>
            <a:ext cx="6746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3765"/>
            <a:r>
              <a:rPr lang="en-US" altLang="zh-CN" sz="1200">
                <a:solidFill>
                  <a:srgbClr val="FFFFFF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60%</a:t>
            </a:r>
            <a:endParaRPr lang="zh-CN" altLang="en-US" sz="1200">
              <a:solidFill>
                <a:srgbClr val="FFFFFF"/>
              </a:solidFill>
              <a:latin typeface="Impact" panose="020B0806030902050204" pitchFamily="34" charset="0"/>
              <a:ea typeface="造字工房尚雅体演示版常规体" pitchFamily="50" charset="-122"/>
            </a:endParaRPr>
          </a:p>
        </p:txBody>
      </p:sp>
      <p:sp>
        <p:nvSpPr>
          <p:cNvPr id="158" name="流程图: 延期 157"/>
          <p:cNvSpPr/>
          <p:nvPr/>
        </p:nvSpPr>
        <p:spPr>
          <a:xfrm rot="16200000" flipV="1">
            <a:off x="7616825" y="1874839"/>
            <a:ext cx="515939" cy="455612"/>
          </a:xfrm>
          <a:prstGeom prst="flowChartDelay">
            <a:avLst/>
          </a:prstGeom>
          <a:solidFill>
            <a:srgbClr val="3E3E3D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159" name="矩形 15"/>
          <p:cNvSpPr/>
          <p:nvPr/>
        </p:nvSpPr>
        <p:spPr>
          <a:xfrm>
            <a:off x="7880351" y="4591051"/>
            <a:ext cx="457200" cy="255588"/>
          </a:xfrm>
          <a:custGeom>
            <a:avLst/>
            <a:gdLst/>
            <a:ahLst/>
            <a:cxnLst/>
            <a:rect l="l" t="t" r="r" b="b"/>
            <a:pathLst>
              <a:path w="1440160" h="714784">
                <a:moveTo>
                  <a:pt x="10633" y="0"/>
                </a:moveTo>
                <a:lnTo>
                  <a:pt x="719712" y="0"/>
                </a:lnTo>
                <a:lnTo>
                  <a:pt x="720080" y="0"/>
                </a:lnTo>
                <a:lnTo>
                  <a:pt x="720080" y="3422"/>
                </a:lnTo>
                <a:cubicBezTo>
                  <a:pt x="724370" y="396865"/>
                  <a:pt x="1044827" y="714296"/>
                  <a:pt x="1439424" y="714296"/>
                </a:cubicBezTo>
                <a:lnTo>
                  <a:pt x="1440160" y="714222"/>
                </a:lnTo>
                <a:lnTo>
                  <a:pt x="1440160" y="714784"/>
                </a:lnTo>
                <a:lnTo>
                  <a:pt x="720080" y="714784"/>
                </a:lnTo>
                <a:lnTo>
                  <a:pt x="10633" y="714784"/>
                </a:lnTo>
                <a:lnTo>
                  <a:pt x="0" y="714784"/>
                </a:lnTo>
                <a:lnTo>
                  <a:pt x="0" y="714296"/>
                </a:lnTo>
                <a:lnTo>
                  <a:pt x="10633" y="713229"/>
                </a:lnTo>
                <a:close/>
              </a:path>
            </a:pathLst>
          </a:custGeom>
          <a:solidFill>
            <a:srgbClr val="9FD2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B2D235"/>
              </a:solidFill>
              <a:effectLst/>
              <a:uLnTx/>
              <a:uFillTx/>
              <a:latin typeface="Adobe 繁黑體 Std B" pitchFamily="34" charset="-128"/>
              <a:ea typeface="Adobe 繁黑體 Std B" pitchFamily="34" charset="-128"/>
            </a:endParaRPr>
          </a:p>
        </p:txBody>
      </p:sp>
      <p:sp>
        <p:nvSpPr>
          <p:cNvPr id="160" name="矩形 15"/>
          <p:cNvSpPr/>
          <p:nvPr/>
        </p:nvSpPr>
        <p:spPr>
          <a:xfrm flipH="1">
            <a:off x="7437439" y="4591051"/>
            <a:ext cx="457200" cy="255588"/>
          </a:xfrm>
          <a:custGeom>
            <a:avLst/>
            <a:gdLst/>
            <a:ahLst/>
            <a:cxnLst/>
            <a:rect l="l" t="t" r="r" b="b"/>
            <a:pathLst>
              <a:path w="1440160" h="714784">
                <a:moveTo>
                  <a:pt x="10633" y="0"/>
                </a:moveTo>
                <a:lnTo>
                  <a:pt x="719712" y="0"/>
                </a:lnTo>
                <a:lnTo>
                  <a:pt x="720080" y="0"/>
                </a:lnTo>
                <a:lnTo>
                  <a:pt x="720080" y="3422"/>
                </a:lnTo>
                <a:cubicBezTo>
                  <a:pt x="724370" y="396865"/>
                  <a:pt x="1044827" y="714296"/>
                  <a:pt x="1439424" y="714296"/>
                </a:cubicBezTo>
                <a:lnTo>
                  <a:pt x="1440160" y="714222"/>
                </a:lnTo>
                <a:lnTo>
                  <a:pt x="1440160" y="714784"/>
                </a:lnTo>
                <a:lnTo>
                  <a:pt x="720080" y="714784"/>
                </a:lnTo>
                <a:lnTo>
                  <a:pt x="10633" y="714784"/>
                </a:lnTo>
                <a:lnTo>
                  <a:pt x="0" y="714784"/>
                </a:lnTo>
                <a:lnTo>
                  <a:pt x="0" y="714296"/>
                </a:lnTo>
                <a:lnTo>
                  <a:pt x="10633" y="713229"/>
                </a:lnTo>
                <a:close/>
              </a:path>
            </a:pathLst>
          </a:custGeom>
          <a:solidFill>
            <a:srgbClr val="9FD2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B2D235"/>
              </a:solidFill>
              <a:effectLst/>
              <a:uLnTx/>
              <a:uFillTx/>
              <a:latin typeface="Adobe 繁黑體 Std B" pitchFamily="34" charset="-128"/>
              <a:ea typeface="Adobe 繁黑體 Std B" pitchFamily="34" charset="-128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7646989" y="2366963"/>
            <a:ext cx="455612" cy="646112"/>
          </a:xfrm>
          <a:prstGeom prst="rect">
            <a:avLst/>
          </a:prstGeom>
          <a:solidFill>
            <a:srgbClr val="3E3E3D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162" name="圆角矩形 161"/>
          <p:cNvSpPr/>
          <p:nvPr/>
        </p:nvSpPr>
        <p:spPr>
          <a:xfrm flipH="1" flipV="1">
            <a:off x="7650163" y="2466975"/>
            <a:ext cx="457200" cy="2370139"/>
          </a:xfrm>
          <a:prstGeom prst="roundRect">
            <a:avLst>
              <a:gd name="adj" fmla="val 50000"/>
            </a:avLst>
          </a:prstGeom>
          <a:solidFill>
            <a:srgbClr val="9FD2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B2D235"/>
              </a:solidFill>
              <a:effectLst/>
              <a:uLnTx/>
              <a:uFillTx/>
              <a:latin typeface="Adobe 繁黑體 Std B" pitchFamily="34" charset="-128"/>
              <a:ea typeface="Adobe 繁黑體 Std B" pitchFamily="34" charset="-128"/>
            </a:endParaRPr>
          </a:p>
        </p:txBody>
      </p:sp>
      <p:sp>
        <p:nvSpPr>
          <p:cNvPr id="163" name="TextBox 141"/>
          <p:cNvSpPr txBox="1">
            <a:spLocks noChangeArrowheads="1"/>
          </p:cNvSpPr>
          <p:nvPr/>
        </p:nvSpPr>
        <p:spPr bwMode="auto">
          <a:xfrm>
            <a:off x="7578726" y="2803526"/>
            <a:ext cx="5953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3765"/>
            <a:r>
              <a:rPr lang="en-US" altLang="zh-CN" sz="1200">
                <a:solidFill>
                  <a:srgbClr val="FFFFFF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75%</a:t>
            </a:r>
            <a:endParaRPr lang="zh-CN" altLang="en-US" sz="1200">
              <a:solidFill>
                <a:srgbClr val="FFFFFF"/>
              </a:solidFill>
              <a:latin typeface="Impact" panose="020B0806030902050204" pitchFamily="34" charset="0"/>
              <a:ea typeface="造字工房尚雅体演示版常规体" pitchFamily="50" charset="-122"/>
            </a:endParaRPr>
          </a:p>
        </p:txBody>
      </p:sp>
      <p:sp>
        <p:nvSpPr>
          <p:cNvPr id="164" name="流程图: 延期 163"/>
          <p:cNvSpPr/>
          <p:nvPr/>
        </p:nvSpPr>
        <p:spPr>
          <a:xfrm rot="16200000" flipV="1">
            <a:off x="8497888" y="1874838"/>
            <a:ext cx="515939" cy="455613"/>
          </a:xfrm>
          <a:prstGeom prst="flowChartDelay">
            <a:avLst/>
          </a:prstGeom>
          <a:solidFill>
            <a:srgbClr val="3E3E3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8528051" y="3017839"/>
            <a:ext cx="455613" cy="646112"/>
          </a:xfrm>
          <a:prstGeom prst="rect">
            <a:avLst/>
          </a:prstGeom>
          <a:solidFill>
            <a:srgbClr val="3E3E3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166" name="流程图: 延期 165"/>
          <p:cNvSpPr/>
          <p:nvPr/>
        </p:nvSpPr>
        <p:spPr>
          <a:xfrm rot="5400000">
            <a:off x="8497888" y="4351338"/>
            <a:ext cx="515939" cy="455613"/>
          </a:xfrm>
          <a:prstGeom prst="flowChartDelay">
            <a:avLst/>
          </a:prstGeom>
          <a:solidFill>
            <a:srgbClr val="3E3E3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繁黑體 Std B" pitchFamily="34" charset="-128"/>
              <a:ea typeface="Adobe 繁黑體 Std B" pitchFamily="34" charset="-128"/>
            </a:endParaRPr>
          </a:p>
        </p:txBody>
      </p:sp>
      <p:sp>
        <p:nvSpPr>
          <p:cNvPr id="167" name="矩形 15"/>
          <p:cNvSpPr/>
          <p:nvPr/>
        </p:nvSpPr>
        <p:spPr>
          <a:xfrm flipH="1">
            <a:off x="8305800" y="4591051"/>
            <a:ext cx="457200" cy="255588"/>
          </a:xfrm>
          <a:custGeom>
            <a:avLst/>
            <a:gdLst/>
            <a:ahLst/>
            <a:cxnLst/>
            <a:rect l="l" t="t" r="r" b="b"/>
            <a:pathLst>
              <a:path w="1440160" h="714784">
                <a:moveTo>
                  <a:pt x="10633" y="0"/>
                </a:moveTo>
                <a:lnTo>
                  <a:pt x="719712" y="0"/>
                </a:lnTo>
                <a:lnTo>
                  <a:pt x="720080" y="0"/>
                </a:lnTo>
                <a:lnTo>
                  <a:pt x="720080" y="3422"/>
                </a:lnTo>
                <a:cubicBezTo>
                  <a:pt x="724370" y="396865"/>
                  <a:pt x="1044827" y="714296"/>
                  <a:pt x="1439424" y="714296"/>
                </a:cubicBezTo>
                <a:lnTo>
                  <a:pt x="1440160" y="714222"/>
                </a:lnTo>
                <a:lnTo>
                  <a:pt x="1440160" y="714784"/>
                </a:lnTo>
                <a:lnTo>
                  <a:pt x="720080" y="714784"/>
                </a:lnTo>
                <a:lnTo>
                  <a:pt x="10633" y="714784"/>
                </a:lnTo>
                <a:lnTo>
                  <a:pt x="0" y="714784"/>
                </a:lnTo>
                <a:lnTo>
                  <a:pt x="0" y="714296"/>
                </a:lnTo>
                <a:lnTo>
                  <a:pt x="10633" y="713229"/>
                </a:lnTo>
                <a:close/>
              </a:path>
            </a:pathLst>
          </a:custGeom>
          <a:solidFill>
            <a:srgbClr val="0063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B2D235"/>
              </a:solidFill>
              <a:effectLst/>
              <a:uLnTx/>
              <a:uFillTx/>
              <a:latin typeface="Adobe 繁黑體 Std B" pitchFamily="34" charset="-128"/>
              <a:ea typeface="Adobe 繁黑體 Std B" pitchFamily="34" charset="-128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8526463" y="3670300"/>
            <a:ext cx="457200" cy="644525"/>
          </a:xfrm>
          <a:prstGeom prst="rect">
            <a:avLst/>
          </a:prstGeom>
          <a:solidFill>
            <a:srgbClr val="3E3E3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8528051" y="2366963"/>
            <a:ext cx="455613" cy="646112"/>
          </a:xfrm>
          <a:prstGeom prst="rect">
            <a:avLst/>
          </a:prstGeom>
          <a:solidFill>
            <a:srgbClr val="3E3E3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170" name="圆角矩形 169"/>
          <p:cNvSpPr/>
          <p:nvPr/>
        </p:nvSpPr>
        <p:spPr>
          <a:xfrm flipH="1" flipV="1">
            <a:off x="8526463" y="1844677"/>
            <a:ext cx="457200" cy="3000375"/>
          </a:xfrm>
          <a:prstGeom prst="roundRect">
            <a:avLst>
              <a:gd name="adj" fmla="val 50000"/>
            </a:avLst>
          </a:prstGeom>
          <a:solidFill>
            <a:srgbClr val="0063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B2D235"/>
              </a:solidFill>
              <a:effectLst/>
              <a:uLnTx/>
              <a:uFillTx/>
              <a:latin typeface="Adobe 繁黑體 Std B" pitchFamily="34" charset="-128"/>
              <a:ea typeface="Adobe 繁黑體 Std B" pitchFamily="34" charset="-128"/>
            </a:endParaRPr>
          </a:p>
        </p:txBody>
      </p:sp>
      <p:sp>
        <p:nvSpPr>
          <p:cNvPr id="171" name="TextBox 150"/>
          <p:cNvSpPr txBox="1">
            <a:spLocks noChangeArrowheads="1"/>
          </p:cNvSpPr>
          <p:nvPr/>
        </p:nvSpPr>
        <p:spPr bwMode="auto">
          <a:xfrm>
            <a:off x="8358188" y="2027239"/>
            <a:ext cx="7985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3765"/>
            <a:r>
              <a:rPr lang="en-US" altLang="zh-CN" sz="1200">
                <a:solidFill>
                  <a:srgbClr val="FFFFFF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100%</a:t>
            </a:r>
            <a:endParaRPr lang="zh-CN" altLang="en-US" sz="1200">
              <a:solidFill>
                <a:srgbClr val="FFFFFF"/>
              </a:solidFill>
              <a:latin typeface="Impact" panose="020B0806030902050204" pitchFamily="34" charset="0"/>
              <a:ea typeface="造字工房尚雅体演示版常规体" pitchFamily="50" charset="-122"/>
            </a:endParaRPr>
          </a:p>
        </p:txBody>
      </p:sp>
      <p:cxnSp>
        <p:nvCxnSpPr>
          <p:cNvPr id="172" name="直接连接符 171"/>
          <p:cNvCxnSpPr/>
          <p:nvPr/>
        </p:nvCxnSpPr>
        <p:spPr>
          <a:xfrm>
            <a:off x="3460751" y="5091113"/>
            <a:ext cx="5287963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dash"/>
            <a:miter lim="800000"/>
          </a:ln>
          <a:effectLst/>
        </p:spPr>
      </p:cxnSp>
      <p:sp>
        <p:nvSpPr>
          <p:cNvPr id="173" name="椭圆 172"/>
          <p:cNvSpPr>
            <a:spLocks noChangeAspect="1"/>
          </p:cNvSpPr>
          <p:nvPr/>
        </p:nvSpPr>
        <p:spPr>
          <a:xfrm>
            <a:off x="3421063" y="5024438"/>
            <a:ext cx="131763" cy="133351"/>
          </a:xfrm>
          <a:prstGeom prst="ellipse">
            <a:avLst/>
          </a:prstGeom>
          <a:solidFill>
            <a:srgbClr val="0063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174" name="椭圆 173"/>
          <p:cNvSpPr>
            <a:spLocks noChangeAspect="1"/>
          </p:cNvSpPr>
          <p:nvPr/>
        </p:nvSpPr>
        <p:spPr>
          <a:xfrm>
            <a:off x="5221288" y="5024438"/>
            <a:ext cx="131763" cy="133351"/>
          </a:xfrm>
          <a:prstGeom prst="ellipse">
            <a:avLst/>
          </a:prstGeom>
          <a:solidFill>
            <a:srgbClr val="0063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175" name="椭圆 174"/>
          <p:cNvSpPr>
            <a:spLocks noChangeAspect="1"/>
          </p:cNvSpPr>
          <p:nvPr/>
        </p:nvSpPr>
        <p:spPr>
          <a:xfrm>
            <a:off x="4308476" y="5024438"/>
            <a:ext cx="131763" cy="133351"/>
          </a:xfrm>
          <a:prstGeom prst="ellipse">
            <a:avLst/>
          </a:prstGeom>
          <a:solidFill>
            <a:srgbClr val="0063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176" name="椭圆 175"/>
          <p:cNvSpPr>
            <a:spLocks noChangeAspect="1"/>
          </p:cNvSpPr>
          <p:nvPr/>
        </p:nvSpPr>
        <p:spPr>
          <a:xfrm>
            <a:off x="6072188" y="5024438"/>
            <a:ext cx="131763" cy="133351"/>
          </a:xfrm>
          <a:prstGeom prst="ellipse">
            <a:avLst/>
          </a:prstGeom>
          <a:solidFill>
            <a:srgbClr val="0063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177" name="椭圆 176"/>
          <p:cNvSpPr>
            <a:spLocks noChangeAspect="1"/>
          </p:cNvSpPr>
          <p:nvPr/>
        </p:nvSpPr>
        <p:spPr>
          <a:xfrm>
            <a:off x="6934201" y="5024438"/>
            <a:ext cx="131763" cy="133351"/>
          </a:xfrm>
          <a:prstGeom prst="ellipse">
            <a:avLst/>
          </a:prstGeom>
          <a:solidFill>
            <a:srgbClr val="0063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178" name="椭圆 177"/>
          <p:cNvSpPr>
            <a:spLocks noChangeAspect="1"/>
          </p:cNvSpPr>
          <p:nvPr/>
        </p:nvSpPr>
        <p:spPr>
          <a:xfrm>
            <a:off x="7834313" y="5024438"/>
            <a:ext cx="131763" cy="133351"/>
          </a:xfrm>
          <a:prstGeom prst="ellipse">
            <a:avLst/>
          </a:prstGeom>
          <a:solidFill>
            <a:srgbClr val="0063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179" name="椭圆 178"/>
          <p:cNvSpPr>
            <a:spLocks noChangeAspect="1"/>
          </p:cNvSpPr>
          <p:nvPr/>
        </p:nvSpPr>
        <p:spPr>
          <a:xfrm>
            <a:off x="8655051" y="5024438"/>
            <a:ext cx="131763" cy="133351"/>
          </a:xfrm>
          <a:prstGeom prst="ellipse">
            <a:avLst/>
          </a:prstGeom>
          <a:solidFill>
            <a:srgbClr val="0063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Adobe 繁黑體 Std B" pitchFamily="34" charset="-128"/>
            </a:endParaRPr>
          </a:p>
        </p:txBody>
      </p:sp>
      <p:sp>
        <p:nvSpPr>
          <p:cNvPr id="180" name="TextBox 159"/>
          <p:cNvSpPr txBox="1">
            <a:spLocks noChangeArrowheads="1"/>
          </p:cNvSpPr>
          <p:nvPr/>
        </p:nvSpPr>
        <p:spPr bwMode="auto">
          <a:xfrm>
            <a:off x="3097213" y="5187952"/>
            <a:ext cx="7667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3765"/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2007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Impact" panose="020B0806030902050204" pitchFamily="34" charset="0"/>
              <a:ea typeface="造字工房尚雅体演示版常规体" pitchFamily="50" charset="-122"/>
            </a:endParaRPr>
          </a:p>
        </p:txBody>
      </p:sp>
      <p:sp>
        <p:nvSpPr>
          <p:cNvPr id="181" name="TextBox 160"/>
          <p:cNvSpPr txBox="1">
            <a:spLocks noChangeArrowheads="1"/>
          </p:cNvSpPr>
          <p:nvPr/>
        </p:nvSpPr>
        <p:spPr bwMode="auto">
          <a:xfrm>
            <a:off x="3984625" y="5207001"/>
            <a:ext cx="7667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3765"/>
            <a:r>
              <a:rPr lang="en-US" altLang="zh-CN" sz="140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2008</a:t>
            </a:r>
            <a:endParaRPr lang="zh-CN" altLang="en-US" sz="1400">
              <a:solidFill>
                <a:schemeClr val="bg2">
                  <a:lumMod val="25000"/>
                </a:schemeClr>
              </a:solidFill>
              <a:latin typeface="Impact" panose="020B0806030902050204" pitchFamily="34" charset="0"/>
              <a:ea typeface="造字工房尚雅体演示版常规体" pitchFamily="50" charset="-122"/>
            </a:endParaRPr>
          </a:p>
        </p:txBody>
      </p:sp>
      <p:sp>
        <p:nvSpPr>
          <p:cNvPr id="182" name="TextBox 161"/>
          <p:cNvSpPr txBox="1">
            <a:spLocks noChangeArrowheads="1"/>
          </p:cNvSpPr>
          <p:nvPr/>
        </p:nvSpPr>
        <p:spPr bwMode="auto">
          <a:xfrm>
            <a:off x="4897437" y="5207001"/>
            <a:ext cx="7667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3765"/>
            <a:r>
              <a:rPr lang="en-US" altLang="zh-CN" sz="140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2009</a:t>
            </a:r>
            <a:endParaRPr lang="zh-CN" altLang="en-US" sz="1400">
              <a:solidFill>
                <a:schemeClr val="bg2">
                  <a:lumMod val="25000"/>
                </a:schemeClr>
              </a:solidFill>
              <a:latin typeface="Impact" panose="020B0806030902050204" pitchFamily="34" charset="0"/>
              <a:ea typeface="造字工房尚雅体演示版常规体" pitchFamily="50" charset="-122"/>
            </a:endParaRPr>
          </a:p>
        </p:txBody>
      </p:sp>
      <p:sp>
        <p:nvSpPr>
          <p:cNvPr id="183" name="TextBox 162"/>
          <p:cNvSpPr txBox="1">
            <a:spLocks noChangeArrowheads="1"/>
          </p:cNvSpPr>
          <p:nvPr/>
        </p:nvSpPr>
        <p:spPr bwMode="auto">
          <a:xfrm>
            <a:off x="5746751" y="5207001"/>
            <a:ext cx="7667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3765"/>
            <a:r>
              <a:rPr lang="en-US" altLang="zh-CN" sz="140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2010</a:t>
            </a:r>
            <a:endParaRPr lang="zh-CN" altLang="en-US" sz="1400">
              <a:solidFill>
                <a:schemeClr val="bg2">
                  <a:lumMod val="25000"/>
                </a:schemeClr>
              </a:solidFill>
              <a:latin typeface="Impact" panose="020B0806030902050204" pitchFamily="34" charset="0"/>
              <a:ea typeface="造字工房尚雅体演示版常规体" pitchFamily="50" charset="-122"/>
            </a:endParaRPr>
          </a:p>
        </p:txBody>
      </p:sp>
      <p:sp>
        <p:nvSpPr>
          <p:cNvPr id="184" name="TextBox 163"/>
          <p:cNvSpPr txBox="1">
            <a:spLocks noChangeArrowheads="1"/>
          </p:cNvSpPr>
          <p:nvPr/>
        </p:nvSpPr>
        <p:spPr bwMode="auto">
          <a:xfrm>
            <a:off x="6604001" y="5207001"/>
            <a:ext cx="7667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3765"/>
            <a:r>
              <a:rPr lang="en-US" altLang="zh-CN" sz="140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2011</a:t>
            </a:r>
            <a:endParaRPr lang="zh-CN" altLang="en-US" sz="1400">
              <a:solidFill>
                <a:schemeClr val="bg2">
                  <a:lumMod val="25000"/>
                </a:schemeClr>
              </a:solidFill>
              <a:latin typeface="Impact" panose="020B0806030902050204" pitchFamily="34" charset="0"/>
              <a:ea typeface="造字工房尚雅体演示版常规体" pitchFamily="50" charset="-122"/>
            </a:endParaRPr>
          </a:p>
        </p:txBody>
      </p:sp>
      <p:sp>
        <p:nvSpPr>
          <p:cNvPr id="185" name="TextBox 164"/>
          <p:cNvSpPr txBox="1">
            <a:spLocks noChangeArrowheads="1"/>
          </p:cNvSpPr>
          <p:nvPr/>
        </p:nvSpPr>
        <p:spPr bwMode="auto">
          <a:xfrm>
            <a:off x="7510463" y="5207001"/>
            <a:ext cx="7667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3765"/>
            <a:r>
              <a:rPr lang="en-US" altLang="zh-CN" sz="140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2012</a:t>
            </a:r>
            <a:endParaRPr lang="zh-CN" altLang="en-US" sz="1400">
              <a:solidFill>
                <a:schemeClr val="bg2">
                  <a:lumMod val="25000"/>
                </a:schemeClr>
              </a:solidFill>
              <a:latin typeface="Impact" panose="020B0806030902050204" pitchFamily="34" charset="0"/>
              <a:ea typeface="造字工房尚雅体演示版常规体" pitchFamily="50" charset="-122"/>
            </a:endParaRPr>
          </a:p>
        </p:txBody>
      </p:sp>
      <p:sp>
        <p:nvSpPr>
          <p:cNvPr id="186" name="TextBox 165"/>
          <p:cNvSpPr txBox="1">
            <a:spLocks noChangeArrowheads="1"/>
          </p:cNvSpPr>
          <p:nvPr/>
        </p:nvSpPr>
        <p:spPr bwMode="auto">
          <a:xfrm>
            <a:off x="8331201" y="5207001"/>
            <a:ext cx="7667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3765"/>
            <a:r>
              <a:rPr lang="en-US" altLang="zh-CN" sz="140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2013</a:t>
            </a:r>
            <a:endParaRPr lang="zh-CN" altLang="en-US" sz="1400">
              <a:solidFill>
                <a:schemeClr val="bg2">
                  <a:lumMod val="25000"/>
                </a:schemeClr>
              </a:solidFill>
              <a:latin typeface="Impact" panose="020B0806030902050204" pitchFamily="34" charset="0"/>
              <a:ea typeface="造字工房尚雅体演示版常规体" pitchFamily="50" charset="-122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8241200" y="3860423"/>
            <a:ext cx="4814247" cy="3866230"/>
            <a:chOff x="6491874" y="2455573"/>
            <a:chExt cx="6563573" cy="5271080"/>
          </a:xfrm>
        </p:grpSpPr>
        <p:sp>
          <p:nvSpPr>
            <p:cNvPr id="79" name="任意多边形: 形状 5"/>
            <p:cNvSpPr/>
            <p:nvPr/>
          </p:nvSpPr>
          <p:spPr>
            <a:xfrm rot="5400000" flipH="1">
              <a:off x="7138121" y="1809326"/>
              <a:ext cx="5271080" cy="6563573"/>
            </a:xfrm>
            <a:custGeom>
              <a:avLst/>
              <a:gdLst>
                <a:gd name="connsiteX0" fmla="*/ 3172 w 3452601"/>
                <a:gd name="connsiteY0" fmla="*/ 2874416 h 2875052"/>
                <a:gd name="connsiteX1" fmla="*/ 510907 w 3452601"/>
                <a:gd name="connsiteY1" fmla="*/ 2477748 h 2875052"/>
                <a:gd name="connsiteX2" fmla="*/ 2122333 w 3452601"/>
                <a:gd name="connsiteY2" fmla="*/ 1179849 h 2875052"/>
                <a:gd name="connsiteX3" fmla="*/ 3420232 w 3452601"/>
                <a:gd name="connsiteY3" fmla="*/ 463942 h 2875052"/>
                <a:gd name="connsiteX4" fmla="*/ 2982945 w 3452601"/>
                <a:gd name="connsiteY4" fmla="*/ 3172 h 2875052"/>
                <a:gd name="connsiteX5" fmla="*/ 3172 w 3452601"/>
                <a:gd name="connsiteY5" fmla="*/ 3172 h 2875052"/>
                <a:gd name="connsiteX6" fmla="*/ 3172 w 3452601"/>
                <a:gd name="connsiteY6" fmla="*/ 2874416 h 2875052"/>
                <a:gd name="connsiteX0-1" fmla="*/ 0 w 3454871"/>
                <a:gd name="connsiteY0-2" fmla="*/ 2871244 h 2871256"/>
                <a:gd name="connsiteX1-3" fmla="*/ 507735 w 3454871"/>
                <a:gd name="connsiteY1-4" fmla="*/ 2474576 h 2871256"/>
                <a:gd name="connsiteX2-5" fmla="*/ 2119161 w 3454871"/>
                <a:gd name="connsiteY2-6" fmla="*/ 1176677 h 2871256"/>
                <a:gd name="connsiteX3-7" fmla="*/ 3417060 w 3454871"/>
                <a:gd name="connsiteY3-8" fmla="*/ 460770 h 2871256"/>
                <a:gd name="connsiteX4-9" fmla="*/ 2979773 w 3454871"/>
                <a:gd name="connsiteY4-10" fmla="*/ 0 h 2871256"/>
                <a:gd name="connsiteX5-11" fmla="*/ 0 w 3454871"/>
                <a:gd name="connsiteY5-12" fmla="*/ 0 h 2871256"/>
                <a:gd name="connsiteX6-13" fmla="*/ 0 w 3454871"/>
                <a:gd name="connsiteY6-14" fmla="*/ 2871244 h 28712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3454871" h="2871256">
                  <a:moveTo>
                    <a:pt x="0" y="2871244"/>
                  </a:moveTo>
                  <a:cubicBezTo>
                    <a:pt x="163744" y="2872514"/>
                    <a:pt x="371916" y="2779217"/>
                    <a:pt x="507735" y="2474576"/>
                  </a:cubicBezTo>
                  <a:cubicBezTo>
                    <a:pt x="865689" y="1669180"/>
                    <a:pt x="1412306" y="923472"/>
                    <a:pt x="2119161" y="1176677"/>
                  </a:cubicBezTo>
                  <a:cubicBezTo>
                    <a:pt x="2826016" y="1429882"/>
                    <a:pt x="3641098" y="1131615"/>
                    <a:pt x="3417060" y="460770"/>
                  </a:cubicBezTo>
                  <a:cubicBezTo>
                    <a:pt x="3356132" y="277985"/>
                    <a:pt x="3189848" y="125664"/>
                    <a:pt x="2979773" y="0"/>
                  </a:cubicBezTo>
                  <a:lnTo>
                    <a:pt x="0" y="0"/>
                  </a:lnTo>
                  <a:lnTo>
                    <a:pt x="0" y="2871244"/>
                  </a:lnTo>
                  <a:close/>
                </a:path>
              </a:pathLst>
            </a:custGeom>
            <a:solidFill>
              <a:srgbClr val="FF33CC">
                <a:alpha val="55686"/>
              </a:srgbClr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0" name="任意多边形: 形状 5"/>
            <p:cNvSpPr/>
            <p:nvPr/>
          </p:nvSpPr>
          <p:spPr>
            <a:xfrm rot="5400000" flipH="1">
              <a:off x="9162867" y="3840931"/>
              <a:ext cx="3429000" cy="2605137"/>
            </a:xfrm>
            <a:custGeom>
              <a:avLst/>
              <a:gdLst>
                <a:gd name="connsiteX0" fmla="*/ 3172 w 3452601"/>
                <a:gd name="connsiteY0" fmla="*/ 2874416 h 2875052"/>
                <a:gd name="connsiteX1" fmla="*/ 510907 w 3452601"/>
                <a:gd name="connsiteY1" fmla="*/ 2477748 h 2875052"/>
                <a:gd name="connsiteX2" fmla="*/ 2122333 w 3452601"/>
                <a:gd name="connsiteY2" fmla="*/ 1179849 h 2875052"/>
                <a:gd name="connsiteX3" fmla="*/ 3420232 w 3452601"/>
                <a:gd name="connsiteY3" fmla="*/ 463942 h 2875052"/>
                <a:gd name="connsiteX4" fmla="*/ 2982945 w 3452601"/>
                <a:gd name="connsiteY4" fmla="*/ 3172 h 2875052"/>
                <a:gd name="connsiteX5" fmla="*/ 3172 w 3452601"/>
                <a:gd name="connsiteY5" fmla="*/ 3172 h 2875052"/>
                <a:gd name="connsiteX6" fmla="*/ 3172 w 3452601"/>
                <a:gd name="connsiteY6" fmla="*/ 2874416 h 2875052"/>
                <a:gd name="connsiteX0-1" fmla="*/ 0 w 3454871"/>
                <a:gd name="connsiteY0-2" fmla="*/ 2871244 h 2871256"/>
                <a:gd name="connsiteX1-3" fmla="*/ 507735 w 3454871"/>
                <a:gd name="connsiteY1-4" fmla="*/ 2474576 h 2871256"/>
                <a:gd name="connsiteX2-5" fmla="*/ 2119161 w 3454871"/>
                <a:gd name="connsiteY2-6" fmla="*/ 1176677 h 2871256"/>
                <a:gd name="connsiteX3-7" fmla="*/ 3417060 w 3454871"/>
                <a:gd name="connsiteY3-8" fmla="*/ 460770 h 2871256"/>
                <a:gd name="connsiteX4-9" fmla="*/ 2979773 w 3454871"/>
                <a:gd name="connsiteY4-10" fmla="*/ 0 h 2871256"/>
                <a:gd name="connsiteX5-11" fmla="*/ 0 w 3454871"/>
                <a:gd name="connsiteY5-12" fmla="*/ 0 h 2871256"/>
                <a:gd name="connsiteX6-13" fmla="*/ 0 w 3454871"/>
                <a:gd name="connsiteY6-14" fmla="*/ 2871244 h 28712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3454871" h="2871256">
                  <a:moveTo>
                    <a:pt x="0" y="2871244"/>
                  </a:moveTo>
                  <a:cubicBezTo>
                    <a:pt x="163744" y="2872514"/>
                    <a:pt x="371916" y="2779217"/>
                    <a:pt x="507735" y="2474576"/>
                  </a:cubicBezTo>
                  <a:cubicBezTo>
                    <a:pt x="865689" y="1669180"/>
                    <a:pt x="1412306" y="923472"/>
                    <a:pt x="2119161" y="1176677"/>
                  </a:cubicBezTo>
                  <a:cubicBezTo>
                    <a:pt x="2826016" y="1429882"/>
                    <a:pt x="3641098" y="1131615"/>
                    <a:pt x="3417060" y="460770"/>
                  </a:cubicBezTo>
                  <a:cubicBezTo>
                    <a:pt x="3356132" y="277985"/>
                    <a:pt x="3189848" y="125664"/>
                    <a:pt x="2979773" y="0"/>
                  </a:cubicBezTo>
                  <a:lnTo>
                    <a:pt x="0" y="0"/>
                  </a:lnTo>
                  <a:lnTo>
                    <a:pt x="0" y="2871244"/>
                  </a:lnTo>
                  <a:close/>
                </a:path>
              </a:pathLst>
            </a:custGeom>
            <a:solidFill>
              <a:schemeClr val="accent1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/>
      <p:bldP spid="158" grpId="0" animBg="1"/>
      <p:bldP spid="159" grpId="0" animBg="1"/>
      <p:bldP spid="160" grpId="0" animBg="1"/>
      <p:bldP spid="161" grpId="0" animBg="1"/>
      <p:bldP spid="162" grpId="0" animBg="1"/>
      <p:bldP spid="163" grpId="0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/>
      <p:bldP spid="181" grpId="0"/>
      <p:bldP spid="182" grpId="0"/>
      <p:bldP spid="183" grpId="0"/>
      <p:bldP spid="184" grpId="0"/>
      <p:bldP spid="185" grpId="0"/>
      <p:bldP spid="186" grpId="0"/>
    </p:bldLst>
  </p:timing>
</p:sld>
</file>

<file path=ppt/tags/tag1.xml><?xml version="1.0" encoding="utf-8"?>
<p:tagLst xmlns:p="http://schemas.openxmlformats.org/presentationml/2006/main">
  <p:tag name="ISLIDE.DIAGRAM" val="2b751056-6b97-492c-b763-340acee7e99d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A8BFFF"/>
      </a:accent1>
      <a:accent2>
        <a:srgbClr val="C1DCFF"/>
      </a:accent2>
      <a:accent3>
        <a:srgbClr val="8FBFF9"/>
      </a:accent3>
      <a:accent4>
        <a:srgbClr val="99C7FF"/>
      </a:accent4>
      <a:accent5>
        <a:srgbClr val="A2D8FF"/>
      </a:accent5>
      <a:accent6>
        <a:srgbClr val="614CFF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A8BFFF"/>
    </a:accent1>
    <a:accent2>
      <a:srgbClr val="C1DCFF"/>
    </a:accent2>
    <a:accent3>
      <a:srgbClr val="8FBFF9"/>
    </a:accent3>
    <a:accent4>
      <a:srgbClr val="99C7FF"/>
    </a:accent4>
    <a:accent5>
      <a:srgbClr val="A2D8FF"/>
    </a:accent5>
    <a:accent6>
      <a:srgbClr val="614CFF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A8BFFF"/>
    </a:accent1>
    <a:accent2>
      <a:srgbClr val="C1DCFF"/>
    </a:accent2>
    <a:accent3>
      <a:srgbClr val="8FBFF9"/>
    </a:accent3>
    <a:accent4>
      <a:srgbClr val="99C7FF"/>
    </a:accent4>
    <a:accent5>
      <a:srgbClr val="A2D8FF"/>
    </a:accent5>
    <a:accent6>
      <a:srgbClr val="614CFF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A8BFFF"/>
    </a:accent1>
    <a:accent2>
      <a:srgbClr val="C1DCFF"/>
    </a:accent2>
    <a:accent3>
      <a:srgbClr val="8FBFF9"/>
    </a:accent3>
    <a:accent4>
      <a:srgbClr val="99C7FF"/>
    </a:accent4>
    <a:accent5>
      <a:srgbClr val="A2D8FF"/>
    </a:accent5>
    <a:accent6>
      <a:srgbClr val="614CFF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A8BFFF"/>
    </a:accent1>
    <a:accent2>
      <a:srgbClr val="C1DCFF"/>
    </a:accent2>
    <a:accent3>
      <a:srgbClr val="8FBFF9"/>
    </a:accent3>
    <a:accent4>
      <a:srgbClr val="99C7FF"/>
    </a:accent4>
    <a:accent5>
      <a:srgbClr val="A2D8FF"/>
    </a:accent5>
    <a:accent6>
      <a:srgbClr val="614CFF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2569</Words>
  <Application>WPS 演示</Application>
  <PresentationFormat>宽屏</PresentationFormat>
  <Paragraphs>320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黑体</vt:lpstr>
      <vt:lpstr>Impact</vt:lpstr>
      <vt:lpstr>Adobe 繁黑體 Std B</vt:lpstr>
      <vt:lpstr>Calibri</vt:lpstr>
      <vt:lpstr>造字工房尚雅体演示版常规体</vt:lpstr>
      <vt:lpstr>Tahoma</vt:lpstr>
      <vt:lpstr>굴림</vt:lpstr>
      <vt:lpstr>Microsoft YaHei UI</vt:lpstr>
      <vt:lpstr>Arial Unicode MS</vt:lpstr>
      <vt:lpstr>Malgun Gothic</vt:lpstr>
      <vt:lpstr>主题5</vt:lpstr>
      <vt:lpstr>西北大学PPT模板</vt:lpstr>
      <vt:lpstr>PowerPoint 演示文稿</vt:lpstr>
      <vt:lpstr>PowerPoint 演示文稿</vt:lpstr>
      <vt:lpstr>一、请插入标题</vt:lpstr>
      <vt:lpstr>二、请插入标题</vt:lpstr>
      <vt:lpstr>PowerPoint 演示文稿</vt:lpstr>
      <vt:lpstr>四、请插入标题</vt:lpstr>
      <vt:lpstr>PowerPoint 演示文稿</vt:lpstr>
      <vt:lpstr>六、请插入标题</vt:lpstr>
      <vt:lpstr>六、请插入标题</vt:lpstr>
      <vt:lpstr>七、请插入标题</vt:lpstr>
      <vt:lpstr>七、请插入标题</vt:lpstr>
      <vt:lpstr>PowerPoint 演示文稿</vt:lpstr>
      <vt:lpstr>致谢各位老师同学！</vt:lpstr>
      <vt:lpstr>PowerPoint 演示文稿</vt:lpstr>
    </vt:vector>
  </TitlesOfParts>
  <Company>iSlide</Company>
  <LinksUpToDate>false</LinksUpToDate>
  <SharedDoc>false</SharedDoc>
  <HyperlinksChanged>false</HyperlinksChanged>
  <AppVersion>14.0000</AppVersion>
  <Manager>iSlide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lishikuan</cp:lastModifiedBy>
  <cp:revision>70</cp:revision>
  <cp:lastPrinted>2018-05-15T16:00:00Z</cp:lastPrinted>
  <dcterms:created xsi:type="dcterms:W3CDTF">2018-05-15T16:00:00Z</dcterms:created>
  <dcterms:modified xsi:type="dcterms:W3CDTF">2018-05-23T02:59:32Z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2052-10.1.0.7245</vt:lpwstr>
  </property>
</Properties>
</file>