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58" r:id="rId6"/>
    <p:sldId id="262" r:id="rId7"/>
    <p:sldId id="269" r:id="rId8"/>
    <p:sldId id="259" r:id="rId9"/>
    <p:sldId id="260" r:id="rId10"/>
    <p:sldId id="261" r:id="rId11"/>
    <p:sldId id="287" r:id="rId12"/>
    <p:sldId id="277" r:id="rId13"/>
    <p:sldId id="279" r:id="rId14"/>
    <p:sldId id="280" r:id="rId15"/>
    <p:sldId id="286" r:id="rId16"/>
    <p:sldId id="270" r:id="rId17"/>
    <p:sldId id="289" r:id="rId18"/>
    <p:sldId id="272" r:id="rId19"/>
    <p:sldId id="283" r:id="rId20"/>
    <p:sldId id="284" r:id="rId21"/>
    <p:sldId id="285" r:id="rId22"/>
    <p:sldId id="291" r:id="rId23"/>
    <p:sldId id="292" r:id="rId24"/>
    <p:sldId id="266" r:id="rId25"/>
    <p:sldId id="264" r:id="rId26"/>
    <p:sldId id="278" r:id="rId27"/>
    <p:sldId id="29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949"/>
    <a:srgbClr val="F0F0F0"/>
    <a:srgbClr val="454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38" autoAdjust="0"/>
  </p:normalViewPr>
  <p:slideViewPr>
    <p:cSldViewPr snapToGrid="0" showGuides="1">
      <p:cViewPr varScale="1">
        <p:scale>
          <a:sx n="68" d="100"/>
          <a:sy n="68" d="100"/>
        </p:scale>
        <p:origin x="630" y="60"/>
      </p:cViewPr>
      <p:guideLst>
        <p:guide orient="horz" pos="2164"/>
        <p:guide pos="3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1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5464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1506768"/>
        <c:axId val="271511808"/>
      </c:barChart>
      <c:catAx>
        <c:axId val="27150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271511808"/>
        <c:crosses val="autoZero"/>
        <c:auto val="1"/>
        <c:lblAlgn val="ctr"/>
        <c:lblOffset val="100"/>
        <c:noMultiLvlLbl val="0"/>
      </c:catAx>
      <c:valAx>
        <c:axId val="27151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27150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0D61D-ADA3-4C29-9647-D3B6B8DB67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963C-A384-48D3-A492-32E266CF18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AFEA-06DE-43F2-B19F-0D70EFA87E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8C47C-6AF0-4DCB-8C65-B2C2C1BE0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8C47C-6AF0-4DCB-8C65-B2C2C1BE0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hdphoto3.wdp"/><Relationship Id="rId4" Type="http://schemas.openxmlformats.org/officeDocument/2006/relationships/image" Target="../media/image5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microsoft.com/office/2007/relationships/hdphoto" Target="../media/hdphoto6.wdp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microsoft.com/office/2007/relationships/hdphoto" Target="../media/hdphoto3.wdp"/><Relationship Id="rId4" Type="http://schemas.openxmlformats.org/officeDocument/2006/relationships/image" Target="../media/image5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639503" y="283779"/>
            <a:ext cx="2081049" cy="64638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淘宝店chenying0907 2"/>
          <p:cNvSpPr/>
          <p:nvPr userDrawn="1"/>
        </p:nvSpPr>
        <p:spPr>
          <a:xfrm>
            <a:off x="536575" y="501015"/>
            <a:ext cx="11021695" cy="5856605"/>
          </a:xfrm>
          <a:prstGeom prst="rect">
            <a:avLst/>
          </a:prstGeom>
          <a:noFill/>
          <a:ln w="57150">
            <a:solidFill>
              <a:srgbClr val="E94949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0660136" y="1777085"/>
            <a:ext cx="1796268" cy="255507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8639503" y="283779"/>
            <a:ext cx="1796268" cy="51450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46736" y="6060349"/>
            <a:ext cx="1796268" cy="51450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25826" r="26745" b="22643"/>
          <a:stretch>
            <a:fillRect/>
          </a:stretch>
        </p:blipFill>
        <p:spPr>
          <a:xfrm flipH="1">
            <a:off x="8079971" y="-603775"/>
            <a:ext cx="5230278" cy="7879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11053" y="2393525"/>
            <a:ext cx="3852280" cy="2792002"/>
          </a:xfrm>
          <a:custGeom>
            <a:avLst/>
            <a:gdLst>
              <a:gd name="connsiteX0" fmla="*/ 0 w 3852280"/>
              <a:gd name="connsiteY0" fmla="*/ 0 h 2792002"/>
              <a:gd name="connsiteX1" fmla="*/ 3852280 w 3852280"/>
              <a:gd name="connsiteY1" fmla="*/ 0 h 2792002"/>
              <a:gd name="connsiteX2" fmla="*/ 3852280 w 3852280"/>
              <a:gd name="connsiteY2" fmla="*/ 2792002 h 2792002"/>
              <a:gd name="connsiteX3" fmla="*/ 0 w 3852280"/>
              <a:gd name="connsiteY3" fmla="*/ 2792002 h 27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80" h="2792002">
                <a:moveTo>
                  <a:pt x="0" y="0"/>
                </a:moveTo>
                <a:lnTo>
                  <a:pt x="3852280" y="0"/>
                </a:lnTo>
                <a:lnTo>
                  <a:pt x="3852280" y="2792002"/>
                </a:lnTo>
                <a:lnTo>
                  <a:pt x="0" y="2792002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716499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520705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324910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5439406" y="5608946"/>
            <a:ext cx="984925" cy="996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160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163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2166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6169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5603537" y="5466446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836227" y="1603221"/>
            <a:ext cx="3939723" cy="4156384"/>
          </a:xfrm>
          <a:custGeom>
            <a:avLst/>
            <a:gdLst>
              <a:gd name="connsiteX0" fmla="*/ 0 w 3939723"/>
              <a:gd name="connsiteY0" fmla="*/ 0 h 4156384"/>
              <a:gd name="connsiteX1" fmla="*/ 3939723 w 3939723"/>
              <a:gd name="connsiteY1" fmla="*/ 0 h 4156384"/>
              <a:gd name="connsiteX2" fmla="*/ 3939723 w 3939723"/>
              <a:gd name="connsiteY2" fmla="*/ 4156384 h 4156384"/>
              <a:gd name="connsiteX3" fmla="*/ 0 w 3939723"/>
              <a:gd name="connsiteY3" fmla="*/ 4156384 h 41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723" h="4156384">
                <a:moveTo>
                  <a:pt x="0" y="0"/>
                </a:moveTo>
                <a:lnTo>
                  <a:pt x="3939723" y="0"/>
                </a:lnTo>
                <a:lnTo>
                  <a:pt x="3939723" y="4156384"/>
                </a:lnTo>
                <a:lnTo>
                  <a:pt x="0" y="4156384"/>
                </a:ln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209550" y="143533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92944" y="2298357"/>
            <a:ext cx="3675660" cy="2600110"/>
          </a:xfrm>
          <a:custGeom>
            <a:avLst/>
            <a:gdLst>
              <a:gd name="connsiteX0" fmla="*/ 0 w 3675660"/>
              <a:gd name="connsiteY0" fmla="*/ 0 h 2308990"/>
              <a:gd name="connsiteX1" fmla="*/ 3675660 w 3675660"/>
              <a:gd name="connsiteY1" fmla="*/ 0 h 2308990"/>
              <a:gd name="connsiteX2" fmla="*/ 3675660 w 3675660"/>
              <a:gd name="connsiteY2" fmla="*/ 2308990 h 2308990"/>
              <a:gd name="connsiteX3" fmla="*/ 0 w 3675660"/>
              <a:gd name="connsiteY3" fmla="*/ 2308990 h 230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660" h="2308990">
                <a:moveTo>
                  <a:pt x="0" y="0"/>
                </a:moveTo>
                <a:lnTo>
                  <a:pt x="3675660" y="0"/>
                </a:lnTo>
                <a:lnTo>
                  <a:pt x="3675660" y="2308990"/>
                </a:lnTo>
                <a:lnTo>
                  <a:pt x="0" y="230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>
            <a:off x="68883" y="476098"/>
            <a:ext cx="5285109" cy="5701040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  <p:cxnSp>
        <p:nvCxnSpPr>
          <p:cNvPr id="3" name="直接连接符 2"/>
          <p:cNvCxnSpPr/>
          <p:nvPr userDrawn="1"/>
        </p:nvCxnSpPr>
        <p:spPr>
          <a:xfrm>
            <a:off x="5884982" y="1380390"/>
            <a:ext cx="0" cy="3892457"/>
          </a:xfrm>
          <a:prstGeom prst="line">
            <a:avLst/>
          </a:prstGeom>
          <a:ln w="28575">
            <a:solidFill>
              <a:srgbClr val="E949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884982" y="1336847"/>
            <a:ext cx="0" cy="389245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店chenying0907 13"/>
          <p:cNvSpPr txBox="1"/>
          <p:nvPr userDrawn="1"/>
        </p:nvSpPr>
        <p:spPr>
          <a:xfrm>
            <a:off x="599710" y="2624285"/>
            <a:ext cx="475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dirty="0">
                <a:solidFill>
                  <a:schemeClr val="accent5"/>
                </a:solidFill>
                <a:latin typeface="Agency FB" panose="020B0503020202020204" pitchFamily="34" charset="0"/>
                <a:ea typeface="+mn-ea"/>
                <a:cs typeface="+mn-cs"/>
              </a:rPr>
              <a:t>西北大学微信公众平台</a:t>
            </a:r>
            <a:endParaRPr lang="en-US" altLang="zh-CN" sz="2400" b="1" kern="1200" dirty="0">
              <a:solidFill>
                <a:schemeClr val="accent5"/>
              </a:solidFill>
              <a:latin typeface="Agency FB" panose="020B0503020202020204" pitchFamily="34" charset="0"/>
              <a:ea typeface="+mn-ea"/>
              <a:cs typeface="+mn-cs"/>
            </a:endParaRPr>
          </a:p>
          <a:p>
            <a:pPr marL="0" algn="ctr" defTabSz="914400" rtl="0" eaLnBrk="1" latinLnBrk="0" hangingPunct="1"/>
            <a:r>
              <a:rPr lang="zh-CN" altLang="en-US" sz="2400" b="1" kern="1200" dirty="0">
                <a:solidFill>
                  <a:schemeClr val="accent5"/>
                </a:solidFill>
                <a:latin typeface="Agency FB" panose="020B0503020202020204" pitchFamily="34" charset="0"/>
                <a:ea typeface="+mn-ea"/>
                <a:cs typeface="+mn-cs"/>
              </a:rPr>
              <a:t>荣誉出品</a:t>
            </a:r>
            <a:endParaRPr lang="en-US" altLang="zh-CN" sz="2400" b="1" kern="1200" dirty="0">
              <a:solidFill>
                <a:schemeClr val="accent5"/>
              </a:solidFill>
              <a:latin typeface="Agency FB" panose="020B0503020202020204" pitchFamily="34" charset="0"/>
              <a:ea typeface="+mn-ea"/>
              <a:cs typeface="+mn-cs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lang="zh-CN" altLang="en-US" sz="1600" b="1" kern="1200" dirty="0">
                <a:solidFill>
                  <a:schemeClr val="accent5"/>
                </a:solidFill>
                <a:latin typeface="Agency FB" panose="020B0503020202020204" pitchFamily="34" charset="0"/>
                <a:ea typeface="+mn-ea"/>
                <a:cs typeface="+mn-cs"/>
              </a:rPr>
              <a:t>“微西大”新媒体中心</a:t>
            </a:r>
            <a:endParaRPr lang="en-US" altLang="zh-CN" sz="1600" b="1" kern="1200" dirty="0">
              <a:solidFill>
                <a:schemeClr val="accent5"/>
              </a:solidFill>
              <a:latin typeface="Agency FB" panose="020B0503020202020204" pitchFamily="34" charset="0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</a:t>
            </a:r>
            <a:r>
              <a:rPr lang="zh-CN" altLang="en-US" sz="1600" b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kern="1200" dirty="0">
                <a:solidFill>
                  <a:schemeClr val="accent5"/>
                </a:solidFill>
                <a:latin typeface="Agency FB" panose="020B0503020202020204" pitchFamily="34" charset="0"/>
                <a:ea typeface="+mn-ea"/>
                <a:cs typeface="+mn-cs"/>
              </a:rPr>
              <a:t>谭紫滢</a:t>
            </a:r>
            <a:endParaRPr lang="en-US" altLang="zh-CN" sz="1600" b="1" kern="1200" dirty="0">
              <a:solidFill>
                <a:schemeClr val="accent5"/>
              </a:solidFill>
              <a:latin typeface="Agency FB" panose="020B0503020202020204" pitchFamily="34" charset="0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0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淘宝店chenying0907 13"/>
          <p:cNvSpPr txBox="1"/>
          <p:nvPr userDrawn="1"/>
        </p:nvSpPr>
        <p:spPr>
          <a:xfrm>
            <a:off x="6520689" y="2808951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E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公众号：</a:t>
            </a:r>
            <a:r>
              <a:rPr lang="en-US" altLang="zh-CN" sz="1600" b="1" dirty="0">
                <a:solidFill>
                  <a:srgbClr val="E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northwest1902</a:t>
            </a:r>
            <a:endParaRPr lang="en-US" altLang="zh-CN" sz="1600" b="1" dirty="0">
              <a:solidFill>
                <a:srgbClr val="E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dirty="0">
                <a:solidFill>
                  <a:srgbClr val="E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>
                <a:solidFill>
                  <a:srgbClr val="E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</a:t>
            </a:r>
            <a:endParaRPr lang="en-US" altLang="zh-CN" sz="1600" dirty="0">
              <a:solidFill>
                <a:srgbClr val="E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dirty="0">
                <a:solidFill>
                  <a:srgbClr val="E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xidaweixin@qq.com</a:t>
            </a:r>
            <a:endParaRPr lang="en-US" altLang="zh-CN" sz="1600" dirty="0">
              <a:solidFill>
                <a:srgbClr val="E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336847"/>
            <a:ext cx="984925" cy="9966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366772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205740" y="143533"/>
            <a:ext cx="984925" cy="996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044294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200282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8356270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5603537" y="5466446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25826" r="26745" b="22643"/>
          <a:stretch>
            <a:fillRect/>
          </a:stretch>
        </p:blipFill>
        <p:spPr>
          <a:xfrm>
            <a:off x="-782073" y="-570524"/>
            <a:ext cx="5137941" cy="7879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7995470" y="4711075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25826" r="26745" b="22643"/>
          <a:stretch>
            <a:fillRect/>
          </a:stretch>
        </p:blipFill>
        <p:spPr>
          <a:xfrm>
            <a:off x="-782073" y="-570524"/>
            <a:ext cx="5137941" cy="7879584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995471" y="4711075"/>
            <a:ext cx="984925" cy="99669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25826" r="26745" b="22643"/>
          <a:stretch>
            <a:fillRect/>
          </a:stretch>
        </p:blipFill>
        <p:spPr>
          <a:xfrm>
            <a:off x="-782073" y="-570524"/>
            <a:ext cx="5137941" cy="7879584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995471" y="4711075"/>
            <a:ext cx="984925" cy="99669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5603537" y="5466446"/>
            <a:ext cx="984925" cy="996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>
            <a:off x="836111" y="923748"/>
            <a:ext cx="4440428" cy="478988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>
          <a:xfrm>
            <a:off x="5619748" y="967833"/>
            <a:ext cx="5764717" cy="4922336"/>
          </a:xfrm>
          <a:prstGeom prst="rect">
            <a:avLst/>
          </a:prstGeom>
          <a:noFill/>
          <a:ln w="76200">
            <a:solidFill>
              <a:srgbClr val="E94949"/>
            </a:solidFill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668706" y="2000250"/>
            <a:ext cx="1765640" cy="1765640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805940" y="1988820"/>
            <a:ext cx="1897380" cy="1897380"/>
          </a:xfrm>
          <a:prstGeom prst="ellipse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209550" y="143533"/>
            <a:ext cx="984925" cy="996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>
            <a:off x="836111" y="923748"/>
            <a:ext cx="4440428" cy="478988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>
          <a:xfrm>
            <a:off x="22158" y="0"/>
            <a:ext cx="4749483" cy="71242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023591" y="2149232"/>
            <a:ext cx="3849722" cy="2293494"/>
          </a:xfrm>
          <a:custGeom>
            <a:avLst/>
            <a:gdLst>
              <a:gd name="connsiteX0" fmla="*/ 0 w 3849722"/>
              <a:gd name="connsiteY0" fmla="*/ 0 h 2293494"/>
              <a:gd name="connsiteX1" fmla="*/ 3849722 w 3849722"/>
              <a:gd name="connsiteY1" fmla="*/ 0 h 2293494"/>
              <a:gd name="connsiteX2" fmla="*/ 3849722 w 3849722"/>
              <a:gd name="connsiteY2" fmla="*/ 2293494 h 2293494"/>
              <a:gd name="connsiteX3" fmla="*/ 0 w 3849722"/>
              <a:gd name="connsiteY3" fmla="*/ 2293494 h 22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722" h="2293494">
                <a:moveTo>
                  <a:pt x="0" y="0"/>
                </a:moveTo>
                <a:lnTo>
                  <a:pt x="3849722" y="0"/>
                </a:lnTo>
                <a:lnTo>
                  <a:pt x="3849722" y="2293494"/>
                </a:lnTo>
                <a:lnTo>
                  <a:pt x="0" y="2293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967088" y="923748"/>
            <a:ext cx="4440428" cy="478988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784"/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39556" r="26745" b="22643"/>
          <a:stretch>
            <a:fillRect/>
          </a:stretch>
        </p:blipFill>
        <p:spPr>
          <a:xfrm flipH="1">
            <a:off x="6456004" y="-95550"/>
            <a:ext cx="6524059" cy="7037494"/>
          </a:xfrm>
          <a:custGeom>
            <a:avLst/>
            <a:gdLst>
              <a:gd name="connsiteX0" fmla="*/ 2807661 w 5358450"/>
              <a:gd name="connsiteY0" fmla="*/ 0 h 5780152"/>
              <a:gd name="connsiteX1" fmla="*/ 2732710 w 5358450"/>
              <a:gd name="connsiteY1" fmla="*/ 14991 h 5780152"/>
              <a:gd name="connsiteX2" fmla="*/ 574127 w 5358450"/>
              <a:gd name="connsiteY2" fmla="*/ 869430 h 5780152"/>
              <a:gd name="connsiteX3" fmla="*/ 0 w 5358450"/>
              <a:gd name="connsiteY3" fmla="*/ 1544281 h 5780152"/>
              <a:gd name="connsiteX4" fmla="*/ 0 w 5358450"/>
              <a:gd name="connsiteY4" fmla="*/ 2344485 h 5780152"/>
              <a:gd name="connsiteX5" fmla="*/ 1308645 w 5358450"/>
              <a:gd name="connsiteY5" fmla="*/ 4542020 h 5780152"/>
              <a:gd name="connsiteX6" fmla="*/ 1353615 w 5358450"/>
              <a:gd name="connsiteY6" fmla="*/ 4676932 h 5780152"/>
              <a:gd name="connsiteX7" fmla="*/ 2814899 w 5358450"/>
              <a:gd name="connsiteY7" fmla="*/ 5780152 h 5780152"/>
              <a:gd name="connsiteX8" fmla="*/ 5326433 w 5358450"/>
              <a:gd name="connsiteY8" fmla="*/ 5780152 h 5780152"/>
              <a:gd name="connsiteX9" fmla="*/ 5358450 w 5358450"/>
              <a:gd name="connsiteY9" fmla="*/ 5768808 h 5780152"/>
              <a:gd name="connsiteX10" fmla="*/ 5358450 w 5358450"/>
              <a:gd name="connsiteY10" fmla="*/ 5164895 h 5780152"/>
              <a:gd name="connsiteX11" fmla="*/ 4696422 w 5358450"/>
              <a:gd name="connsiteY11" fmla="*/ 2938073 h 5780152"/>
              <a:gd name="connsiteX12" fmla="*/ 3677090 w 5358450"/>
              <a:gd name="connsiteY12" fmla="*/ 1633928 h 5780152"/>
              <a:gd name="connsiteX13" fmla="*/ 3512199 w 5358450"/>
              <a:gd name="connsiteY13" fmla="*/ 584617 h 57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8450" h="5780152">
                <a:moveTo>
                  <a:pt x="2807661" y="0"/>
                </a:moveTo>
                <a:lnTo>
                  <a:pt x="2732710" y="14991"/>
                </a:lnTo>
                <a:lnTo>
                  <a:pt x="574127" y="869430"/>
                </a:lnTo>
                <a:lnTo>
                  <a:pt x="0" y="1544281"/>
                </a:lnTo>
                <a:lnTo>
                  <a:pt x="0" y="2344485"/>
                </a:lnTo>
                <a:lnTo>
                  <a:pt x="1308645" y="4542020"/>
                </a:lnTo>
                <a:lnTo>
                  <a:pt x="1353615" y="4676932"/>
                </a:lnTo>
                <a:lnTo>
                  <a:pt x="2814899" y="5780152"/>
                </a:lnTo>
                <a:lnTo>
                  <a:pt x="5326433" y="5780152"/>
                </a:lnTo>
                <a:lnTo>
                  <a:pt x="5358450" y="5768808"/>
                </a:lnTo>
                <a:lnTo>
                  <a:pt x="5358450" y="5164895"/>
                </a:lnTo>
                <a:lnTo>
                  <a:pt x="4696422" y="2938073"/>
                </a:lnTo>
                <a:lnTo>
                  <a:pt x="3677090" y="1633928"/>
                </a:lnTo>
                <a:lnTo>
                  <a:pt x="3512199" y="584617"/>
                </a:lnTo>
                <a:close/>
              </a:path>
            </a:pathLst>
          </a:custGeom>
        </p:spPr>
      </p:pic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28751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428751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6004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56004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209550" y="143533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themeOverride" Target="../theme/themeOverride10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1.xml"/><Relationship Id="rId17" Type="http://schemas.openxmlformats.org/officeDocument/2006/relationships/slideLayout" Target="../slideLayouts/slideLayout15.xml"/><Relationship Id="rId16" Type="http://schemas.openxmlformats.org/officeDocument/2006/relationships/themeOverride" Target="../theme/themeOverride11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9.xml"/><Relationship Id="rId23" Type="http://schemas.openxmlformats.org/officeDocument/2006/relationships/themeOverride" Target="../theme/themeOverride12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7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image" Target="../media/image23.jpeg"/><Relationship Id="rId13" Type="http://schemas.openxmlformats.org/officeDocument/2006/relationships/image" Target="../media/image22.jpeg"/><Relationship Id="rId12" Type="http://schemas.openxmlformats.org/officeDocument/2006/relationships/image" Target="../media/image21.jpeg"/><Relationship Id="rId11" Type="http://schemas.openxmlformats.org/officeDocument/2006/relationships/image" Target="../media/image20.jpeg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0.xml"/><Relationship Id="rId5" Type="http://schemas.openxmlformats.org/officeDocument/2006/relationships/themeOverride" Target="../theme/themeOverride15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6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6" Type="http://schemas.openxmlformats.org/officeDocument/2006/relationships/notesSlide" Target="../notesSlides/notesSlide18.xml"/><Relationship Id="rId25" Type="http://schemas.openxmlformats.org/officeDocument/2006/relationships/slideLayout" Target="../slideLayouts/slideLayout5.xml"/><Relationship Id="rId24" Type="http://schemas.openxmlformats.org/officeDocument/2006/relationships/themeOverride" Target="../theme/themeOverride17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10" Type="http://schemas.microsoft.com/office/2007/relationships/hdphoto" Target="../media/hdphoto1.wdp"/><Relationship Id="rId1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1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themeOverride" Target="../theme/themeOverride4.xml"/><Relationship Id="rId4" Type="http://schemas.microsoft.com/office/2007/relationships/hdphoto" Target="../media/hdphoto7.wdp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1.xml"/><Relationship Id="rId5" Type="http://schemas.openxmlformats.org/officeDocument/2006/relationships/themeOverride" Target="../theme/themeOverride5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6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店chenying0907 5"/>
          <p:cNvSpPr txBox="1"/>
          <p:nvPr/>
        </p:nvSpPr>
        <p:spPr>
          <a:xfrm>
            <a:off x="1410179" y="2896691"/>
            <a:ext cx="557072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rgbClr val="444343"/>
                </a:solidFill>
                <a:cs typeface="+mn-ea"/>
                <a:sym typeface="+mn-lt"/>
              </a:rPr>
              <a:t>西北大学</a:t>
            </a:r>
            <a:r>
              <a:rPr lang="en-US" altLang="zh-CN" sz="4400" dirty="0">
                <a:solidFill>
                  <a:srgbClr val="444343"/>
                </a:solidFill>
                <a:cs typeface="+mn-ea"/>
                <a:sym typeface="+mn-lt"/>
              </a:rPr>
              <a:t>PPT</a:t>
            </a:r>
            <a:r>
              <a:rPr lang="zh-CN" altLang="en-US" sz="4400" dirty="0">
                <a:solidFill>
                  <a:srgbClr val="444343"/>
                </a:solidFill>
                <a:cs typeface="+mn-ea"/>
                <a:sym typeface="+mn-lt"/>
              </a:rPr>
              <a:t>模板</a:t>
            </a:r>
            <a:endParaRPr lang="zh-CN" altLang="en-US" sz="4400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2" name="淘宝店chenying0907 13"/>
          <p:cNvSpPr txBox="1"/>
          <p:nvPr/>
        </p:nvSpPr>
        <p:spPr>
          <a:xfrm>
            <a:off x="1453720" y="3644762"/>
            <a:ext cx="584649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这里是一段简短的描述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77959" y="4663318"/>
            <a:ext cx="8509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6" y="2368454"/>
            <a:ext cx="1613454" cy="451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GraphicFramePr/>
          <p:nvPr/>
        </p:nvGraphicFramePr>
        <p:xfrm>
          <a:off x="1330596" y="1448887"/>
          <a:ext cx="9365344" cy="316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188028" y="4637526"/>
            <a:ext cx="2892503" cy="1346793"/>
            <a:chOff x="2167734" y="4856871"/>
            <a:chExt cx="2892503" cy="1346793"/>
          </a:xfrm>
        </p:grpSpPr>
        <p:sp>
          <p:nvSpPr>
            <p:cNvPr id="15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1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2" y="5188001"/>
              <a:ext cx="28827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10032" y="4637526"/>
            <a:ext cx="2892503" cy="1346793"/>
            <a:chOff x="2167734" y="4856871"/>
            <a:chExt cx="2892503" cy="1346793"/>
          </a:xfrm>
        </p:grpSpPr>
        <p:sp>
          <p:nvSpPr>
            <p:cNvPr id="21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2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2" y="5188001"/>
              <a:ext cx="28827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46337" y="4637526"/>
            <a:ext cx="2892503" cy="1346793"/>
            <a:chOff x="2167734" y="4856871"/>
            <a:chExt cx="2892503" cy="1346793"/>
          </a:xfrm>
        </p:grpSpPr>
        <p:sp>
          <p:nvSpPr>
            <p:cNvPr id="24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2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2" y="5188001"/>
              <a:ext cx="28827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年，由清末光绪皇帝御笔朱批设立  ，坐落于古都西安，是国家教育部与陕西省人民政府共建的综合性全国重点大学。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91098" y="2532756"/>
            <a:ext cx="8209806" cy="2355370"/>
            <a:chOff x="1621368" y="2598109"/>
            <a:chExt cx="8949266" cy="2567518"/>
          </a:xfrm>
        </p:grpSpPr>
        <p:sp>
          <p:nvSpPr>
            <p:cNvPr id="18441" name="PA_淘宝店chenying0907 9"/>
            <p:cNvSpPr/>
            <p:nvPr>
              <p:custDataLst>
                <p:tags r:id="rId1"/>
              </p:custDataLst>
            </p:nvPr>
          </p:nvSpPr>
          <p:spPr bwMode="auto">
            <a:xfrm>
              <a:off x="3331634" y="3882927"/>
              <a:ext cx="2110317" cy="1056216"/>
            </a:xfrm>
            <a:custGeom>
              <a:avLst/>
              <a:gdLst>
                <a:gd name="T0" fmla="*/ 228 w 457"/>
                <a:gd name="T1" fmla="*/ 142 h 229"/>
                <a:gd name="T2" fmla="*/ 87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7" y="78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42" name="PA_淘宝店chenying0907 10"/>
            <p:cNvSpPr/>
            <p:nvPr>
              <p:custDataLst>
                <p:tags r:id="rId2"/>
              </p:custDataLst>
            </p:nvPr>
          </p:nvSpPr>
          <p:spPr bwMode="auto">
            <a:xfrm>
              <a:off x="5039785" y="2826710"/>
              <a:ext cx="2112433" cy="1056217"/>
            </a:xfrm>
            <a:custGeom>
              <a:avLst/>
              <a:gdLst>
                <a:gd name="T0" fmla="*/ 229 w 458"/>
                <a:gd name="T1" fmla="*/ 87 h 229"/>
                <a:gd name="T2" fmla="*/ 371 w 458"/>
                <a:gd name="T3" fmla="*/ 229 h 229"/>
                <a:gd name="T4" fmla="*/ 458 w 458"/>
                <a:gd name="T5" fmla="*/ 229 h 229"/>
                <a:gd name="T6" fmla="*/ 229 w 458"/>
                <a:gd name="T7" fmla="*/ 0 h 229"/>
                <a:gd name="T8" fmla="*/ 0 w 458"/>
                <a:gd name="T9" fmla="*/ 229 h 229"/>
                <a:gd name="T10" fmla="*/ 87 w 458"/>
                <a:gd name="T11" fmla="*/ 229 h 229"/>
                <a:gd name="T12" fmla="*/ 229 w 458"/>
                <a:gd name="T13" fmla="*/ 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229">
                  <a:moveTo>
                    <a:pt x="229" y="87"/>
                  </a:move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43" name="PA_淘宝店chenying0907 11"/>
            <p:cNvSpPr/>
            <p:nvPr>
              <p:custDataLst>
                <p:tags r:id="rId3"/>
              </p:custDataLst>
            </p:nvPr>
          </p:nvSpPr>
          <p:spPr bwMode="auto">
            <a:xfrm>
              <a:off x="6750051" y="3882927"/>
              <a:ext cx="2110316" cy="1056216"/>
            </a:xfrm>
            <a:custGeom>
              <a:avLst/>
              <a:gdLst>
                <a:gd name="T0" fmla="*/ 228 w 457"/>
                <a:gd name="T1" fmla="*/ 142 h 229"/>
                <a:gd name="T2" fmla="*/ 86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6" y="78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44" name="PA_淘宝店chenying0907 12"/>
            <p:cNvSpPr/>
            <p:nvPr>
              <p:custDataLst>
                <p:tags r:id="rId4"/>
              </p:custDataLst>
            </p:nvPr>
          </p:nvSpPr>
          <p:spPr bwMode="auto">
            <a:xfrm>
              <a:off x="1621368" y="2826709"/>
              <a:ext cx="2112433" cy="1255184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44 w 458"/>
                <a:gd name="T5" fmla="*/ 272 h 272"/>
                <a:gd name="T6" fmla="*/ 87 w 458"/>
                <a:gd name="T7" fmla="*/ 229 h 272"/>
                <a:gd name="T8" fmla="*/ 229 w 458"/>
                <a:gd name="T9" fmla="*/ 87 h 272"/>
                <a:gd name="T10" fmla="*/ 371 w 458"/>
                <a:gd name="T11" fmla="*/ 229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0" y="253"/>
                    <a:pt x="20" y="272"/>
                    <a:pt x="44" y="272"/>
                  </a:cubicBezTo>
                  <a:cubicBezTo>
                    <a:pt x="68" y="272"/>
                    <a:pt x="87" y="253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45" name="PA_淘宝店chenying0907 13"/>
            <p:cNvSpPr/>
            <p:nvPr>
              <p:custDataLst>
                <p:tags r:id="rId5"/>
              </p:custDataLst>
            </p:nvPr>
          </p:nvSpPr>
          <p:spPr bwMode="auto">
            <a:xfrm>
              <a:off x="8458201" y="2826709"/>
              <a:ext cx="2112433" cy="1255184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87 w 458"/>
                <a:gd name="T5" fmla="*/ 229 h 272"/>
                <a:gd name="T6" fmla="*/ 229 w 458"/>
                <a:gd name="T7" fmla="*/ 87 h 272"/>
                <a:gd name="T8" fmla="*/ 371 w 458"/>
                <a:gd name="T9" fmla="*/ 229 h 272"/>
                <a:gd name="T10" fmla="*/ 414 w 458"/>
                <a:gd name="T11" fmla="*/ 272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371" y="253"/>
                    <a:pt x="390" y="272"/>
                    <a:pt x="414" y="272"/>
                  </a:cubicBezTo>
                  <a:cubicBezTo>
                    <a:pt x="438" y="272"/>
                    <a:pt x="458" y="253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8446" name="PA_组合 14"/>
            <p:cNvGrpSpPr/>
            <p:nvPr>
              <p:custDataLst>
                <p:tags r:id="rId6"/>
              </p:custDataLst>
            </p:nvPr>
          </p:nvGrpSpPr>
          <p:grpSpPr bwMode="auto">
            <a:xfrm>
              <a:off x="2482851" y="3633160"/>
              <a:ext cx="389467" cy="499533"/>
              <a:chOff x="0" y="0"/>
              <a:chExt cx="184" cy="236"/>
            </a:xfrm>
            <a:solidFill>
              <a:schemeClr val="accent5"/>
            </a:solidFill>
          </p:grpSpPr>
          <p:sp>
            <p:nvSpPr>
              <p:cNvPr id="18447" name="淘宝店chenying0907 15"/>
              <p:cNvSpPr/>
              <p:nvPr/>
            </p:nvSpPr>
            <p:spPr bwMode="auto">
              <a:xfrm>
                <a:off x="0" y="0"/>
                <a:ext cx="184" cy="236"/>
              </a:xfrm>
              <a:custGeom>
                <a:avLst/>
                <a:gdLst>
                  <a:gd name="T0" fmla="*/ 19 w 84"/>
                  <a:gd name="T1" fmla="*/ 98 h 108"/>
                  <a:gd name="T2" fmla="*/ 10 w 84"/>
                  <a:gd name="T3" fmla="*/ 98 h 108"/>
                  <a:gd name="T4" fmla="*/ 10 w 84"/>
                  <a:gd name="T5" fmla="*/ 9 h 108"/>
                  <a:gd name="T6" fmla="*/ 79 w 84"/>
                  <a:gd name="T7" fmla="*/ 9 h 108"/>
                  <a:gd name="T8" fmla="*/ 84 w 84"/>
                  <a:gd name="T9" fmla="*/ 5 h 108"/>
                  <a:gd name="T10" fmla="*/ 79 w 84"/>
                  <a:gd name="T11" fmla="*/ 0 h 108"/>
                  <a:gd name="T12" fmla="*/ 5 w 84"/>
                  <a:gd name="T13" fmla="*/ 0 h 108"/>
                  <a:gd name="T14" fmla="*/ 0 w 84"/>
                  <a:gd name="T15" fmla="*/ 5 h 108"/>
                  <a:gd name="T16" fmla="*/ 0 w 84"/>
                  <a:gd name="T17" fmla="*/ 103 h 108"/>
                  <a:gd name="T18" fmla="*/ 5 w 84"/>
                  <a:gd name="T19" fmla="*/ 108 h 108"/>
                  <a:gd name="T20" fmla="*/ 19 w 84"/>
                  <a:gd name="T21" fmla="*/ 108 h 108"/>
                  <a:gd name="T22" fmla="*/ 23 w 84"/>
                  <a:gd name="T23" fmla="*/ 103 h 108"/>
                  <a:gd name="T24" fmla="*/ 19 w 84"/>
                  <a:gd name="T25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08">
                    <a:moveTo>
                      <a:pt x="19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2" y="9"/>
                      <a:pt x="84" y="7"/>
                      <a:pt x="84" y="5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08"/>
                      <a:pt x="5" y="108"/>
                    </a:cubicBezTo>
                    <a:cubicBezTo>
                      <a:pt x="19" y="108"/>
                      <a:pt x="19" y="108"/>
                      <a:pt x="19" y="108"/>
                    </a:cubicBezTo>
                    <a:cubicBezTo>
                      <a:pt x="21" y="108"/>
                      <a:pt x="23" y="106"/>
                      <a:pt x="23" y="103"/>
                    </a:cubicBezTo>
                    <a:cubicBezTo>
                      <a:pt x="23" y="100"/>
                      <a:pt x="21" y="98"/>
                      <a:pt x="1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48" name="淘宝店chenying0907 16"/>
              <p:cNvSpPr/>
              <p:nvPr/>
            </p:nvSpPr>
            <p:spPr bwMode="auto">
              <a:xfrm>
                <a:off x="116" y="138"/>
                <a:ext cx="68" cy="98"/>
              </a:xfrm>
              <a:custGeom>
                <a:avLst/>
                <a:gdLst>
                  <a:gd name="T0" fmla="*/ 26 w 31"/>
                  <a:gd name="T1" fmla="*/ 0 h 45"/>
                  <a:gd name="T2" fmla="*/ 21 w 31"/>
                  <a:gd name="T3" fmla="*/ 5 h 45"/>
                  <a:gd name="T4" fmla="*/ 21 w 31"/>
                  <a:gd name="T5" fmla="*/ 35 h 45"/>
                  <a:gd name="T6" fmla="*/ 4 w 31"/>
                  <a:gd name="T7" fmla="*/ 35 h 45"/>
                  <a:gd name="T8" fmla="*/ 0 w 31"/>
                  <a:gd name="T9" fmla="*/ 40 h 45"/>
                  <a:gd name="T10" fmla="*/ 4 w 31"/>
                  <a:gd name="T11" fmla="*/ 45 h 45"/>
                  <a:gd name="T12" fmla="*/ 26 w 31"/>
                  <a:gd name="T13" fmla="*/ 45 h 45"/>
                  <a:gd name="T14" fmla="*/ 29 w 31"/>
                  <a:gd name="T15" fmla="*/ 43 h 45"/>
                  <a:gd name="T16" fmla="*/ 31 w 31"/>
                  <a:gd name="T17" fmla="*/ 40 h 45"/>
                  <a:gd name="T18" fmla="*/ 31 w 31"/>
                  <a:gd name="T19" fmla="*/ 5 h 45"/>
                  <a:gd name="T20" fmla="*/ 26 w 31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26" y="0"/>
                    </a:moveTo>
                    <a:cubicBezTo>
                      <a:pt x="23" y="0"/>
                      <a:pt x="21" y="2"/>
                      <a:pt x="21" y="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7" y="45"/>
                      <a:pt x="28" y="44"/>
                      <a:pt x="29" y="43"/>
                    </a:cubicBezTo>
                    <a:cubicBezTo>
                      <a:pt x="30" y="42"/>
                      <a:pt x="31" y="41"/>
                      <a:pt x="31" y="4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49" name="淘宝店chenying0907 17"/>
              <p:cNvSpPr>
                <a:spLocks noEditPoints="1"/>
              </p:cNvSpPr>
              <p:nvPr/>
            </p:nvSpPr>
            <p:spPr bwMode="auto">
              <a:xfrm>
                <a:off x="66" y="51"/>
                <a:ext cx="113" cy="163"/>
              </a:xfrm>
              <a:custGeom>
                <a:avLst/>
                <a:gdLst>
                  <a:gd name="T0" fmla="*/ 45 w 52"/>
                  <a:gd name="T1" fmla="*/ 1 h 75"/>
                  <a:gd name="T2" fmla="*/ 40 w 52"/>
                  <a:gd name="T3" fmla="*/ 0 h 75"/>
                  <a:gd name="T4" fmla="*/ 30 w 52"/>
                  <a:gd name="T5" fmla="*/ 5 h 75"/>
                  <a:gd name="T6" fmla="*/ 1 w 52"/>
                  <a:gd name="T7" fmla="*/ 57 h 75"/>
                  <a:gd name="T8" fmla="*/ 0 w 52"/>
                  <a:gd name="T9" fmla="*/ 59 h 75"/>
                  <a:gd name="T10" fmla="*/ 0 w 52"/>
                  <a:gd name="T11" fmla="*/ 71 h 75"/>
                  <a:gd name="T12" fmla="*/ 3 w 52"/>
                  <a:gd name="T13" fmla="*/ 75 h 75"/>
                  <a:gd name="T14" fmla="*/ 5 w 52"/>
                  <a:gd name="T15" fmla="*/ 75 h 75"/>
                  <a:gd name="T16" fmla="*/ 7 w 52"/>
                  <a:gd name="T17" fmla="*/ 75 h 75"/>
                  <a:gd name="T18" fmla="*/ 18 w 52"/>
                  <a:gd name="T19" fmla="*/ 69 h 75"/>
                  <a:gd name="T20" fmla="*/ 19 w 52"/>
                  <a:gd name="T21" fmla="*/ 67 h 75"/>
                  <a:gd name="T22" fmla="*/ 49 w 52"/>
                  <a:gd name="T23" fmla="*/ 16 h 75"/>
                  <a:gd name="T24" fmla="*/ 45 w 52"/>
                  <a:gd name="T25" fmla="*/ 1 h 75"/>
                  <a:gd name="T26" fmla="*/ 41 w 52"/>
                  <a:gd name="T27" fmla="*/ 11 h 75"/>
                  <a:gd name="T28" fmla="*/ 12 w 52"/>
                  <a:gd name="T29" fmla="*/ 62 h 75"/>
                  <a:gd name="T30" fmla="*/ 9 w 52"/>
                  <a:gd name="T31" fmla="*/ 63 h 75"/>
                  <a:gd name="T32" fmla="*/ 9 w 52"/>
                  <a:gd name="T33" fmla="*/ 60 h 75"/>
                  <a:gd name="T34" fmla="*/ 38 w 52"/>
                  <a:gd name="T35" fmla="*/ 10 h 75"/>
                  <a:gd name="T36" fmla="*/ 41 w 52"/>
                  <a:gd name="T37" fmla="*/ 9 h 75"/>
                  <a:gd name="T38" fmla="*/ 41 w 52"/>
                  <a:gd name="T39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5">
                    <a:moveTo>
                      <a:pt x="45" y="1"/>
                    </a:moveTo>
                    <a:cubicBezTo>
                      <a:pt x="44" y="0"/>
                      <a:pt x="42" y="0"/>
                      <a:pt x="40" y="0"/>
                    </a:cubicBezTo>
                    <a:cubicBezTo>
                      <a:pt x="36" y="0"/>
                      <a:pt x="32" y="2"/>
                      <a:pt x="30" y="5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4"/>
                      <a:pt x="3" y="75"/>
                    </a:cubicBezTo>
                    <a:cubicBezTo>
                      <a:pt x="3" y="75"/>
                      <a:pt x="4" y="75"/>
                      <a:pt x="5" y="75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9" y="68"/>
                      <a:pt x="19" y="6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1"/>
                      <a:pt x="50" y="4"/>
                      <a:pt x="45" y="1"/>
                    </a:cubicBezTo>
                    <a:close/>
                    <a:moveTo>
                      <a:pt x="41" y="11"/>
                    </a:moveTo>
                    <a:cubicBezTo>
                      <a:pt x="12" y="62"/>
                      <a:pt x="12" y="62"/>
                      <a:pt x="12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40" y="9"/>
                      <a:pt x="41" y="9"/>
                    </a:cubicBezTo>
                    <a:cubicBezTo>
                      <a:pt x="41" y="10"/>
                      <a:pt x="42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50" name="淘宝店chenying0907 18"/>
              <p:cNvSpPr/>
              <p:nvPr/>
            </p:nvSpPr>
            <p:spPr bwMode="auto">
              <a:xfrm>
                <a:off x="35" y="68"/>
                <a:ext cx="70" cy="20"/>
              </a:xfrm>
              <a:custGeom>
                <a:avLst/>
                <a:gdLst>
                  <a:gd name="T0" fmla="*/ 32 w 32"/>
                  <a:gd name="T1" fmla="*/ 4 h 9"/>
                  <a:gd name="T2" fmla="*/ 28 w 32"/>
                  <a:gd name="T3" fmla="*/ 0 h 9"/>
                  <a:gd name="T4" fmla="*/ 4 w 32"/>
                  <a:gd name="T5" fmla="*/ 0 h 9"/>
                  <a:gd name="T6" fmla="*/ 0 w 32"/>
                  <a:gd name="T7" fmla="*/ 4 h 9"/>
                  <a:gd name="T8" fmla="*/ 4 w 32"/>
                  <a:gd name="T9" fmla="*/ 9 h 9"/>
                  <a:gd name="T10" fmla="*/ 28 w 32"/>
                  <a:gd name="T11" fmla="*/ 9 h 9"/>
                  <a:gd name="T12" fmla="*/ 32 w 32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2" y="7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51" name="淘宝店chenying0907 19"/>
              <p:cNvSpPr/>
              <p:nvPr/>
            </p:nvSpPr>
            <p:spPr bwMode="auto">
              <a:xfrm>
                <a:off x="35" y="107"/>
                <a:ext cx="46" cy="20"/>
              </a:xfrm>
              <a:custGeom>
                <a:avLst/>
                <a:gdLst>
                  <a:gd name="T0" fmla="*/ 4 w 21"/>
                  <a:gd name="T1" fmla="*/ 0 h 9"/>
                  <a:gd name="T2" fmla="*/ 0 w 21"/>
                  <a:gd name="T3" fmla="*/ 4 h 9"/>
                  <a:gd name="T4" fmla="*/ 4 w 21"/>
                  <a:gd name="T5" fmla="*/ 9 h 9"/>
                  <a:gd name="T6" fmla="*/ 16 w 21"/>
                  <a:gd name="T7" fmla="*/ 9 h 9"/>
                  <a:gd name="T8" fmla="*/ 21 w 21"/>
                  <a:gd name="T9" fmla="*/ 4 h 9"/>
                  <a:gd name="T10" fmla="*/ 16 w 21"/>
                  <a:gd name="T11" fmla="*/ 0 h 9"/>
                  <a:gd name="T12" fmla="*/ 4 w 2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9" y="9"/>
                      <a:pt x="21" y="7"/>
                      <a:pt x="21" y="4"/>
                    </a:cubicBezTo>
                    <a:cubicBezTo>
                      <a:pt x="21" y="2"/>
                      <a:pt x="19" y="0"/>
                      <a:pt x="16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8452" name="PA_组合 20"/>
            <p:cNvGrpSpPr/>
            <p:nvPr>
              <p:custDataLst>
                <p:tags r:id="rId7"/>
              </p:custDataLst>
            </p:nvPr>
          </p:nvGrpSpPr>
          <p:grpSpPr bwMode="auto">
            <a:xfrm>
              <a:off x="7558618" y="3633160"/>
              <a:ext cx="493183" cy="499533"/>
              <a:chOff x="0" y="0"/>
              <a:chExt cx="233" cy="236"/>
            </a:xfrm>
            <a:solidFill>
              <a:srgbClr val="454645"/>
            </a:solidFill>
          </p:grpSpPr>
          <p:sp>
            <p:nvSpPr>
              <p:cNvPr id="18453" name="淘宝店chenying0907 21"/>
              <p:cNvSpPr>
                <a:spLocks noEditPoints="1"/>
              </p:cNvSpPr>
              <p:nvPr/>
            </p:nvSpPr>
            <p:spPr bwMode="auto">
              <a:xfrm>
                <a:off x="0" y="0"/>
                <a:ext cx="233" cy="236"/>
              </a:xfrm>
              <a:custGeom>
                <a:avLst/>
                <a:gdLst>
                  <a:gd name="T0" fmla="*/ 103 w 107"/>
                  <a:gd name="T1" fmla="*/ 42 h 108"/>
                  <a:gd name="T2" fmla="*/ 93 w 107"/>
                  <a:gd name="T3" fmla="*/ 35 h 108"/>
                  <a:gd name="T4" fmla="*/ 97 w 107"/>
                  <a:gd name="T5" fmla="*/ 22 h 108"/>
                  <a:gd name="T6" fmla="*/ 80 w 107"/>
                  <a:gd name="T7" fmla="*/ 10 h 108"/>
                  <a:gd name="T8" fmla="*/ 68 w 107"/>
                  <a:gd name="T9" fmla="*/ 12 h 108"/>
                  <a:gd name="T10" fmla="*/ 62 w 107"/>
                  <a:gd name="T11" fmla="*/ 1 h 108"/>
                  <a:gd name="T12" fmla="*/ 42 w 107"/>
                  <a:gd name="T13" fmla="*/ 4 h 108"/>
                  <a:gd name="T14" fmla="*/ 34 w 107"/>
                  <a:gd name="T15" fmla="*/ 14 h 108"/>
                  <a:gd name="T16" fmla="*/ 22 w 107"/>
                  <a:gd name="T17" fmla="*/ 11 h 108"/>
                  <a:gd name="T18" fmla="*/ 10 w 107"/>
                  <a:gd name="T19" fmla="*/ 27 h 108"/>
                  <a:gd name="T20" fmla="*/ 12 w 107"/>
                  <a:gd name="T21" fmla="*/ 39 h 108"/>
                  <a:gd name="T22" fmla="*/ 0 w 107"/>
                  <a:gd name="T23" fmla="*/ 46 h 108"/>
                  <a:gd name="T24" fmla="*/ 0 w 107"/>
                  <a:gd name="T25" fmla="*/ 62 h 108"/>
                  <a:gd name="T26" fmla="*/ 12 w 107"/>
                  <a:gd name="T27" fmla="*/ 69 h 108"/>
                  <a:gd name="T28" fmla="*/ 10 w 107"/>
                  <a:gd name="T29" fmla="*/ 81 h 108"/>
                  <a:gd name="T30" fmla="*/ 22 w 107"/>
                  <a:gd name="T31" fmla="*/ 97 h 108"/>
                  <a:gd name="T32" fmla="*/ 34 w 107"/>
                  <a:gd name="T33" fmla="*/ 94 h 108"/>
                  <a:gd name="T34" fmla="*/ 42 w 107"/>
                  <a:gd name="T35" fmla="*/ 104 h 108"/>
                  <a:gd name="T36" fmla="*/ 53 w 107"/>
                  <a:gd name="T37" fmla="*/ 108 h 108"/>
                  <a:gd name="T38" fmla="*/ 65 w 107"/>
                  <a:gd name="T39" fmla="*/ 104 h 108"/>
                  <a:gd name="T40" fmla="*/ 72 w 107"/>
                  <a:gd name="T41" fmla="*/ 94 h 108"/>
                  <a:gd name="T42" fmla="*/ 85 w 107"/>
                  <a:gd name="T43" fmla="*/ 97 h 108"/>
                  <a:gd name="T44" fmla="*/ 97 w 107"/>
                  <a:gd name="T45" fmla="*/ 81 h 108"/>
                  <a:gd name="T46" fmla="*/ 95 w 107"/>
                  <a:gd name="T47" fmla="*/ 69 h 108"/>
                  <a:gd name="T48" fmla="*/ 106 w 107"/>
                  <a:gd name="T49" fmla="*/ 62 h 108"/>
                  <a:gd name="T50" fmla="*/ 106 w 107"/>
                  <a:gd name="T51" fmla="*/ 46 h 108"/>
                  <a:gd name="T52" fmla="*/ 90 w 107"/>
                  <a:gd name="T53" fmla="*/ 61 h 108"/>
                  <a:gd name="T54" fmla="*/ 84 w 107"/>
                  <a:gd name="T55" fmla="*/ 71 h 108"/>
                  <a:gd name="T56" fmla="*/ 88 w 107"/>
                  <a:gd name="T57" fmla="*/ 82 h 108"/>
                  <a:gd name="T58" fmla="*/ 74 w 107"/>
                  <a:gd name="T59" fmla="*/ 84 h 108"/>
                  <a:gd name="T60" fmla="*/ 63 w 107"/>
                  <a:gd name="T61" fmla="*/ 87 h 108"/>
                  <a:gd name="T62" fmla="*/ 57 w 107"/>
                  <a:gd name="T63" fmla="*/ 98 h 108"/>
                  <a:gd name="T64" fmla="*/ 47 w 107"/>
                  <a:gd name="T65" fmla="*/ 90 h 108"/>
                  <a:gd name="T66" fmla="*/ 37 w 107"/>
                  <a:gd name="T67" fmla="*/ 85 h 108"/>
                  <a:gd name="T68" fmla="*/ 25 w 107"/>
                  <a:gd name="T69" fmla="*/ 88 h 108"/>
                  <a:gd name="T70" fmla="*/ 23 w 107"/>
                  <a:gd name="T71" fmla="*/ 75 h 108"/>
                  <a:gd name="T72" fmla="*/ 20 w 107"/>
                  <a:gd name="T73" fmla="*/ 64 h 108"/>
                  <a:gd name="T74" fmla="*/ 9 w 107"/>
                  <a:gd name="T75" fmla="*/ 58 h 108"/>
                  <a:gd name="T76" fmla="*/ 9 w 107"/>
                  <a:gd name="T77" fmla="*/ 50 h 108"/>
                  <a:gd name="T78" fmla="*/ 20 w 107"/>
                  <a:gd name="T79" fmla="*/ 44 h 108"/>
                  <a:gd name="T80" fmla="*/ 23 w 107"/>
                  <a:gd name="T81" fmla="*/ 33 h 108"/>
                  <a:gd name="T82" fmla="*/ 25 w 107"/>
                  <a:gd name="T83" fmla="*/ 20 h 108"/>
                  <a:gd name="T84" fmla="*/ 37 w 107"/>
                  <a:gd name="T85" fmla="*/ 23 h 108"/>
                  <a:gd name="T86" fmla="*/ 47 w 107"/>
                  <a:gd name="T87" fmla="*/ 18 h 108"/>
                  <a:gd name="T88" fmla="*/ 57 w 107"/>
                  <a:gd name="T89" fmla="*/ 10 h 108"/>
                  <a:gd name="T90" fmla="*/ 63 w 107"/>
                  <a:gd name="T91" fmla="*/ 21 h 108"/>
                  <a:gd name="T92" fmla="*/ 74 w 107"/>
                  <a:gd name="T93" fmla="*/ 23 h 108"/>
                  <a:gd name="T94" fmla="*/ 88 w 107"/>
                  <a:gd name="T95" fmla="*/ 26 h 108"/>
                  <a:gd name="T96" fmla="*/ 84 w 107"/>
                  <a:gd name="T97" fmla="*/ 37 h 108"/>
                  <a:gd name="T98" fmla="*/ 90 w 107"/>
                  <a:gd name="T99" fmla="*/ 47 h 108"/>
                  <a:gd name="T100" fmla="*/ 98 w 107"/>
                  <a:gd name="T101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108">
                    <a:moveTo>
                      <a:pt x="106" y="46"/>
                    </a:moveTo>
                    <a:cubicBezTo>
                      <a:pt x="106" y="44"/>
                      <a:pt x="105" y="43"/>
                      <a:pt x="103" y="42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4" y="38"/>
                      <a:pt x="94" y="36"/>
                      <a:pt x="93" y="35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8" y="25"/>
                      <a:pt x="98" y="24"/>
                      <a:pt x="97" y="22"/>
                    </a:cubicBezTo>
                    <a:cubicBezTo>
                      <a:pt x="93" y="18"/>
                      <a:pt x="89" y="14"/>
                      <a:pt x="85" y="11"/>
                    </a:cubicBezTo>
                    <a:cubicBezTo>
                      <a:pt x="84" y="10"/>
                      <a:pt x="82" y="10"/>
                      <a:pt x="80" y="1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8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1"/>
                      <a:pt x="62" y="1"/>
                    </a:cubicBezTo>
                    <a:cubicBezTo>
                      <a:pt x="56" y="0"/>
                      <a:pt x="51" y="0"/>
                      <a:pt x="45" y="1"/>
                    </a:cubicBezTo>
                    <a:cubicBezTo>
                      <a:pt x="44" y="1"/>
                      <a:pt x="42" y="2"/>
                      <a:pt x="42" y="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7" y="13"/>
                      <a:pt x="36" y="14"/>
                      <a:pt x="34" y="14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17" y="14"/>
                      <a:pt x="13" y="18"/>
                      <a:pt x="10" y="22"/>
                    </a:cubicBezTo>
                    <a:cubicBezTo>
                      <a:pt x="9" y="24"/>
                      <a:pt x="9" y="25"/>
                      <a:pt x="10" y="27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6"/>
                      <a:pt x="12" y="38"/>
                      <a:pt x="12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3"/>
                      <a:pt x="1" y="44"/>
                      <a:pt x="0" y="46"/>
                    </a:cubicBezTo>
                    <a:cubicBezTo>
                      <a:pt x="0" y="49"/>
                      <a:pt x="0" y="51"/>
                      <a:pt x="0" y="54"/>
                    </a:cubicBezTo>
                    <a:cubicBezTo>
                      <a:pt x="0" y="56"/>
                      <a:pt x="0" y="59"/>
                      <a:pt x="0" y="62"/>
                    </a:cubicBezTo>
                    <a:cubicBezTo>
                      <a:pt x="1" y="64"/>
                      <a:pt x="2" y="65"/>
                      <a:pt x="3" y="6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3" y="72"/>
                      <a:pt x="14" y="73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2"/>
                      <a:pt x="9" y="84"/>
                      <a:pt x="10" y="86"/>
                    </a:cubicBezTo>
                    <a:cubicBezTo>
                      <a:pt x="13" y="90"/>
                      <a:pt x="17" y="94"/>
                      <a:pt x="22" y="97"/>
                    </a:cubicBezTo>
                    <a:cubicBezTo>
                      <a:pt x="23" y="98"/>
                      <a:pt x="25" y="98"/>
                      <a:pt x="26" y="98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6" y="94"/>
                      <a:pt x="37" y="95"/>
                      <a:pt x="39" y="95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6"/>
                      <a:pt x="44" y="107"/>
                      <a:pt x="45" y="107"/>
                    </a:cubicBezTo>
                    <a:cubicBezTo>
                      <a:pt x="48" y="107"/>
                      <a:pt x="51" y="108"/>
                      <a:pt x="53" y="108"/>
                    </a:cubicBezTo>
                    <a:cubicBezTo>
                      <a:pt x="56" y="108"/>
                      <a:pt x="59" y="107"/>
                      <a:pt x="62" y="107"/>
                    </a:cubicBezTo>
                    <a:cubicBezTo>
                      <a:pt x="63" y="107"/>
                      <a:pt x="65" y="106"/>
                      <a:pt x="65" y="104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70" y="95"/>
                      <a:pt x="71" y="94"/>
                      <a:pt x="72" y="94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2" y="98"/>
                      <a:pt x="84" y="98"/>
                      <a:pt x="85" y="97"/>
                    </a:cubicBezTo>
                    <a:cubicBezTo>
                      <a:pt x="89" y="94"/>
                      <a:pt x="93" y="90"/>
                      <a:pt x="97" y="86"/>
                    </a:cubicBezTo>
                    <a:cubicBezTo>
                      <a:pt x="98" y="84"/>
                      <a:pt x="98" y="82"/>
                      <a:pt x="97" y="81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2"/>
                      <a:pt x="94" y="70"/>
                      <a:pt x="95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5" y="65"/>
                      <a:pt x="106" y="64"/>
                      <a:pt x="106" y="62"/>
                    </a:cubicBezTo>
                    <a:cubicBezTo>
                      <a:pt x="107" y="59"/>
                      <a:pt x="107" y="56"/>
                      <a:pt x="107" y="54"/>
                    </a:cubicBezTo>
                    <a:cubicBezTo>
                      <a:pt x="107" y="51"/>
                      <a:pt x="107" y="49"/>
                      <a:pt x="106" y="46"/>
                    </a:cubicBezTo>
                    <a:close/>
                    <a:moveTo>
                      <a:pt x="98" y="58"/>
                    </a:move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61"/>
                      <a:pt x="87" y="62"/>
                      <a:pt x="87" y="64"/>
                    </a:cubicBezTo>
                    <a:cubicBezTo>
                      <a:pt x="86" y="66"/>
                      <a:pt x="85" y="69"/>
                      <a:pt x="84" y="71"/>
                    </a:cubicBezTo>
                    <a:cubicBezTo>
                      <a:pt x="83" y="72"/>
                      <a:pt x="83" y="73"/>
                      <a:pt x="84" y="75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6" y="84"/>
                      <a:pt x="84" y="86"/>
                      <a:pt x="82" y="88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73" y="84"/>
                      <a:pt x="71" y="84"/>
                      <a:pt x="70" y="85"/>
                    </a:cubicBezTo>
                    <a:cubicBezTo>
                      <a:pt x="68" y="86"/>
                      <a:pt x="66" y="87"/>
                      <a:pt x="63" y="87"/>
                    </a:cubicBezTo>
                    <a:cubicBezTo>
                      <a:pt x="62" y="88"/>
                      <a:pt x="61" y="89"/>
                      <a:pt x="60" y="90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2" y="98"/>
                      <a:pt x="49" y="9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3" y="87"/>
                    </a:cubicBezTo>
                    <a:cubicBezTo>
                      <a:pt x="41" y="87"/>
                      <a:pt x="39" y="86"/>
                      <a:pt x="37" y="85"/>
                    </a:cubicBezTo>
                    <a:cubicBezTo>
                      <a:pt x="35" y="84"/>
                      <a:pt x="34" y="84"/>
                      <a:pt x="33" y="84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3" y="86"/>
                      <a:pt x="21" y="84"/>
                      <a:pt x="19" y="82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2" y="69"/>
                      <a:pt x="21" y="66"/>
                      <a:pt x="20" y="64"/>
                    </a:cubicBezTo>
                    <a:cubicBezTo>
                      <a:pt x="20" y="62"/>
                      <a:pt x="18" y="61"/>
                      <a:pt x="17" y="6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7"/>
                      <a:pt x="9" y="55"/>
                      <a:pt x="9" y="54"/>
                    </a:cubicBezTo>
                    <a:cubicBezTo>
                      <a:pt x="9" y="53"/>
                      <a:pt x="9" y="51"/>
                      <a:pt x="9" y="50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8" y="47"/>
                      <a:pt x="20" y="45"/>
                      <a:pt x="20" y="44"/>
                    </a:cubicBezTo>
                    <a:cubicBezTo>
                      <a:pt x="21" y="42"/>
                      <a:pt x="22" y="39"/>
                      <a:pt x="23" y="37"/>
                    </a:cubicBezTo>
                    <a:cubicBezTo>
                      <a:pt x="23" y="36"/>
                      <a:pt x="23" y="34"/>
                      <a:pt x="23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3"/>
                      <a:pt x="23" y="22"/>
                      <a:pt x="25" y="20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4"/>
                      <a:pt x="35" y="24"/>
                      <a:pt x="37" y="23"/>
                    </a:cubicBezTo>
                    <a:cubicBezTo>
                      <a:pt x="39" y="22"/>
                      <a:pt x="41" y="21"/>
                      <a:pt x="43" y="21"/>
                    </a:cubicBezTo>
                    <a:cubicBezTo>
                      <a:pt x="45" y="20"/>
                      <a:pt x="46" y="19"/>
                      <a:pt x="47" y="1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2" y="9"/>
                      <a:pt x="55" y="9"/>
                      <a:pt x="57" y="1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9"/>
                      <a:pt x="62" y="20"/>
                      <a:pt x="63" y="21"/>
                    </a:cubicBezTo>
                    <a:cubicBezTo>
                      <a:pt x="66" y="21"/>
                      <a:pt x="68" y="22"/>
                      <a:pt x="70" y="23"/>
                    </a:cubicBezTo>
                    <a:cubicBezTo>
                      <a:pt x="71" y="24"/>
                      <a:pt x="73" y="24"/>
                      <a:pt x="74" y="23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4" y="22"/>
                      <a:pt x="86" y="23"/>
                      <a:pt x="88" y="26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4"/>
                      <a:pt x="83" y="36"/>
                      <a:pt x="84" y="37"/>
                    </a:cubicBezTo>
                    <a:cubicBezTo>
                      <a:pt x="85" y="39"/>
                      <a:pt x="86" y="42"/>
                      <a:pt x="87" y="44"/>
                    </a:cubicBezTo>
                    <a:cubicBezTo>
                      <a:pt x="87" y="45"/>
                      <a:pt x="88" y="47"/>
                      <a:pt x="90" y="47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1"/>
                      <a:pt x="98" y="53"/>
                      <a:pt x="98" y="54"/>
                    </a:cubicBezTo>
                    <a:cubicBezTo>
                      <a:pt x="98" y="55"/>
                      <a:pt x="98" y="57"/>
                      <a:pt x="98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54" name="淘宝店chenying0907 22"/>
              <p:cNvSpPr>
                <a:spLocks noEditPoints="1"/>
              </p:cNvSpPr>
              <p:nvPr/>
            </p:nvSpPr>
            <p:spPr bwMode="auto">
              <a:xfrm>
                <a:off x="70" y="70"/>
                <a:ext cx="93" cy="92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3 h 42"/>
                  <a:gd name="T12" fmla="*/ 9 w 43"/>
                  <a:gd name="T13" fmla="*/ 21 h 42"/>
                  <a:gd name="T14" fmla="*/ 21 w 43"/>
                  <a:gd name="T15" fmla="*/ 9 h 42"/>
                  <a:gd name="T16" fmla="*/ 33 w 43"/>
                  <a:gd name="T17" fmla="*/ 21 h 42"/>
                  <a:gd name="T18" fmla="*/ 21 w 43"/>
                  <a:gd name="T1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5" y="33"/>
                      <a:pt x="9" y="28"/>
                      <a:pt x="9" y="21"/>
                    </a:cubicBezTo>
                    <a:cubicBezTo>
                      <a:pt x="9" y="14"/>
                      <a:pt x="15" y="9"/>
                      <a:pt x="21" y="9"/>
                    </a:cubicBezTo>
                    <a:cubicBezTo>
                      <a:pt x="28" y="9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8455" name="PA_组合 23"/>
            <p:cNvGrpSpPr/>
            <p:nvPr>
              <p:custDataLst>
                <p:tags r:id="rId8"/>
              </p:custDataLst>
            </p:nvPr>
          </p:nvGrpSpPr>
          <p:grpSpPr bwMode="auto">
            <a:xfrm>
              <a:off x="5850467" y="3633160"/>
              <a:ext cx="491067" cy="499533"/>
              <a:chOff x="0" y="0"/>
              <a:chExt cx="232" cy="236"/>
            </a:xfrm>
            <a:solidFill>
              <a:schemeClr val="accent5"/>
            </a:solidFill>
          </p:grpSpPr>
          <p:sp>
            <p:nvSpPr>
              <p:cNvPr id="18456" name="淘宝店chenying0907 24"/>
              <p:cNvSpPr/>
              <p:nvPr/>
            </p:nvSpPr>
            <p:spPr bwMode="auto">
              <a:xfrm>
                <a:off x="0" y="0"/>
                <a:ext cx="232" cy="168"/>
              </a:xfrm>
              <a:custGeom>
                <a:avLst/>
                <a:gdLst>
                  <a:gd name="T0" fmla="*/ 82 w 106"/>
                  <a:gd name="T1" fmla="*/ 28 h 77"/>
                  <a:gd name="T2" fmla="*/ 77 w 106"/>
                  <a:gd name="T3" fmla="*/ 29 h 77"/>
                  <a:gd name="T4" fmla="*/ 77 w 106"/>
                  <a:gd name="T5" fmla="*/ 27 h 77"/>
                  <a:gd name="T6" fmla="*/ 50 w 106"/>
                  <a:gd name="T7" fmla="*/ 0 h 77"/>
                  <a:gd name="T8" fmla="*/ 25 w 106"/>
                  <a:gd name="T9" fmla="*/ 22 h 77"/>
                  <a:gd name="T10" fmla="*/ 17 w 106"/>
                  <a:gd name="T11" fmla="*/ 23 h 77"/>
                  <a:gd name="T12" fmla="*/ 17 w 106"/>
                  <a:gd name="T13" fmla="*/ 23 h 77"/>
                  <a:gd name="T14" fmla="*/ 6 w 106"/>
                  <a:gd name="T15" fmla="*/ 39 h 77"/>
                  <a:gd name="T16" fmla="*/ 8 w 106"/>
                  <a:gd name="T17" fmla="*/ 46 h 77"/>
                  <a:gd name="T18" fmla="*/ 0 w 106"/>
                  <a:gd name="T19" fmla="*/ 60 h 77"/>
                  <a:gd name="T20" fmla="*/ 17 w 106"/>
                  <a:gd name="T21" fmla="*/ 77 h 77"/>
                  <a:gd name="T22" fmla="*/ 35 w 106"/>
                  <a:gd name="T23" fmla="*/ 77 h 77"/>
                  <a:gd name="T24" fmla="*/ 39 w 106"/>
                  <a:gd name="T25" fmla="*/ 73 h 77"/>
                  <a:gd name="T26" fmla="*/ 35 w 106"/>
                  <a:gd name="T27" fmla="*/ 68 h 77"/>
                  <a:gd name="T28" fmla="*/ 17 w 106"/>
                  <a:gd name="T29" fmla="*/ 68 h 77"/>
                  <a:gd name="T30" fmla="*/ 9 w 106"/>
                  <a:gd name="T31" fmla="*/ 60 h 77"/>
                  <a:gd name="T32" fmla="*/ 16 w 106"/>
                  <a:gd name="T33" fmla="*/ 53 h 77"/>
                  <a:gd name="T34" fmla="*/ 20 w 106"/>
                  <a:gd name="T35" fmla="*/ 50 h 77"/>
                  <a:gd name="T36" fmla="*/ 18 w 106"/>
                  <a:gd name="T37" fmla="*/ 45 h 77"/>
                  <a:gd name="T38" fmla="*/ 15 w 106"/>
                  <a:gd name="T39" fmla="*/ 39 h 77"/>
                  <a:gd name="T40" fmla="*/ 20 w 106"/>
                  <a:gd name="T41" fmla="*/ 32 h 77"/>
                  <a:gd name="T42" fmla="*/ 20 w 106"/>
                  <a:gd name="T43" fmla="*/ 32 h 77"/>
                  <a:gd name="T44" fmla="*/ 27 w 106"/>
                  <a:gd name="T45" fmla="*/ 32 h 77"/>
                  <a:gd name="T46" fmla="*/ 31 w 106"/>
                  <a:gd name="T47" fmla="*/ 32 h 77"/>
                  <a:gd name="T48" fmla="*/ 34 w 106"/>
                  <a:gd name="T49" fmla="*/ 28 h 77"/>
                  <a:gd name="T50" fmla="*/ 33 w 106"/>
                  <a:gd name="T51" fmla="*/ 27 h 77"/>
                  <a:gd name="T52" fmla="*/ 33 w 106"/>
                  <a:gd name="T53" fmla="*/ 27 h 77"/>
                  <a:gd name="T54" fmla="*/ 50 w 106"/>
                  <a:gd name="T55" fmla="*/ 9 h 77"/>
                  <a:gd name="T56" fmla="*/ 67 w 106"/>
                  <a:gd name="T57" fmla="*/ 27 h 77"/>
                  <a:gd name="T58" fmla="*/ 65 w 106"/>
                  <a:gd name="T59" fmla="*/ 35 h 77"/>
                  <a:gd name="T60" fmla="*/ 66 w 106"/>
                  <a:gd name="T61" fmla="*/ 41 h 77"/>
                  <a:gd name="T62" fmla="*/ 72 w 106"/>
                  <a:gd name="T63" fmla="*/ 41 h 77"/>
                  <a:gd name="T64" fmla="*/ 82 w 106"/>
                  <a:gd name="T65" fmla="*/ 38 h 77"/>
                  <a:gd name="T66" fmla="*/ 97 w 106"/>
                  <a:gd name="T67" fmla="*/ 53 h 77"/>
                  <a:gd name="T68" fmla="*/ 82 w 106"/>
                  <a:gd name="T69" fmla="*/ 68 h 77"/>
                  <a:gd name="T70" fmla="*/ 71 w 106"/>
                  <a:gd name="T71" fmla="*/ 68 h 77"/>
                  <a:gd name="T72" fmla="*/ 67 w 106"/>
                  <a:gd name="T73" fmla="*/ 73 h 77"/>
                  <a:gd name="T74" fmla="*/ 71 w 106"/>
                  <a:gd name="T75" fmla="*/ 77 h 77"/>
                  <a:gd name="T76" fmla="*/ 82 w 106"/>
                  <a:gd name="T77" fmla="*/ 77 h 77"/>
                  <a:gd name="T78" fmla="*/ 106 w 106"/>
                  <a:gd name="T79" fmla="*/ 53 h 77"/>
                  <a:gd name="T80" fmla="*/ 82 w 106"/>
                  <a:gd name="T8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77">
                    <a:moveTo>
                      <a:pt x="82" y="28"/>
                    </a:moveTo>
                    <a:cubicBezTo>
                      <a:pt x="80" y="28"/>
                      <a:pt x="78" y="29"/>
                      <a:pt x="77" y="29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12"/>
                      <a:pt x="65" y="0"/>
                      <a:pt x="50" y="0"/>
                    </a:cubicBezTo>
                    <a:cubicBezTo>
                      <a:pt x="37" y="0"/>
                      <a:pt x="27" y="10"/>
                      <a:pt x="25" y="22"/>
                    </a:cubicBezTo>
                    <a:cubicBezTo>
                      <a:pt x="22" y="22"/>
                      <a:pt x="19" y="22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6"/>
                      <a:pt x="6" y="32"/>
                      <a:pt x="6" y="39"/>
                    </a:cubicBezTo>
                    <a:cubicBezTo>
                      <a:pt x="6" y="41"/>
                      <a:pt x="7" y="44"/>
                      <a:pt x="8" y="46"/>
                    </a:cubicBezTo>
                    <a:cubicBezTo>
                      <a:pt x="3" y="49"/>
                      <a:pt x="0" y="55"/>
                      <a:pt x="0" y="60"/>
                    </a:cubicBezTo>
                    <a:cubicBezTo>
                      <a:pt x="0" y="70"/>
                      <a:pt x="8" y="77"/>
                      <a:pt x="17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7" y="77"/>
                      <a:pt x="39" y="75"/>
                      <a:pt x="39" y="73"/>
                    </a:cubicBezTo>
                    <a:cubicBezTo>
                      <a:pt x="39" y="70"/>
                      <a:pt x="37" y="68"/>
                      <a:pt x="35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3" y="68"/>
                      <a:pt x="9" y="65"/>
                      <a:pt x="9" y="60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18" y="53"/>
                      <a:pt x="19" y="51"/>
                      <a:pt x="20" y="50"/>
                    </a:cubicBezTo>
                    <a:cubicBezTo>
                      <a:pt x="20" y="48"/>
                      <a:pt x="20" y="46"/>
                      <a:pt x="18" y="45"/>
                    </a:cubicBezTo>
                    <a:cubicBezTo>
                      <a:pt x="16" y="43"/>
                      <a:pt x="15" y="41"/>
                      <a:pt x="15" y="39"/>
                    </a:cubicBezTo>
                    <a:cubicBezTo>
                      <a:pt x="15" y="36"/>
                      <a:pt x="17" y="33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1"/>
                      <a:pt x="25" y="31"/>
                      <a:pt x="27" y="32"/>
                    </a:cubicBezTo>
                    <a:cubicBezTo>
                      <a:pt x="28" y="33"/>
                      <a:pt x="30" y="33"/>
                      <a:pt x="31" y="32"/>
                    </a:cubicBezTo>
                    <a:cubicBezTo>
                      <a:pt x="33" y="31"/>
                      <a:pt x="34" y="30"/>
                      <a:pt x="34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17"/>
                      <a:pt x="41" y="9"/>
                      <a:pt x="50" y="9"/>
                    </a:cubicBezTo>
                    <a:cubicBezTo>
                      <a:pt x="60" y="9"/>
                      <a:pt x="67" y="17"/>
                      <a:pt x="67" y="27"/>
                    </a:cubicBezTo>
                    <a:cubicBezTo>
                      <a:pt x="67" y="30"/>
                      <a:pt x="67" y="33"/>
                      <a:pt x="65" y="35"/>
                    </a:cubicBezTo>
                    <a:cubicBezTo>
                      <a:pt x="64" y="37"/>
                      <a:pt x="64" y="40"/>
                      <a:pt x="66" y="41"/>
                    </a:cubicBezTo>
                    <a:cubicBezTo>
                      <a:pt x="68" y="43"/>
                      <a:pt x="70" y="43"/>
                      <a:pt x="72" y="41"/>
                    </a:cubicBezTo>
                    <a:cubicBezTo>
                      <a:pt x="74" y="40"/>
                      <a:pt x="77" y="38"/>
                      <a:pt x="82" y="38"/>
                    </a:cubicBezTo>
                    <a:cubicBezTo>
                      <a:pt x="90" y="38"/>
                      <a:pt x="97" y="44"/>
                      <a:pt x="97" y="53"/>
                    </a:cubicBezTo>
                    <a:cubicBezTo>
                      <a:pt x="97" y="61"/>
                      <a:pt x="90" y="68"/>
                      <a:pt x="82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69" y="68"/>
                      <a:pt x="67" y="70"/>
                      <a:pt x="67" y="73"/>
                    </a:cubicBezTo>
                    <a:cubicBezTo>
                      <a:pt x="67" y="75"/>
                      <a:pt x="69" y="77"/>
                      <a:pt x="71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95" y="77"/>
                      <a:pt x="106" y="66"/>
                      <a:pt x="106" y="53"/>
                    </a:cubicBezTo>
                    <a:cubicBezTo>
                      <a:pt x="106" y="39"/>
                      <a:pt x="95" y="28"/>
                      <a:pt x="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57" name="淘宝店chenying0907 25"/>
              <p:cNvSpPr/>
              <p:nvPr/>
            </p:nvSpPr>
            <p:spPr bwMode="auto">
              <a:xfrm>
                <a:off x="70" y="94"/>
                <a:ext cx="92" cy="142"/>
              </a:xfrm>
              <a:custGeom>
                <a:avLst/>
                <a:gdLst>
                  <a:gd name="T0" fmla="*/ 33 w 42"/>
                  <a:gd name="T1" fmla="*/ 41 h 65"/>
                  <a:gd name="T2" fmla="*/ 26 w 42"/>
                  <a:gd name="T3" fmla="*/ 49 h 65"/>
                  <a:gd name="T4" fmla="*/ 26 w 42"/>
                  <a:gd name="T5" fmla="*/ 5 h 65"/>
                  <a:gd name="T6" fmla="*/ 21 w 42"/>
                  <a:gd name="T7" fmla="*/ 0 h 65"/>
                  <a:gd name="T8" fmla="*/ 16 w 42"/>
                  <a:gd name="T9" fmla="*/ 5 h 65"/>
                  <a:gd name="T10" fmla="*/ 16 w 42"/>
                  <a:gd name="T11" fmla="*/ 49 h 65"/>
                  <a:gd name="T12" fmla="*/ 9 w 42"/>
                  <a:gd name="T13" fmla="*/ 41 h 65"/>
                  <a:gd name="T14" fmla="*/ 2 w 42"/>
                  <a:gd name="T15" fmla="*/ 41 h 65"/>
                  <a:gd name="T16" fmla="*/ 2 w 42"/>
                  <a:gd name="T17" fmla="*/ 48 h 65"/>
                  <a:gd name="T18" fmla="*/ 18 w 42"/>
                  <a:gd name="T19" fmla="*/ 63 h 65"/>
                  <a:gd name="T20" fmla="*/ 21 w 42"/>
                  <a:gd name="T21" fmla="*/ 65 h 65"/>
                  <a:gd name="T22" fmla="*/ 24 w 42"/>
                  <a:gd name="T23" fmla="*/ 63 h 65"/>
                  <a:gd name="T24" fmla="*/ 40 w 42"/>
                  <a:gd name="T25" fmla="*/ 48 h 65"/>
                  <a:gd name="T26" fmla="*/ 40 w 42"/>
                  <a:gd name="T27" fmla="*/ 41 h 65"/>
                  <a:gd name="T28" fmla="*/ 33 w 42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5">
                    <a:moveTo>
                      <a:pt x="33" y="41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3"/>
                      <a:pt x="24" y="0"/>
                      <a:pt x="21" y="0"/>
                    </a:cubicBezTo>
                    <a:cubicBezTo>
                      <a:pt x="18" y="0"/>
                      <a:pt x="16" y="3"/>
                      <a:pt x="16" y="5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4" y="39"/>
                      <a:pt x="2" y="41"/>
                    </a:cubicBezTo>
                    <a:cubicBezTo>
                      <a:pt x="0" y="43"/>
                      <a:pt x="0" y="46"/>
                      <a:pt x="2" y="4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20" y="65"/>
                      <a:pt x="21" y="65"/>
                    </a:cubicBezTo>
                    <a:cubicBezTo>
                      <a:pt x="22" y="65"/>
                      <a:pt x="23" y="64"/>
                      <a:pt x="24" y="63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46"/>
                      <a:pt x="42" y="43"/>
                      <a:pt x="40" y="41"/>
                    </a:cubicBezTo>
                    <a:cubicBezTo>
                      <a:pt x="38" y="39"/>
                      <a:pt x="35" y="39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8458" name="PA_组合 26"/>
            <p:cNvGrpSpPr/>
            <p:nvPr>
              <p:custDataLst>
                <p:tags r:id="rId9"/>
              </p:custDataLst>
            </p:nvPr>
          </p:nvGrpSpPr>
          <p:grpSpPr bwMode="auto">
            <a:xfrm>
              <a:off x="4159251" y="3671260"/>
              <a:ext cx="497416" cy="423333"/>
              <a:chOff x="0" y="0"/>
              <a:chExt cx="235" cy="200"/>
            </a:xfrm>
            <a:solidFill>
              <a:srgbClr val="454645"/>
            </a:solidFill>
          </p:grpSpPr>
          <p:sp>
            <p:nvSpPr>
              <p:cNvPr id="18459" name="淘宝店chenying0907 27"/>
              <p:cNvSpPr>
                <a:spLocks noEditPoints="1"/>
              </p:cNvSpPr>
              <p:nvPr/>
            </p:nvSpPr>
            <p:spPr bwMode="auto">
              <a:xfrm>
                <a:off x="0" y="0"/>
                <a:ext cx="235" cy="200"/>
              </a:xfrm>
              <a:custGeom>
                <a:avLst/>
                <a:gdLst>
                  <a:gd name="T0" fmla="*/ 94 w 108"/>
                  <a:gd name="T1" fmla="*/ 15 h 92"/>
                  <a:gd name="T2" fmla="*/ 77 w 108"/>
                  <a:gd name="T3" fmla="*/ 15 h 92"/>
                  <a:gd name="T4" fmla="*/ 77 w 108"/>
                  <a:gd name="T5" fmla="*/ 14 h 92"/>
                  <a:gd name="T6" fmla="*/ 77 w 108"/>
                  <a:gd name="T7" fmla="*/ 11 h 92"/>
                  <a:gd name="T8" fmla="*/ 66 w 108"/>
                  <a:gd name="T9" fmla="*/ 0 h 92"/>
                  <a:gd name="T10" fmla="*/ 54 w 108"/>
                  <a:gd name="T11" fmla="*/ 0 h 92"/>
                  <a:gd name="T12" fmla="*/ 43 w 108"/>
                  <a:gd name="T13" fmla="*/ 11 h 92"/>
                  <a:gd name="T14" fmla="*/ 43 w 108"/>
                  <a:gd name="T15" fmla="*/ 15 h 92"/>
                  <a:gd name="T16" fmla="*/ 14 w 108"/>
                  <a:gd name="T17" fmla="*/ 15 h 92"/>
                  <a:gd name="T18" fmla="*/ 0 w 108"/>
                  <a:gd name="T19" fmla="*/ 29 h 92"/>
                  <a:gd name="T20" fmla="*/ 0 w 108"/>
                  <a:gd name="T21" fmla="*/ 78 h 92"/>
                  <a:gd name="T22" fmla="*/ 14 w 108"/>
                  <a:gd name="T23" fmla="*/ 92 h 92"/>
                  <a:gd name="T24" fmla="*/ 94 w 108"/>
                  <a:gd name="T25" fmla="*/ 92 h 92"/>
                  <a:gd name="T26" fmla="*/ 108 w 108"/>
                  <a:gd name="T27" fmla="*/ 78 h 92"/>
                  <a:gd name="T28" fmla="*/ 108 w 108"/>
                  <a:gd name="T29" fmla="*/ 29 h 92"/>
                  <a:gd name="T30" fmla="*/ 94 w 108"/>
                  <a:gd name="T31" fmla="*/ 15 h 92"/>
                  <a:gd name="T32" fmla="*/ 10 w 108"/>
                  <a:gd name="T33" fmla="*/ 78 h 92"/>
                  <a:gd name="T34" fmla="*/ 10 w 108"/>
                  <a:gd name="T35" fmla="*/ 29 h 92"/>
                  <a:gd name="T36" fmla="*/ 14 w 108"/>
                  <a:gd name="T37" fmla="*/ 24 h 92"/>
                  <a:gd name="T38" fmla="*/ 26 w 108"/>
                  <a:gd name="T39" fmla="*/ 24 h 92"/>
                  <a:gd name="T40" fmla="*/ 26 w 108"/>
                  <a:gd name="T41" fmla="*/ 83 h 92"/>
                  <a:gd name="T42" fmla="*/ 14 w 108"/>
                  <a:gd name="T43" fmla="*/ 83 h 92"/>
                  <a:gd name="T44" fmla="*/ 10 w 108"/>
                  <a:gd name="T45" fmla="*/ 78 h 92"/>
                  <a:gd name="T46" fmla="*/ 99 w 108"/>
                  <a:gd name="T47" fmla="*/ 78 h 92"/>
                  <a:gd name="T48" fmla="*/ 94 w 108"/>
                  <a:gd name="T49" fmla="*/ 83 h 92"/>
                  <a:gd name="T50" fmla="*/ 35 w 108"/>
                  <a:gd name="T51" fmla="*/ 83 h 92"/>
                  <a:gd name="T52" fmla="*/ 35 w 108"/>
                  <a:gd name="T53" fmla="*/ 24 h 92"/>
                  <a:gd name="T54" fmla="*/ 43 w 108"/>
                  <a:gd name="T55" fmla="*/ 24 h 92"/>
                  <a:gd name="T56" fmla="*/ 77 w 108"/>
                  <a:gd name="T57" fmla="*/ 24 h 92"/>
                  <a:gd name="T58" fmla="*/ 94 w 108"/>
                  <a:gd name="T59" fmla="*/ 24 h 92"/>
                  <a:gd name="T60" fmla="*/ 99 w 108"/>
                  <a:gd name="T61" fmla="*/ 29 h 92"/>
                  <a:gd name="T62" fmla="*/ 99 w 108"/>
                  <a:gd name="T63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92">
                    <a:moveTo>
                      <a:pt x="94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8" y="0"/>
                      <a:pt x="43" y="5"/>
                      <a:pt x="43" y="1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7" y="15"/>
                      <a:pt x="0" y="21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6" y="92"/>
                      <a:pt x="1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101" y="92"/>
                      <a:pt x="108" y="86"/>
                      <a:pt x="108" y="78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1"/>
                      <a:pt x="101" y="15"/>
                      <a:pt x="94" y="15"/>
                    </a:cubicBezTo>
                    <a:close/>
                    <a:moveTo>
                      <a:pt x="10" y="78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7"/>
                      <a:pt x="12" y="24"/>
                      <a:pt x="1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1" y="83"/>
                      <a:pt x="10" y="80"/>
                      <a:pt x="10" y="78"/>
                    </a:cubicBezTo>
                    <a:close/>
                    <a:moveTo>
                      <a:pt x="99" y="78"/>
                    </a:moveTo>
                    <a:cubicBezTo>
                      <a:pt x="99" y="80"/>
                      <a:pt x="96" y="83"/>
                      <a:pt x="94" y="8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4"/>
                      <a:pt x="99" y="27"/>
                      <a:pt x="99" y="29"/>
                    </a:cubicBezTo>
                    <a:lnTo>
                      <a:pt x="9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60" name="淘宝店chenying0907 28"/>
              <p:cNvSpPr>
                <a:spLocks noEditPoints="1"/>
              </p:cNvSpPr>
              <p:nvPr/>
            </p:nvSpPr>
            <p:spPr bwMode="auto">
              <a:xfrm>
                <a:off x="93" y="83"/>
                <a:ext cx="74" cy="74"/>
              </a:xfrm>
              <a:custGeom>
                <a:avLst/>
                <a:gdLst>
                  <a:gd name="T0" fmla="*/ 17 w 34"/>
                  <a:gd name="T1" fmla="*/ 0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17 w 34"/>
                  <a:gd name="T11" fmla="*/ 25 h 34"/>
                  <a:gd name="T12" fmla="*/ 9 w 34"/>
                  <a:gd name="T13" fmla="*/ 17 h 34"/>
                  <a:gd name="T14" fmla="*/ 17 w 34"/>
                  <a:gd name="T15" fmla="*/ 10 h 34"/>
                  <a:gd name="T16" fmla="*/ 25 w 34"/>
                  <a:gd name="T17" fmla="*/ 17 h 34"/>
                  <a:gd name="T18" fmla="*/ 17 w 34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3" y="25"/>
                      <a:pt x="9" y="21"/>
                      <a:pt x="9" y="17"/>
                    </a:cubicBezTo>
                    <a:cubicBezTo>
                      <a:pt x="9" y="13"/>
                      <a:pt x="13" y="10"/>
                      <a:pt x="17" y="10"/>
                    </a:cubicBezTo>
                    <a:cubicBezTo>
                      <a:pt x="21" y="10"/>
                      <a:pt x="25" y="13"/>
                      <a:pt x="25" y="17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8461" name="PA_组合 29"/>
            <p:cNvGrpSpPr/>
            <p:nvPr>
              <p:custDataLst>
                <p:tags r:id="rId10"/>
              </p:custDataLst>
            </p:nvPr>
          </p:nvGrpSpPr>
          <p:grpSpPr bwMode="auto">
            <a:xfrm>
              <a:off x="9271001" y="3639510"/>
              <a:ext cx="488951" cy="486833"/>
              <a:chOff x="0" y="0"/>
              <a:chExt cx="231" cy="230"/>
            </a:xfrm>
            <a:solidFill>
              <a:schemeClr val="accent5"/>
            </a:solidFill>
          </p:grpSpPr>
          <p:sp>
            <p:nvSpPr>
              <p:cNvPr id="18462" name="淘宝店chenying0907 30"/>
              <p:cNvSpPr>
                <a:spLocks noEditPoints="1"/>
              </p:cNvSpPr>
              <p:nvPr/>
            </p:nvSpPr>
            <p:spPr bwMode="auto">
              <a:xfrm>
                <a:off x="0" y="0"/>
                <a:ext cx="231" cy="230"/>
              </a:xfrm>
              <a:custGeom>
                <a:avLst/>
                <a:gdLst>
                  <a:gd name="T0" fmla="*/ 53 w 106"/>
                  <a:gd name="T1" fmla="*/ 106 h 106"/>
                  <a:gd name="T2" fmla="*/ 0 w 106"/>
                  <a:gd name="T3" fmla="*/ 53 h 106"/>
                  <a:gd name="T4" fmla="*/ 53 w 106"/>
                  <a:gd name="T5" fmla="*/ 0 h 106"/>
                  <a:gd name="T6" fmla="*/ 106 w 106"/>
                  <a:gd name="T7" fmla="*/ 53 h 106"/>
                  <a:gd name="T8" fmla="*/ 53 w 106"/>
                  <a:gd name="T9" fmla="*/ 106 h 106"/>
                  <a:gd name="T10" fmla="*/ 53 w 106"/>
                  <a:gd name="T11" fmla="*/ 9 h 106"/>
                  <a:gd name="T12" fmla="*/ 9 w 106"/>
                  <a:gd name="T13" fmla="*/ 53 h 106"/>
                  <a:gd name="T14" fmla="*/ 53 w 106"/>
                  <a:gd name="T15" fmla="*/ 97 h 106"/>
                  <a:gd name="T16" fmla="*/ 97 w 106"/>
                  <a:gd name="T17" fmla="*/ 53 h 106"/>
                  <a:gd name="T18" fmla="*/ 53 w 106"/>
                  <a:gd name="T19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4"/>
                      <a:pt x="106" y="53"/>
                    </a:cubicBezTo>
                    <a:cubicBezTo>
                      <a:pt x="106" y="82"/>
                      <a:pt x="82" y="106"/>
                      <a:pt x="53" y="106"/>
                    </a:cubicBezTo>
                    <a:close/>
                    <a:moveTo>
                      <a:pt x="53" y="9"/>
                    </a:moveTo>
                    <a:cubicBezTo>
                      <a:pt x="29" y="9"/>
                      <a:pt x="9" y="29"/>
                      <a:pt x="9" y="53"/>
                    </a:cubicBezTo>
                    <a:cubicBezTo>
                      <a:pt x="9" y="77"/>
                      <a:pt x="29" y="97"/>
                      <a:pt x="53" y="97"/>
                    </a:cubicBezTo>
                    <a:cubicBezTo>
                      <a:pt x="77" y="97"/>
                      <a:pt x="97" y="77"/>
                      <a:pt x="97" y="53"/>
                    </a:cubicBezTo>
                    <a:cubicBezTo>
                      <a:pt x="97" y="29"/>
                      <a:pt x="77" y="9"/>
                      <a:pt x="5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63" name="淘宝店chenying0907 31"/>
              <p:cNvSpPr/>
              <p:nvPr/>
            </p:nvSpPr>
            <p:spPr bwMode="auto">
              <a:xfrm>
                <a:off x="104" y="43"/>
                <a:ext cx="72" cy="81"/>
              </a:xfrm>
              <a:custGeom>
                <a:avLst/>
                <a:gdLst>
                  <a:gd name="T0" fmla="*/ 28 w 33"/>
                  <a:gd name="T1" fmla="*/ 37 h 37"/>
                  <a:gd name="T2" fmla="*/ 5 w 33"/>
                  <a:gd name="T3" fmla="*/ 37 h 37"/>
                  <a:gd name="T4" fmla="*/ 0 w 33"/>
                  <a:gd name="T5" fmla="*/ 33 h 37"/>
                  <a:gd name="T6" fmla="*/ 0 w 33"/>
                  <a:gd name="T7" fmla="*/ 5 h 37"/>
                  <a:gd name="T8" fmla="*/ 5 w 33"/>
                  <a:gd name="T9" fmla="*/ 0 h 37"/>
                  <a:gd name="T10" fmla="*/ 9 w 33"/>
                  <a:gd name="T11" fmla="*/ 5 h 37"/>
                  <a:gd name="T12" fmla="*/ 9 w 33"/>
                  <a:gd name="T13" fmla="*/ 28 h 37"/>
                  <a:gd name="T14" fmla="*/ 28 w 33"/>
                  <a:gd name="T15" fmla="*/ 28 h 37"/>
                  <a:gd name="T16" fmla="*/ 33 w 33"/>
                  <a:gd name="T17" fmla="*/ 33 h 37"/>
                  <a:gd name="T18" fmla="*/ 28 w 33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7">
                    <a:moveTo>
                      <a:pt x="28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35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1" y="28"/>
                      <a:pt x="33" y="30"/>
                      <a:pt x="33" y="33"/>
                    </a:cubicBezTo>
                    <a:cubicBezTo>
                      <a:pt x="33" y="35"/>
                      <a:pt x="31" y="37"/>
                      <a:pt x="2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8464" name="PA_Line 3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677584" y="4266043"/>
              <a:ext cx="0" cy="899584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65" name="PA_Line 3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096000" y="4266043"/>
              <a:ext cx="0" cy="899584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66" name="PA_Line 3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9514417" y="4266043"/>
              <a:ext cx="0" cy="899584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67" name="PA_Line 3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06900" y="2598109"/>
              <a:ext cx="0" cy="899584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468" name="PA_Line 3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7802033" y="2598109"/>
              <a:ext cx="0" cy="899584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18653" y="4966916"/>
            <a:ext cx="2882775" cy="608129"/>
            <a:chOff x="2172598" y="4856871"/>
            <a:chExt cx="2882775" cy="608129"/>
          </a:xfrm>
        </p:grpSpPr>
        <p:sp>
          <p:nvSpPr>
            <p:cNvPr id="39" name="淘宝店chenying0907 18"/>
            <p:cNvSpPr txBox="1"/>
            <p:nvPr/>
          </p:nvSpPr>
          <p:spPr>
            <a:xfrm>
              <a:off x="2732486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882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61886" y="4966916"/>
            <a:ext cx="2882775" cy="608129"/>
            <a:chOff x="2172598" y="4856871"/>
            <a:chExt cx="2882775" cy="608129"/>
          </a:xfrm>
        </p:grpSpPr>
        <p:sp>
          <p:nvSpPr>
            <p:cNvPr id="42" name="淘宝店chenying0907 18"/>
            <p:cNvSpPr txBox="1"/>
            <p:nvPr/>
          </p:nvSpPr>
          <p:spPr>
            <a:xfrm>
              <a:off x="2732486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882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95576" y="4966916"/>
            <a:ext cx="2882775" cy="608129"/>
            <a:chOff x="2172598" y="4856871"/>
            <a:chExt cx="2882775" cy="608129"/>
          </a:xfrm>
        </p:grpSpPr>
        <p:sp>
          <p:nvSpPr>
            <p:cNvPr id="45" name="淘宝店chenying0907 18"/>
            <p:cNvSpPr txBox="1"/>
            <p:nvPr/>
          </p:nvSpPr>
          <p:spPr>
            <a:xfrm>
              <a:off x="2732486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882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34193" y="1520358"/>
            <a:ext cx="2882775" cy="608129"/>
            <a:chOff x="2172598" y="4856871"/>
            <a:chExt cx="2882775" cy="608129"/>
          </a:xfrm>
        </p:grpSpPr>
        <p:sp>
          <p:nvSpPr>
            <p:cNvPr id="48" name="淘宝店chenying0907 18"/>
            <p:cNvSpPr txBox="1"/>
            <p:nvPr/>
          </p:nvSpPr>
          <p:spPr>
            <a:xfrm>
              <a:off x="2732486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882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12755" y="1520358"/>
            <a:ext cx="2882775" cy="608129"/>
            <a:chOff x="2172598" y="4856871"/>
            <a:chExt cx="2882775" cy="608129"/>
          </a:xfrm>
        </p:grpSpPr>
        <p:sp>
          <p:nvSpPr>
            <p:cNvPr id="51" name="淘宝店chenying0907 18"/>
            <p:cNvSpPr txBox="1"/>
            <p:nvPr/>
          </p:nvSpPr>
          <p:spPr>
            <a:xfrm>
              <a:off x="2732486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5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882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PA_矩形 1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8750" y="2138537"/>
            <a:ext cx="4319947" cy="1284660"/>
          </a:xfrm>
          <a:prstGeom prst="rect">
            <a:avLst/>
          </a:prstGeom>
          <a:solidFill>
            <a:srgbClr val="45464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02" name="PA_矩形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56003" y="2138537"/>
            <a:ext cx="4319947" cy="1284660"/>
          </a:xfrm>
          <a:prstGeom prst="rect">
            <a:avLst/>
          </a:prstGeom>
          <a:solidFill>
            <a:srgbClr val="45464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05" name="PA_矩形 2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28750" y="4072953"/>
            <a:ext cx="4319947" cy="1284660"/>
          </a:xfrm>
          <a:prstGeom prst="rect">
            <a:avLst/>
          </a:prstGeom>
          <a:solidFill>
            <a:srgbClr val="454645"/>
          </a:solidFill>
          <a:ln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6108" name="PA_矩形 2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56003" y="4072953"/>
            <a:ext cx="4319947" cy="1284660"/>
          </a:xfrm>
          <a:prstGeom prst="rect">
            <a:avLst/>
          </a:prstGeom>
          <a:solidFill>
            <a:srgbClr val="45464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11" name="PA_Line 3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458453" y="3791187"/>
            <a:ext cx="9317497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12" name="PA_Line 3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095853" y="2138538"/>
            <a:ext cx="0" cy="3219076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24753" y="4216241"/>
            <a:ext cx="2407233" cy="665879"/>
            <a:chOff x="3224753" y="4216241"/>
            <a:chExt cx="2407233" cy="665879"/>
          </a:xfrm>
        </p:grpSpPr>
        <p:sp>
          <p:nvSpPr>
            <p:cNvPr id="46131" name="PA_Line 5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306501" y="4572908"/>
              <a:ext cx="21887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224753" y="4216241"/>
              <a:ext cx="2407233" cy="665879"/>
              <a:chOff x="2167734" y="4856871"/>
              <a:chExt cx="2407233" cy="665879"/>
            </a:xfrm>
          </p:grpSpPr>
          <p:sp>
            <p:nvSpPr>
              <p:cNvPr id="45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3" y="5245751"/>
                <a:ext cx="23975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这里是描述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8258522" y="4216241"/>
            <a:ext cx="2407233" cy="656254"/>
            <a:chOff x="3224753" y="4216241"/>
            <a:chExt cx="2407233" cy="656254"/>
          </a:xfrm>
        </p:grpSpPr>
        <p:sp>
          <p:nvSpPr>
            <p:cNvPr id="49" name="PA_Line 5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306501" y="4572908"/>
              <a:ext cx="21887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224753" y="4216241"/>
              <a:ext cx="2407233" cy="656254"/>
              <a:chOff x="2167734" y="4856871"/>
              <a:chExt cx="2407233" cy="656254"/>
            </a:xfrm>
          </p:grpSpPr>
          <p:sp>
            <p:nvSpPr>
              <p:cNvPr id="51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3" y="5236126"/>
                <a:ext cx="23975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这里是描述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3224753" y="2271646"/>
            <a:ext cx="2407233" cy="656254"/>
            <a:chOff x="3224753" y="4216241"/>
            <a:chExt cx="2407233" cy="656254"/>
          </a:xfrm>
        </p:grpSpPr>
        <p:sp>
          <p:nvSpPr>
            <p:cNvPr id="54" name="PA_Line 5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306501" y="4572908"/>
              <a:ext cx="21887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224753" y="4216241"/>
              <a:ext cx="2407233" cy="656254"/>
              <a:chOff x="2167734" y="4856871"/>
              <a:chExt cx="2407233" cy="656254"/>
            </a:xfrm>
          </p:grpSpPr>
          <p:sp>
            <p:nvSpPr>
              <p:cNvPr id="56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3" y="5236126"/>
                <a:ext cx="23975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这里是描述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258522" y="2271646"/>
            <a:ext cx="2407233" cy="675505"/>
            <a:chOff x="3224753" y="4216241"/>
            <a:chExt cx="2407233" cy="675505"/>
          </a:xfrm>
        </p:grpSpPr>
        <p:sp>
          <p:nvSpPr>
            <p:cNvPr id="61" name="PA_Line 5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306501" y="4572908"/>
              <a:ext cx="21887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224753" y="4216241"/>
              <a:ext cx="2407233" cy="675505"/>
              <a:chOff x="2167734" y="4856871"/>
              <a:chExt cx="2407233" cy="675505"/>
            </a:xfrm>
          </p:grpSpPr>
          <p:sp>
            <p:nvSpPr>
              <p:cNvPr id="63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3" y="5255377"/>
                <a:ext cx="23975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这里是描述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r="541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r="5411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13"/>
          </p:nvPr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  <p:sp>
        <p:nvSpPr>
          <p:cNvPr id="46101" name="PA_淘宝店chenying0907 21"/>
          <p:cNvSpPr/>
          <p:nvPr>
            <p:custDataLst>
              <p:tags r:id="rId15"/>
            </p:custDataLst>
          </p:nvPr>
        </p:nvSpPr>
        <p:spPr bwMode="auto">
          <a:xfrm>
            <a:off x="1428751" y="2138538"/>
            <a:ext cx="738865" cy="73886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04" name="PA_淘宝店chenying0907 24"/>
          <p:cNvSpPr/>
          <p:nvPr>
            <p:custDataLst>
              <p:tags r:id="rId16"/>
            </p:custDataLst>
          </p:nvPr>
        </p:nvSpPr>
        <p:spPr bwMode="auto">
          <a:xfrm>
            <a:off x="6456004" y="2138538"/>
            <a:ext cx="738865" cy="73886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07" name="PA_淘宝店chenying0907 27"/>
          <p:cNvSpPr/>
          <p:nvPr>
            <p:custDataLst>
              <p:tags r:id="rId17"/>
            </p:custDataLst>
          </p:nvPr>
        </p:nvSpPr>
        <p:spPr bwMode="auto">
          <a:xfrm>
            <a:off x="1428751" y="4072953"/>
            <a:ext cx="738865" cy="737009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110" name="PA_淘宝店chenying0907 30"/>
          <p:cNvSpPr/>
          <p:nvPr>
            <p:custDataLst>
              <p:tags r:id="rId18"/>
            </p:custDataLst>
          </p:nvPr>
        </p:nvSpPr>
        <p:spPr bwMode="auto">
          <a:xfrm>
            <a:off x="6456004" y="4072953"/>
            <a:ext cx="738865" cy="737009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46113" name="PA_组合 33"/>
          <p:cNvGrpSpPr/>
          <p:nvPr>
            <p:custDataLst>
              <p:tags r:id="rId19"/>
            </p:custDataLst>
          </p:nvPr>
        </p:nvGrpSpPr>
        <p:grpSpPr bwMode="auto">
          <a:xfrm>
            <a:off x="6578528" y="4180627"/>
            <a:ext cx="200496" cy="259902"/>
            <a:chOff x="0" y="0"/>
            <a:chExt cx="108" cy="140"/>
          </a:xfrm>
        </p:grpSpPr>
        <p:sp>
          <p:nvSpPr>
            <p:cNvPr id="46114" name="淘宝店chenying0907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15" name="淘宝店chenying0907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16" name="淘宝店chenying0907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17" name="淘宝店chenying0907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18" name="淘宝店chenying0907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46119" name="PA_组合 39"/>
          <p:cNvGrpSpPr/>
          <p:nvPr>
            <p:custDataLst>
              <p:tags r:id="rId20"/>
            </p:custDataLst>
          </p:nvPr>
        </p:nvGrpSpPr>
        <p:grpSpPr bwMode="auto">
          <a:xfrm>
            <a:off x="1536424" y="4178772"/>
            <a:ext cx="261758" cy="261758"/>
            <a:chOff x="0" y="0"/>
            <a:chExt cx="141" cy="141"/>
          </a:xfrm>
        </p:grpSpPr>
        <p:sp>
          <p:nvSpPr>
            <p:cNvPr id="46120" name="淘宝店chenying0907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21" name="淘宝店chenying0907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46122" name="PA_组合 42"/>
          <p:cNvGrpSpPr/>
          <p:nvPr>
            <p:custDataLst>
              <p:tags r:id="rId21"/>
            </p:custDataLst>
          </p:nvPr>
        </p:nvGrpSpPr>
        <p:grpSpPr bwMode="auto">
          <a:xfrm>
            <a:off x="6550681" y="2240643"/>
            <a:ext cx="256189" cy="259902"/>
            <a:chOff x="0" y="0"/>
            <a:chExt cx="138" cy="140"/>
          </a:xfrm>
        </p:grpSpPr>
        <p:sp>
          <p:nvSpPr>
            <p:cNvPr id="46123" name="淘宝店chenying0907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124" name="淘宝店chenying0907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46125" name="PA_淘宝店chenying0907 45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536424" y="2281485"/>
            <a:ext cx="261758" cy="180075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9" grpId="0" animBg="1"/>
      <p:bldP spid="46102" grpId="0" animBg="1"/>
      <p:bldP spid="46105" grpId="0" animBg="1"/>
      <p:bldP spid="46108" grpId="0" animBg="1"/>
      <p:bldP spid="46111" grpId="0" animBg="1"/>
      <p:bldP spid="46112" grpId="0" animBg="1"/>
      <p:bldP spid="46101" grpId="0" animBg="1"/>
      <p:bldP spid="46104" grpId="0" animBg="1"/>
      <p:bldP spid="46107" grpId="0" animBg="1"/>
      <p:bldP spid="46110" grpId="0" animBg="1"/>
      <p:bldP spid="46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447958" y="1485326"/>
            <a:ext cx="20799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/>
        </p:nvSpPr>
        <p:spPr>
          <a:xfrm>
            <a:off x="5980477" y="4051758"/>
            <a:ext cx="501491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这里是一段描述，这里是一段描述，</a:t>
            </a:r>
            <a:endParaRPr lang="en-US" altLang="zh-CN" sz="1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这里是一段描述</a:t>
            </a:r>
            <a:endParaRPr lang="en-US" altLang="zh-CN" sz="1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8130" y="2235200"/>
            <a:ext cx="4235740" cy="2689226"/>
            <a:chOff x="3563589" y="2210565"/>
            <a:chExt cx="5027961" cy="3192200"/>
          </a:xfrm>
        </p:grpSpPr>
        <p:sp>
          <p:nvSpPr>
            <p:cNvPr id="3" name="正五边形 2"/>
            <p:cNvSpPr/>
            <p:nvPr/>
          </p:nvSpPr>
          <p:spPr>
            <a:xfrm>
              <a:off x="4363441" y="2210565"/>
              <a:ext cx="3351810" cy="3192200"/>
            </a:xfrm>
            <a:prstGeom prst="pentagon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>
              <a:off x="5232221" y="3156972"/>
              <a:ext cx="1679020" cy="1735796"/>
            </a:xfrm>
            <a:custGeom>
              <a:avLst/>
              <a:gdLst>
                <a:gd name="T0" fmla="*/ 35 w 89"/>
                <a:gd name="T1" fmla="*/ 11 h 92"/>
                <a:gd name="T2" fmla="*/ 56 w 89"/>
                <a:gd name="T3" fmla="*/ 11 h 92"/>
                <a:gd name="T4" fmla="*/ 70 w 89"/>
                <a:gd name="T5" fmla="*/ 10 h 92"/>
                <a:gd name="T6" fmla="*/ 70 w 89"/>
                <a:gd name="T7" fmla="*/ 27 h 92"/>
                <a:gd name="T8" fmla="*/ 70 w 89"/>
                <a:gd name="T9" fmla="*/ 10 h 92"/>
                <a:gd name="T10" fmla="*/ 30 w 89"/>
                <a:gd name="T11" fmla="*/ 55 h 92"/>
                <a:gd name="T12" fmla="*/ 32 w 89"/>
                <a:gd name="T13" fmla="*/ 85 h 92"/>
                <a:gd name="T14" fmla="*/ 22 w 89"/>
                <a:gd name="T15" fmla="*/ 59 h 92"/>
                <a:gd name="T16" fmla="*/ 17 w 89"/>
                <a:gd name="T17" fmla="*/ 85 h 92"/>
                <a:gd name="T18" fmla="*/ 11 w 89"/>
                <a:gd name="T19" fmla="*/ 55 h 92"/>
                <a:gd name="T20" fmla="*/ 4 w 89"/>
                <a:gd name="T21" fmla="*/ 53 h 92"/>
                <a:gd name="T22" fmla="*/ 10 w 89"/>
                <a:gd name="T23" fmla="*/ 28 h 92"/>
                <a:gd name="T24" fmla="*/ 21 w 89"/>
                <a:gd name="T25" fmla="*/ 35 h 92"/>
                <a:gd name="T26" fmla="*/ 31 w 89"/>
                <a:gd name="T27" fmla="*/ 28 h 92"/>
                <a:gd name="T28" fmla="*/ 44 w 89"/>
                <a:gd name="T29" fmla="*/ 24 h 92"/>
                <a:gd name="T30" fmla="*/ 44 w 89"/>
                <a:gd name="T31" fmla="*/ 27 h 92"/>
                <a:gd name="T32" fmla="*/ 45 w 89"/>
                <a:gd name="T33" fmla="*/ 48 h 92"/>
                <a:gd name="T34" fmla="*/ 45 w 89"/>
                <a:gd name="T35" fmla="*/ 48 h 92"/>
                <a:gd name="T36" fmla="*/ 45 w 89"/>
                <a:gd name="T37" fmla="*/ 48 h 92"/>
                <a:gd name="T38" fmla="*/ 47 w 89"/>
                <a:gd name="T39" fmla="*/ 27 h 92"/>
                <a:gd name="T40" fmla="*/ 47 w 89"/>
                <a:gd name="T41" fmla="*/ 24 h 92"/>
                <a:gd name="T42" fmla="*/ 59 w 89"/>
                <a:gd name="T43" fmla="*/ 28 h 92"/>
                <a:gd name="T44" fmla="*/ 70 w 89"/>
                <a:gd name="T45" fmla="*/ 35 h 92"/>
                <a:gd name="T46" fmla="*/ 80 w 89"/>
                <a:gd name="T47" fmla="*/ 28 h 92"/>
                <a:gd name="T48" fmla="*/ 85 w 89"/>
                <a:gd name="T49" fmla="*/ 51 h 92"/>
                <a:gd name="T50" fmla="*/ 79 w 89"/>
                <a:gd name="T51" fmla="*/ 55 h 92"/>
                <a:gd name="T52" fmla="*/ 80 w 89"/>
                <a:gd name="T53" fmla="*/ 85 h 92"/>
                <a:gd name="T54" fmla="*/ 71 w 89"/>
                <a:gd name="T55" fmla="*/ 59 h 92"/>
                <a:gd name="T56" fmla="*/ 66 w 89"/>
                <a:gd name="T57" fmla="*/ 85 h 92"/>
                <a:gd name="T58" fmla="*/ 60 w 89"/>
                <a:gd name="T59" fmla="*/ 55 h 92"/>
                <a:gd name="T60" fmla="*/ 57 w 89"/>
                <a:gd name="T61" fmla="*/ 55 h 92"/>
                <a:gd name="T62" fmla="*/ 49 w 89"/>
                <a:gd name="T63" fmla="*/ 92 h 92"/>
                <a:gd name="T64" fmla="*/ 43 w 89"/>
                <a:gd name="T65" fmla="*/ 61 h 92"/>
                <a:gd name="T66" fmla="*/ 32 w 89"/>
                <a:gd name="T67" fmla="*/ 92 h 92"/>
                <a:gd name="T68" fmla="*/ 30 w 89"/>
                <a:gd name="T69" fmla="*/ 52 h 92"/>
                <a:gd name="T70" fmla="*/ 13 w 89"/>
                <a:gd name="T71" fmla="*/ 18 h 92"/>
                <a:gd name="T72" fmla="*/ 29 w 89"/>
                <a:gd name="T73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511947" y="3429765"/>
              <a:ext cx="1079603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911240" y="5390065"/>
              <a:ext cx="1665234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63589" y="5390065"/>
              <a:ext cx="2173614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563589" y="3429765"/>
              <a:ext cx="1675905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350819" y="4349642"/>
            <a:ext cx="2425131" cy="792795"/>
            <a:chOff x="2167734" y="4856871"/>
            <a:chExt cx="2425131" cy="792795"/>
          </a:xfrm>
        </p:grpSpPr>
        <p:sp>
          <p:nvSpPr>
            <p:cNvPr id="41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3" y="5188001"/>
              <a:ext cx="2415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这里是一段描述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左对齐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350819" y="2709525"/>
            <a:ext cx="2425131" cy="792795"/>
            <a:chOff x="2167734" y="4856871"/>
            <a:chExt cx="2425131" cy="792795"/>
          </a:xfrm>
        </p:grpSpPr>
        <p:sp>
          <p:nvSpPr>
            <p:cNvPr id="44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3" y="5188001"/>
              <a:ext cx="2415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这里是一段描述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左对齐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04448" y="4349642"/>
            <a:ext cx="2415402" cy="792795"/>
            <a:chOff x="2177463" y="4856871"/>
            <a:chExt cx="2415402" cy="792795"/>
          </a:xfrm>
        </p:grpSpPr>
        <p:sp>
          <p:nvSpPr>
            <p:cNvPr id="47" name="淘宝店chenying0907 18"/>
            <p:cNvSpPr txBox="1"/>
            <p:nvPr/>
          </p:nvSpPr>
          <p:spPr>
            <a:xfrm>
              <a:off x="2829867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48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3" y="5188001"/>
              <a:ext cx="2415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这里是一段描述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右对齐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04448" y="2709525"/>
            <a:ext cx="2415402" cy="792795"/>
            <a:chOff x="2177463" y="4856871"/>
            <a:chExt cx="2415402" cy="792795"/>
          </a:xfrm>
        </p:grpSpPr>
        <p:sp>
          <p:nvSpPr>
            <p:cNvPr id="50" name="淘宝店chenying0907 18"/>
            <p:cNvSpPr txBox="1"/>
            <p:nvPr/>
          </p:nvSpPr>
          <p:spPr>
            <a:xfrm>
              <a:off x="2829867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5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3" y="5188001"/>
              <a:ext cx="2415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这里是一段描述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右对齐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店chenying0907 18"/>
          <p:cNvSpPr txBox="1"/>
          <p:nvPr/>
        </p:nvSpPr>
        <p:spPr>
          <a:xfrm>
            <a:off x="1849099" y="4029856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395487" y="4360986"/>
            <a:ext cx="4670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西北大学（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Northwest University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），简称“西大”，始建于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 ，位列国家“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211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工程”、首批国家“双一流”世界一流学科建设高校。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4" name="图片占位符 3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5" r="10935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r="21206"/>
          <a:stretch>
            <a:fillRect/>
          </a:stretch>
        </p:blipFill>
        <p:spPr>
          <a:xfrm>
            <a:off x="1849099" y="1975048"/>
            <a:ext cx="1765640" cy="1765640"/>
          </a:xfrm>
          <a:ln w="76200">
            <a:solidFill>
              <a:srgbClr val="E94949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2000">
        <p15:prstTrans prst="drape"/>
      </p:transition>
    </mc:Choice>
    <mc:Fallback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614900" y="2548314"/>
            <a:ext cx="5161050" cy="1162127"/>
            <a:chOff x="2167734" y="4856871"/>
            <a:chExt cx="5161050" cy="1162127"/>
          </a:xfrm>
        </p:grpSpPr>
        <p:sp>
          <p:nvSpPr>
            <p:cNvPr id="15" name="淘宝店chenying0907 18"/>
            <p:cNvSpPr txBox="1"/>
            <p:nvPr/>
          </p:nvSpPr>
          <p:spPr>
            <a:xfrm>
              <a:off x="2167734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1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7462" y="5188001"/>
              <a:ext cx="51513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年，由清末光绪皇帝御笔朱批设立  ，坐落于古都西安，是国家教育部与陕西省人民政府共建的综合性全国重点大学 ，位列国家“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211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工程”、首批国家“双一流”世界一流学科建设高校。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91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917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91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r="399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9" name="PA_组合 19"/>
          <p:cNvGrpSpPr/>
          <p:nvPr>
            <p:custDataLst>
              <p:tags r:id="rId1"/>
            </p:custDataLst>
          </p:nvPr>
        </p:nvGrpSpPr>
        <p:grpSpPr bwMode="auto">
          <a:xfrm>
            <a:off x="1958798" y="2029458"/>
            <a:ext cx="2311400" cy="3376656"/>
            <a:chOff x="0" y="0"/>
            <a:chExt cx="1335" cy="1951"/>
          </a:xfrm>
          <a:solidFill>
            <a:schemeClr val="accent5"/>
          </a:solidFill>
        </p:grpSpPr>
        <p:sp>
          <p:nvSpPr>
            <p:cNvPr id="20500" name="淘宝店chenying0907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501" name="淘宝店chenying0907 21"/>
            <p:cNvSpPr/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502" name="淘宝店chenying0907 22"/>
            <p:cNvSpPr/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503" name="淘宝店chenying0907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504" name="淘宝店chenying0907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0505" name="PA_组合 25"/>
          <p:cNvGrpSpPr/>
          <p:nvPr>
            <p:custDataLst>
              <p:tags r:id="rId2"/>
            </p:custDataLst>
          </p:nvPr>
        </p:nvGrpSpPr>
        <p:grpSpPr bwMode="auto">
          <a:xfrm>
            <a:off x="5012243" y="5077458"/>
            <a:ext cx="131233" cy="194733"/>
            <a:chOff x="0" y="0"/>
            <a:chExt cx="85" cy="127"/>
          </a:xfrm>
        </p:grpSpPr>
        <p:sp>
          <p:nvSpPr>
            <p:cNvPr id="20506" name="淘宝店chenying0907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507" name="淘宝店chenying0907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29074" y="1949714"/>
            <a:ext cx="5467907" cy="977461"/>
            <a:chOff x="4829074" y="1903994"/>
            <a:chExt cx="5467907" cy="977461"/>
          </a:xfrm>
        </p:grpSpPr>
        <p:sp>
          <p:nvSpPr>
            <p:cNvPr id="20495" name="PA_椭圆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29074" y="2059553"/>
              <a:ext cx="488947" cy="488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0512" name="PA_组合 32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2051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51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617031" y="1903994"/>
              <a:ext cx="4679950" cy="977461"/>
              <a:chOff x="2167734" y="4856871"/>
              <a:chExt cx="4679950" cy="977461"/>
            </a:xfrm>
          </p:grpSpPr>
          <p:sp>
            <p:nvSpPr>
              <p:cNvPr id="43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4670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829074" y="3361260"/>
            <a:ext cx="5467907" cy="977461"/>
            <a:chOff x="4829074" y="2864055"/>
            <a:chExt cx="5467907" cy="977461"/>
          </a:xfrm>
        </p:grpSpPr>
        <p:sp>
          <p:nvSpPr>
            <p:cNvPr id="20496" name="PA_椭圆 1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29074" y="3020519"/>
              <a:ext cx="488947" cy="488947"/>
            </a:xfrm>
            <a:prstGeom prst="ellipse">
              <a:avLst/>
            </a:prstGeom>
            <a:solidFill>
              <a:srgbClr val="454645"/>
            </a:solidFill>
            <a:ln>
              <a:noFill/>
            </a:ln>
            <a:effectLst/>
          </p:spPr>
          <p:txBody>
            <a:bodyPr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511" name="PA_淘宝店chenying0907 3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978376" y="3187274"/>
              <a:ext cx="198967" cy="169333"/>
            </a:xfrm>
            <a:custGeom>
              <a:avLst/>
              <a:gdLst>
                <a:gd name="T0" fmla="*/ 52 w 54"/>
                <a:gd name="T1" fmla="*/ 0 h 47"/>
                <a:gd name="T2" fmla="*/ 11 w 54"/>
                <a:gd name="T3" fmla="*/ 0 h 47"/>
                <a:gd name="T4" fmla="*/ 9 w 54"/>
                <a:gd name="T5" fmla="*/ 2 h 47"/>
                <a:gd name="T6" fmla="*/ 9 w 54"/>
                <a:gd name="T7" fmla="*/ 4 h 47"/>
                <a:gd name="T8" fmla="*/ 9 w 54"/>
                <a:gd name="T9" fmla="*/ 5 h 47"/>
                <a:gd name="T10" fmla="*/ 9 w 54"/>
                <a:gd name="T11" fmla="*/ 6 h 47"/>
                <a:gd name="T12" fmla="*/ 9 w 54"/>
                <a:gd name="T13" fmla="*/ 9 h 47"/>
                <a:gd name="T14" fmla="*/ 10 w 54"/>
                <a:gd name="T15" fmla="*/ 9 h 47"/>
                <a:gd name="T16" fmla="*/ 2 w 54"/>
                <a:gd name="T17" fmla="*/ 9 h 47"/>
                <a:gd name="T18" fmla="*/ 0 w 54"/>
                <a:gd name="T19" fmla="*/ 11 h 47"/>
                <a:gd name="T20" fmla="*/ 0 w 54"/>
                <a:gd name="T21" fmla="*/ 45 h 47"/>
                <a:gd name="T22" fmla="*/ 2 w 54"/>
                <a:gd name="T23" fmla="*/ 47 h 47"/>
                <a:gd name="T24" fmla="*/ 43 w 54"/>
                <a:gd name="T25" fmla="*/ 47 h 47"/>
                <a:gd name="T26" fmla="*/ 45 w 54"/>
                <a:gd name="T27" fmla="*/ 45 h 47"/>
                <a:gd name="T28" fmla="*/ 45 w 54"/>
                <a:gd name="T29" fmla="*/ 38 h 47"/>
                <a:gd name="T30" fmla="*/ 52 w 54"/>
                <a:gd name="T31" fmla="*/ 38 h 47"/>
                <a:gd name="T32" fmla="*/ 54 w 54"/>
                <a:gd name="T33" fmla="*/ 36 h 47"/>
                <a:gd name="T34" fmla="*/ 54 w 54"/>
                <a:gd name="T35" fmla="*/ 34 h 47"/>
                <a:gd name="T36" fmla="*/ 54 w 54"/>
                <a:gd name="T37" fmla="*/ 33 h 47"/>
                <a:gd name="T38" fmla="*/ 54 w 54"/>
                <a:gd name="T39" fmla="*/ 31 h 47"/>
                <a:gd name="T40" fmla="*/ 54 w 54"/>
                <a:gd name="T41" fmla="*/ 7 h 47"/>
                <a:gd name="T42" fmla="*/ 54 w 54"/>
                <a:gd name="T43" fmla="*/ 5 h 47"/>
                <a:gd name="T44" fmla="*/ 54 w 54"/>
                <a:gd name="T45" fmla="*/ 4 h 47"/>
                <a:gd name="T46" fmla="*/ 54 w 54"/>
                <a:gd name="T47" fmla="*/ 2 h 47"/>
                <a:gd name="T48" fmla="*/ 52 w 54"/>
                <a:gd name="T49" fmla="*/ 0 h 47"/>
                <a:gd name="T50" fmla="*/ 26 w 54"/>
                <a:gd name="T51" fmla="*/ 22 h 47"/>
                <a:gd name="T52" fmla="*/ 30 w 54"/>
                <a:gd name="T53" fmla="*/ 18 h 47"/>
                <a:gd name="T54" fmla="*/ 34 w 54"/>
                <a:gd name="T55" fmla="*/ 22 h 47"/>
                <a:gd name="T56" fmla="*/ 30 w 54"/>
                <a:gd name="T57" fmla="*/ 26 h 47"/>
                <a:gd name="T58" fmla="*/ 26 w 54"/>
                <a:gd name="T59" fmla="*/ 22 h 47"/>
                <a:gd name="T60" fmla="*/ 38 w 54"/>
                <a:gd name="T61" fmla="*/ 42 h 47"/>
                <a:gd name="T62" fmla="*/ 7 w 54"/>
                <a:gd name="T63" fmla="*/ 42 h 47"/>
                <a:gd name="T64" fmla="*/ 5 w 54"/>
                <a:gd name="T65" fmla="*/ 40 h 47"/>
                <a:gd name="T66" fmla="*/ 5 w 54"/>
                <a:gd name="T67" fmla="*/ 37 h 47"/>
                <a:gd name="T68" fmla="*/ 5 w 54"/>
                <a:gd name="T69" fmla="*/ 36 h 47"/>
                <a:gd name="T70" fmla="*/ 6 w 54"/>
                <a:gd name="T71" fmla="*/ 34 h 47"/>
                <a:gd name="T72" fmla="*/ 20 w 54"/>
                <a:gd name="T73" fmla="*/ 29 h 47"/>
                <a:gd name="T74" fmla="*/ 23 w 54"/>
                <a:gd name="T75" fmla="*/ 30 h 47"/>
                <a:gd name="T76" fmla="*/ 26 w 54"/>
                <a:gd name="T77" fmla="*/ 32 h 47"/>
                <a:gd name="T78" fmla="*/ 38 w 54"/>
                <a:gd name="T79" fmla="*/ 32 h 47"/>
                <a:gd name="T80" fmla="*/ 39 w 54"/>
                <a:gd name="T81" fmla="*/ 32 h 47"/>
                <a:gd name="T82" fmla="*/ 40 w 54"/>
                <a:gd name="T83" fmla="*/ 33 h 47"/>
                <a:gd name="T84" fmla="*/ 40 w 54"/>
                <a:gd name="T85" fmla="*/ 40 h 47"/>
                <a:gd name="T86" fmla="*/ 38 w 54"/>
                <a:gd name="T87" fmla="*/ 42 h 47"/>
                <a:gd name="T88" fmla="*/ 49 w 54"/>
                <a:gd name="T89" fmla="*/ 31 h 47"/>
                <a:gd name="T90" fmla="*/ 48 w 54"/>
                <a:gd name="T91" fmla="*/ 33 h 47"/>
                <a:gd name="T92" fmla="*/ 47 w 54"/>
                <a:gd name="T93" fmla="*/ 33 h 47"/>
                <a:gd name="T94" fmla="*/ 45 w 54"/>
                <a:gd name="T95" fmla="*/ 33 h 47"/>
                <a:gd name="T96" fmla="*/ 45 w 54"/>
                <a:gd name="T97" fmla="*/ 11 h 47"/>
                <a:gd name="T98" fmla="*/ 43 w 54"/>
                <a:gd name="T99" fmla="*/ 9 h 47"/>
                <a:gd name="T100" fmla="*/ 14 w 54"/>
                <a:gd name="T101" fmla="*/ 9 h 47"/>
                <a:gd name="T102" fmla="*/ 14 w 54"/>
                <a:gd name="T103" fmla="*/ 9 h 47"/>
                <a:gd name="T104" fmla="*/ 14 w 54"/>
                <a:gd name="T105" fmla="*/ 7 h 47"/>
                <a:gd name="T106" fmla="*/ 15 w 54"/>
                <a:gd name="T107" fmla="*/ 6 h 47"/>
                <a:gd name="T108" fmla="*/ 16 w 54"/>
                <a:gd name="T109" fmla="*/ 5 h 47"/>
                <a:gd name="T110" fmla="*/ 47 w 54"/>
                <a:gd name="T111" fmla="*/ 5 h 47"/>
                <a:gd name="T112" fmla="*/ 49 w 54"/>
                <a:gd name="T113" fmla="*/ 7 h 47"/>
                <a:gd name="T114" fmla="*/ 49 w 54"/>
                <a:gd name="T115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47">
                  <a:moveTo>
                    <a:pt x="5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1" y="47"/>
                    <a:pt x="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5" y="46"/>
                    <a:pt x="45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4" y="37"/>
                    <a:pt x="54" y="36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4" y="5"/>
                  </a:cubicBezTo>
                  <a:cubicBezTo>
                    <a:pt x="54" y="5"/>
                    <a:pt x="54" y="4"/>
                    <a:pt x="54" y="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26" y="22"/>
                  </a:moveTo>
                  <a:cubicBezTo>
                    <a:pt x="26" y="20"/>
                    <a:pt x="28" y="18"/>
                    <a:pt x="30" y="18"/>
                  </a:cubicBezTo>
                  <a:cubicBezTo>
                    <a:pt x="33" y="18"/>
                    <a:pt x="34" y="20"/>
                    <a:pt x="34" y="22"/>
                  </a:cubicBezTo>
                  <a:cubicBezTo>
                    <a:pt x="34" y="24"/>
                    <a:pt x="33" y="26"/>
                    <a:pt x="30" y="26"/>
                  </a:cubicBezTo>
                  <a:cubicBezTo>
                    <a:pt x="28" y="26"/>
                    <a:pt x="26" y="24"/>
                    <a:pt x="26" y="22"/>
                  </a:cubicBezTo>
                  <a:close/>
                  <a:moveTo>
                    <a:pt x="38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1"/>
                    <a:pt x="5" y="4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6" y="35"/>
                    <a:pt x="6" y="35"/>
                    <a:pt x="6" y="34"/>
                  </a:cubicBezTo>
                  <a:cubicBezTo>
                    <a:pt x="6" y="34"/>
                    <a:pt x="11" y="26"/>
                    <a:pt x="20" y="29"/>
                  </a:cubicBezTo>
                  <a:cubicBezTo>
                    <a:pt x="21" y="29"/>
                    <a:pt x="22" y="30"/>
                    <a:pt x="23" y="30"/>
                  </a:cubicBezTo>
                  <a:cubicBezTo>
                    <a:pt x="24" y="31"/>
                    <a:pt x="25" y="31"/>
                    <a:pt x="26" y="32"/>
                  </a:cubicBezTo>
                  <a:cubicBezTo>
                    <a:pt x="34" y="35"/>
                    <a:pt x="38" y="32"/>
                    <a:pt x="38" y="32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2"/>
                    <a:pt x="40" y="32"/>
                    <a:pt x="40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39" y="42"/>
                    <a:pt x="38" y="42"/>
                  </a:cubicBezTo>
                  <a:close/>
                  <a:moveTo>
                    <a:pt x="49" y="31"/>
                  </a:moveTo>
                  <a:cubicBezTo>
                    <a:pt x="49" y="32"/>
                    <a:pt x="48" y="32"/>
                    <a:pt x="48" y="33"/>
                  </a:cubicBezTo>
                  <a:cubicBezTo>
                    <a:pt x="48" y="33"/>
                    <a:pt x="47" y="33"/>
                    <a:pt x="4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4" y="9"/>
                    <a:pt x="4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5" y="6"/>
                  </a:cubicBezTo>
                  <a:cubicBezTo>
                    <a:pt x="15" y="6"/>
                    <a:pt x="15" y="5"/>
                    <a:pt x="16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6"/>
                    <a:pt x="49" y="7"/>
                  </a:cubicBezTo>
                  <a:lnTo>
                    <a:pt x="4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617031" y="2864055"/>
              <a:ext cx="4679950" cy="977461"/>
              <a:chOff x="2167734" y="4856871"/>
              <a:chExt cx="4679950" cy="977461"/>
            </a:xfrm>
          </p:grpSpPr>
          <p:sp>
            <p:nvSpPr>
              <p:cNvPr id="46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4670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829074" y="4772806"/>
            <a:ext cx="5467907" cy="977461"/>
            <a:chOff x="4829074" y="4041286"/>
            <a:chExt cx="5467907" cy="977461"/>
          </a:xfrm>
        </p:grpSpPr>
        <p:sp>
          <p:nvSpPr>
            <p:cNvPr id="20497" name="PA_椭圆 1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9074" y="4203451"/>
              <a:ext cx="488947" cy="48415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0508" name="PA_组合 28"/>
            <p:cNvGrpSpPr/>
            <p:nvPr>
              <p:custDataLst>
                <p:tags r:id="rId8"/>
              </p:custDataLst>
            </p:nvPr>
          </p:nvGrpSpPr>
          <p:grpSpPr bwMode="auto">
            <a:xfrm>
              <a:off x="4976258" y="4355674"/>
              <a:ext cx="203200" cy="165100"/>
              <a:chOff x="0" y="0"/>
              <a:chExt cx="132" cy="109"/>
            </a:xfrm>
          </p:grpSpPr>
          <p:sp>
            <p:nvSpPr>
              <p:cNvPr id="20509" name="淘宝店chenying0907 29"/>
              <p:cNvSpPr/>
              <p:nvPr/>
            </p:nvSpPr>
            <p:spPr bwMode="auto">
              <a:xfrm>
                <a:off x="83" y="38"/>
                <a:ext cx="49" cy="71"/>
              </a:xfrm>
              <a:custGeom>
                <a:avLst/>
                <a:gdLst>
                  <a:gd name="T0" fmla="*/ 21 w 21"/>
                  <a:gd name="T1" fmla="*/ 15 h 30"/>
                  <a:gd name="T2" fmla="*/ 5 w 21"/>
                  <a:gd name="T3" fmla="*/ 30 h 30"/>
                  <a:gd name="T4" fmla="*/ 0 w 21"/>
                  <a:gd name="T5" fmla="*/ 29 h 30"/>
                  <a:gd name="T6" fmla="*/ 14 w 21"/>
                  <a:gd name="T7" fmla="*/ 9 h 30"/>
                  <a:gd name="T8" fmla="*/ 12 w 21"/>
                  <a:gd name="T9" fmla="*/ 0 h 30"/>
                  <a:gd name="T10" fmla="*/ 21 w 21"/>
                  <a:gd name="T1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0">
                    <a:moveTo>
                      <a:pt x="21" y="15"/>
                    </a:moveTo>
                    <a:cubicBezTo>
                      <a:pt x="21" y="23"/>
                      <a:pt x="14" y="30"/>
                      <a:pt x="5" y="30"/>
                    </a:cubicBezTo>
                    <a:cubicBezTo>
                      <a:pt x="4" y="30"/>
                      <a:pt x="2" y="30"/>
                      <a:pt x="0" y="29"/>
                    </a:cubicBezTo>
                    <a:cubicBezTo>
                      <a:pt x="8" y="26"/>
                      <a:pt x="14" y="18"/>
                      <a:pt x="14" y="9"/>
                    </a:cubicBezTo>
                    <a:cubicBezTo>
                      <a:pt x="14" y="6"/>
                      <a:pt x="13" y="3"/>
                      <a:pt x="12" y="0"/>
                    </a:cubicBezTo>
                    <a:cubicBezTo>
                      <a:pt x="17" y="3"/>
                      <a:pt x="21" y="8"/>
                      <a:pt x="2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510" name="淘宝店chenying0907 30"/>
              <p:cNvSpPr>
                <a:spLocks noEditPoints="1"/>
              </p:cNvSpPr>
              <p:nvPr/>
            </p:nvSpPr>
            <p:spPr bwMode="auto">
              <a:xfrm>
                <a:off x="0" y="0"/>
                <a:ext cx="109" cy="109"/>
              </a:xfrm>
              <a:custGeom>
                <a:avLst/>
                <a:gdLst>
                  <a:gd name="T0" fmla="*/ 45 w 46"/>
                  <a:gd name="T1" fmla="*/ 15 h 46"/>
                  <a:gd name="T2" fmla="*/ 35 w 46"/>
                  <a:gd name="T3" fmla="*/ 4 h 46"/>
                  <a:gd name="T4" fmla="*/ 35 w 46"/>
                  <a:gd name="T5" fmla="*/ 4 h 46"/>
                  <a:gd name="T6" fmla="*/ 23 w 46"/>
                  <a:gd name="T7" fmla="*/ 0 h 46"/>
                  <a:gd name="T8" fmla="*/ 4 w 46"/>
                  <a:gd name="T9" fmla="*/ 10 h 46"/>
                  <a:gd name="T10" fmla="*/ 0 w 46"/>
                  <a:gd name="T11" fmla="*/ 23 h 46"/>
                  <a:gd name="T12" fmla="*/ 5 w 46"/>
                  <a:gd name="T13" fmla="*/ 37 h 46"/>
                  <a:gd name="T14" fmla="*/ 9 w 46"/>
                  <a:gd name="T15" fmla="*/ 42 h 46"/>
                  <a:gd name="T16" fmla="*/ 14 w 46"/>
                  <a:gd name="T17" fmla="*/ 44 h 46"/>
                  <a:gd name="T18" fmla="*/ 14 w 46"/>
                  <a:gd name="T19" fmla="*/ 44 h 46"/>
                  <a:gd name="T20" fmla="*/ 23 w 46"/>
                  <a:gd name="T21" fmla="*/ 46 h 46"/>
                  <a:gd name="T22" fmla="*/ 32 w 46"/>
                  <a:gd name="T23" fmla="*/ 44 h 46"/>
                  <a:gd name="T24" fmla="*/ 36 w 46"/>
                  <a:gd name="T25" fmla="*/ 42 h 46"/>
                  <a:gd name="T26" fmla="*/ 42 w 46"/>
                  <a:gd name="T27" fmla="*/ 36 h 46"/>
                  <a:gd name="T28" fmla="*/ 46 w 46"/>
                  <a:gd name="T29" fmla="*/ 26 h 46"/>
                  <a:gd name="T30" fmla="*/ 46 w 46"/>
                  <a:gd name="T31" fmla="*/ 26 h 46"/>
                  <a:gd name="T32" fmla="*/ 46 w 46"/>
                  <a:gd name="T33" fmla="*/ 23 h 46"/>
                  <a:gd name="T34" fmla="*/ 45 w 46"/>
                  <a:gd name="T35" fmla="*/ 15 h 46"/>
                  <a:gd name="T36" fmla="*/ 31 w 46"/>
                  <a:gd name="T37" fmla="*/ 11 h 46"/>
                  <a:gd name="T38" fmla="*/ 35 w 46"/>
                  <a:gd name="T39" fmla="*/ 15 h 46"/>
                  <a:gd name="T40" fmla="*/ 35 w 46"/>
                  <a:gd name="T41" fmla="*/ 15 h 46"/>
                  <a:gd name="T42" fmla="*/ 31 w 46"/>
                  <a:gd name="T43" fmla="*/ 19 h 46"/>
                  <a:gd name="T44" fmla="*/ 27 w 46"/>
                  <a:gd name="T45" fmla="*/ 15 h 46"/>
                  <a:gd name="T46" fmla="*/ 31 w 46"/>
                  <a:gd name="T47" fmla="*/ 11 h 46"/>
                  <a:gd name="T48" fmla="*/ 31 w 46"/>
                  <a:gd name="T49" fmla="*/ 11 h 46"/>
                  <a:gd name="T50" fmla="*/ 15 w 46"/>
                  <a:gd name="T51" fmla="*/ 36 h 46"/>
                  <a:gd name="T52" fmla="*/ 11 w 46"/>
                  <a:gd name="T53" fmla="*/ 32 h 46"/>
                  <a:gd name="T54" fmla="*/ 15 w 46"/>
                  <a:gd name="T55" fmla="*/ 28 h 46"/>
                  <a:gd name="T56" fmla="*/ 19 w 46"/>
                  <a:gd name="T57" fmla="*/ 32 h 46"/>
                  <a:gd name="T58" fmla="*/ 15 w 46"/>
                  <a:gd name="T59" fmla="*/ 36 h 46"/>
                  <a:gd name="T60" fmla="*/ 15 w 46"/>
                  <a:gd name="T61" fmla="*/ 19 h 46"/>
                  <a:gd name="T62" fmla="*/ 11 w 46"/>
                  <a:gd name="T63" fmla="*/ 15 h 46"/>
                  <a:gd name="T64" fmla="*/ 15 w 46"/>
                  <a:gd name="T65" fmla="*/ 11 h 46"/>
                  <a:gd name="T66" fmla="*/ 19 w 46"/>
                  <a:gd name="T67" fmla="*/ 15 h 46"/>
                  <a:gd name="T68" fmla="*/ 15 w 46"/>
                  <a:gd name="T69" fmla="*/ 19 h 46"/>
                  <a:gd name="T70" fmla="*/ 20 w 46"/>
                  <a:gd name="T71" fmla="*/ 23 h 46"/>
                  <a:gd name="T72" fmla="*/ 22 w 46"/>
                  <a:gd name="T73" fmla="*/ 21 h 46"/>
                  <a:gd name="T74" fmla="*/ 23 w 46"/>
                  <a:gd name="T75" fmla="*/ 21 h 46"/>
                  <a:gd name="T76" fmla="*/ 26 w 46"/>
                  <a:gd name="T77" fmla="*/ 23 h 46"/>
                  <a:gd name="T78" fmla="*/ 25 w 46"/>
                  <a:gd name="T79" fmla="*/ 25 h 46"/>
                  <a:gd name="T80" fmla="*/ 23 w 46"/>
                  <a:gd name="T81" fmla="*/ 26 h 46"/>
                  <a:gd name="T82" fmla="*/ 20 w 46"/>
                  <a:gd name="T83" fmla="*/ 23 h 46"/>
                  <a:gd name="T84" fmla="*/ 31 w 46"/>
                  <a:gd name="T85" fmla="*/ 36 h 46"/>
                  <a:gd name="T86" fmla="*/ 27 w 46"/>
                  <a:gd name="T87" fmla="*/ 32 h 46"/>
                  <a:gd name="T88" fmla="*/ 31 w 46"/>
                  <a:gd name="T89" fmla="*/ 28 h 46"/>
                  <a:gd name="T90" fmla="*/ 35 w 46"/>
                  <a:gd name="T91" fmla="*/ 32 h 46"/>
                  <a:gd name="T92" fmla="*/ 31 w 46"/>
                  <a:gd name="T93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46">
                    <a:moveTo>
                      <a:pt x="45" y="15"/>
                    </a:moveTo>
                    <a:cubicBezTo>
                      <a:pt x="43" y="10"/>
                      <a:pt x="39" y="6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ubicBezTo>
                      <a:pt x="15" y="0"/>
                      <a:pt x="8" y="4"/>
                      <a:pt x="4" y="10"/>
                    </a:cubicBezTo>
                    <a:cubicBezTo>
                      <a:pt x="2" y="14"/>
                      <a:pt x="0" y="19"/>
                      <a:pt x="0" y="23"/>
                    </a:cubicBezTo>
                    <a:cubicBezTo>
                      <a:pt x="0" y="29"/>
                      <a:pt x="2" y="33"/>
                      <a:pt x="5" y="37"/>
                    </a:cubicBezTo>
                    <a:cubicBezTo>
                      <a:pt x="6" y="39"/>
                      <a:pt x="8" y="40"/>
                      <a:pt x="9" y="42"/>
                    </a:cubicBezTo>
                    <a:cubicBezTo>
                      <a:pt x="11" y="43"/>
                      <a:pt x="12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46"/>
                      <a:pt x="20" y="46"/>
                      <a:pt x="23" y="46"/>
                    </a:cubicBezTo>
                    <a:cubicBezTo>
                      <a:pt x="26" y="46"/>
                      <a:pt x="30" y="46"/>
                      <a:pt x="32" y="44"/>
                    </a:cubicBezTo>
                    <a:cubicBezTo>
                      <a:pt x="34" y="44"/>
                      <a:pt x="35" y="43"/>
                      <a:pt x="36" y="42"/>
                    </a:cubicBezTo>
                    <a:cubicBezTo>
                      <a:pt x="38" y="41"/>
                      <a:pt x="40" y="39"/>
                      <a:pt x="42" y="36"/>
                    </a:cubicBezTo>
                    <a:cubicBezTo>
                      <a:pt x="44" y="33"/>
                      <a:pt x="45" y="30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5"/>
                      <a:pt x="46" y="24"/>
                      <a:pt x="46" y="23"/>
                    </a:cubicBezTo>
                    <a:cubicBezTo>
                      <a:pt x="46" y="21"/>
                      <a:pt x="45" y="18"/>
                      <a:pt x="45" y="15"/>
                    </a:cubicBezTo>
                    <a:close/>
                    <a:moveTo>
                      <a:pt x="31" y="11"/>
                    </a:moveTo>
                    <a:cubicBezTo>
                      <a:pt x="34" y="11"/>
                      <a:pt x="35" y="13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7"/>
                      <a:pt x="33" y="19"/>
                      <a:pt x="31" y="19"/>
                    </a:cubicBezTo>
                    <a:cubicBezTo>
                      <a:pt x="29" y="19"/>
                      <a:pt x="27" y="17"/>
                      <a:pt x="27" y="15"/>
                    </a:cubicBezTo>
                    <a:cubicBezTo>
                      <a:pt x="27" y="13"/>
                      <a:pt x="29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lose/>
                    <a:moveTo>
                      <a:pt x="15" y="36"/>
                    </a:moveTo>
                    <a:cubicBezTo>
                      <a:pt x="12" y="36"/>
                      <a:pt x="11" y="34"/>
                      <a:pt x="11" y="32"/>
                    </a:cubicBezTo>
                    <a:cubicBezTo>
                      <a:pt x="11" y="30"/>
                      <a:pt x="12" y="28"/>
                      <a:pt x="15" y="28"/>
                    </a:cubicBezTo>
                    <a:cubicBezTo>
                      <a:pt x="17" y="28"/>
                      <a:pt x="19" y="30"/>
                      <a:pt x="19" y="32"/>
                    </a:cubicBezTo>
                    <a:cubicBezTo>
                      <a:pt x="19" y="34"/>
                      <a:pt x="17" y="36"/>
                      <a:pt x="15" y="36"/>
                    </a:cubicBezTo>
                    <a:close/>
                    <a:moveTo>
                      <a:pt x="15" y="19"/>
                    </a:moveTo>
                    <a:cubicBezTo>
                      <a:pt x="12" y="19"/>
                      <a:pt x="11" y="17"/>
                      <a:pt x="11" y="15"/>
                    </a:cubicBezTo>
                    <a:cubicBezTo>
                      <a:pt x="11" y="13"/>
                      <a:pt x="12" y="11"/>
                      <a:pt x="15" y="11"/>
                    </a:cubicBezTo>
                    <a:cubicBezTo>
                      <a:pt x="17" y="11"/>
                      <a:pt x="19" y="13"/>
                      <a:pt x="19" y="15"/>
                    </a:cubicBezTo>
                    <a:cubicBezTo>
                      <a:pt x="19" y="17"/>
                      <a:pt x="17" y="19"/>
                      <a:pt x="15" y="19"/>
                    </a:cubicBezTo>
                    <a:close/>
                    <a:moveTo>
                      <a:pt x="20" y="23"/>
                    </a:moveTo>
                    <a:cubicBezTo>
                      <a:pt x="20" y="22"/>
                      <a:pt x="21" y="21"/>
                      <a:pt x="22" y="21"/>
                    </a:cubicBezTo>
                    <a:cubicBezTo>
                      <a:pt x="22" y="21"/>
                      <a:pt x="23" y="21"/>
                      <a:pt x="23" y="21"/>
                    </a:cubicBezTo>
                    <a:cubicBezTo>
                      <a:pt x="25" y="21"/>
                      <a:pt x="26" y="22"/>
                      <a:pt x="26" y="23"/>
                    </a:cubicBezTo>
                    <a:cubicBezTo>
                      <a:pt x="26" y="24"/>
                      <a:pt x="26" y="24"/>
                      <a:pt x="25" y="25"/>
                    </a:cubicBezTo>
                    <a:cubicBezTo>
                      <a:pt x="25" y="26"/>
                      <a:pt x="24" y="26"/>
                      <a:pt x="23" y="26"/>
                    </a:cubicBezTo>
                    <a:cubicBezTo>
                      <a:pt x="22" y="26"/>
                      <a:pt x="20" y="25"/>
                      <a:pt x="20" y="23"/>
                    </a:cubicBezTo>
                    <a:close/>
                    <a:moveTo>
                      <a:pt x="31" y="36"/>
                    </a:moveTo>
                    <a:cubicBezTo>
                      <a:pt x="29" y="36"/>
                      <a:pt x="27" y="34"/>
                      <a:pt x="27" y="32"/>
                    </a:cubicBezTo>
                    <a:cubicBezTo>
                      <a:pt x="27" y="30"/>
                      <a:pt x="29" y="28"/>
                      <a:pt x="31" y="28"/>
                    </a:cubicBezTo>
                    <a:cubicBezTo>
                      <a:pt x="34" y="28"/>
                      <a:pt x="35" y="30"/>
                      <a:pt x="35" y="32"/>
                    </a:cubicBezTo>
                    <a:cubicBezTo>
                      <a:pt x="35" y="34"/>
                      <a:pt x="34" y="36"/>
                      <a:pt x="3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617031" y="4041286"/>
              <a:ext cx="4679950" cy="977461"/>
              <a:chOff x="2167734" y="4856871"/>
              <a:chExt cx="4679950" cy="977461"/>
            </a:xfrm>
          </p:grpSpPr>
          <p:sp>
            <p:nvSpPr>
              <p:cNvPr id="49" name="淘宝店chenying0907 18"/>
              <p:cNvSpPr txBox="1"/>
              <p:nvPr/>
            </p:nvSpPr>
            <p:spPr>
              <a:xfrm>
                <a:off x="2167734" y="485687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4670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PA_组合 9"/>
          <p:cNvGrpSpPr/>
          <p:nvPr>
            <p:custDataLst>
              <p:tags r:id="rId1"/>
            </p:custDataLst>
          </p:nvPr>
        </p:nvGrpSpPr>
        <p:grpSpPr bwMode="auto">
          <a:xfrm>
            <a:off x="1669360" y="2521666"/>
            <a:ext cx="573611" cy="1413093"/>
            <a:chOff x="0" y="0"/>
            <a:chExt cx="274" cy="675"/>
          </a:xfrm>
          <a:solidFill>
            <a:srgbClr val="454645"/>
          </a:solidFill>
        </p:grpSpPr>
        <p:sp>
          <p:nvSpPr>
            <p:cNvPr id="17418" name="淘宝店chenying0907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20" name="淘宝店chenying0907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22" name="PA_组合 14"/>
          <p:cNvGrpSpPr/>
          <p:nvPr>
            <p:custDataLst>
              <p:tags r:id="rId2"/>
            </p:custDataLst>
          </p:nvPr>
        </p:nvGrpSpPr>
        <p:grpSpPr bwMode="auto">
          <a:xfrm>
            <a:off x="7495484" y="2511198"/>
            <a:ext cx="745275" cy="1415186"/>
            <a:chOff x="0" y="0"/>
            <a:chExt cx="356" cy="676"/>
          </a:xfrm>
          <a:solidFill>
            <a:schemeClr val="accent5"/>
          </a:solidFill>
        </p:grpSpPr>
        <p:sp>
          <p:nvSpPr>
            <p:cNvPr id="17423" name="淘宝店chenying0907 15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25" name="PA_组合 17"/>
          <p:cNvGrpSpPr/>
          <p:nvPr>
            <p:custDataLst>
              <p:tags r:id="rId3"/>
            </p:custDataLst>
          </p:nvPr>
        </p:nvGrpSpPr>
        <p:grpSpPr bwMode="auto">
          <a:xfrm>
            <a:off x="2460691" y="2521666"/>
            <a:ext cx="573611" cy="1413093"/>
            <a:chOff x="0" y="0"/>
            <a:chExt cx="274" cy="675"/>
          </a:xfrm>
          <a:solidFill>
            <a:srgbClr val="454645"/>
          </a:solidFill>
        </p:grpSpPr>
        <p:sp>
          <p:nvSpPr>
            <p:cNvPr id="17426" name="淘宝店chenying0907 18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28" name="PA_组合 20"/>
          <p:cNvGrpSpPr/>
          <p:nvPr>
            <p:custDataLst>
              <p:tags r:id="rId4"/>
            </p:custDataLst>
          </p:nvPr>
        </p:nvGrpSpPr>
        <p:grpSpPr bwMode="auto">
          <a:xfrm>
            <a:off x="8286816" y="2511198"/>
            <a:ext cx="745275" cy="1415186"/>
            <a:chOff x="0" y="0"/>
            <a:chExt cx="356" cy="676"/>
          </a:xfrm>
          <a:solidFill>
            <a:schemeClr val="accent5"/>
          </a:solidFill>
        </p:grpSpPr>
        <p:sp>
          <p:nvSpPr>
            <p:cNvPr id="17429" name="淘宝店chenying0907 21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31" name="PA_组合 23"/>
          <p:cNvGrpSpPr/>
          <p:nvPr>
            <p:custDataLst>
              <p:tags r:id="rId5"/>
            </p:custDataLst>
          </p:nvPr>
        </p:nvGrpSpPr>
        <p:grpSpPr bwMode="auto">
          <a:xfrm>
            <a:off x="3252023" y="2521666"/>
            <a:ext cx="573611" cy="1413093"/>
            <a:chOff x="0" y="0"/>
            <a:chExt cx="274" cy="675"/>
          </a:xfrm>
          <a:solidFill>
            <a:srgbClr val="454645"/>
          </a:solidFill>
        </p:grpSpPr>
        <p:sp>
          <p:nvSpPr>
            <p:cNvPr id="17432" name="淘宝店chenying0907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34" name="PA_组合 26"/>
          <p:cNvGrpSpPr/>
          <p:nvPr>
            <p:custDataLst>
              <p:tags r:id="rId6"/>
            </p:custDataLst>
          </p:nvPr>
        </p:nvGrpSpPr>
        <p:grpSpPr bwMode="auto">
          <a:xfrm>
            <a:off x="9078147" y="2511198"/>
            <a:ext cx="745275" cy="1415186"/>
            <a:chOff x="0" y="0"/>
            <a:chExt cx="356" cy="676"/>
          </a:xfrm>
          <a:solidFill>
            <a:schemeClr val="accent5"/>
          </a:solidFill>
        </p:grpSpPr>
        <p:sp>
          <p:nvSpPr>
            <p:cNvPr id="17435" name="淘宝店chenying0907 27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37" name="PA_组合 29"/>
          <p:cNvGrpSpPr/>
          <p:nvPr>
            <p:custDataLst>
              <p:tags r:id="rId7"/>
            </p:custDataLst>
          </p:nvPr>
        </p:nvGrpSpPr>
        <p:grpSpPr bwMode="auto">
          <a:xfrm>
            <a:off x="4043354" y="2521666"/>
            <a:ext cx="573611" cy="1413093"/>
            <a:chOff x="0" y="0"/>
            <a:chExt cx="274" cy="675"/>
          </a:xfrm>
          <a:solidFill>
            <a:srgbClr val="454645"/>
          </a:solidFill>
        </p:grpSpPr>
        <p:sp>
          <p:nvSpPr>
            <p:cNvPr id="17438" name="淘宝店chenying0907 3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40" name="PA_组合 32"/>
          <p:cNvGrpSpPr/>
          <p:nvPr>
            <p:custDataLst>
              <p:tags r:id="rId8"/>
            </p:custDataLst>
          </p:nvPr>
        </p:nvGrpSpPr>
        <p:grpSpPr bwMode="auto">
          <a:xfrm>
            <a:off x="9867385" y="2511198"/>
            <a:ext cx="747369" cy="1415186"/>
            <a:chOff x="0" y="0"/>
            <a:chExt cx="357" cy="676"/>
          </a:xfrm>
          <a:solidFill>
            <a:schemeClr val="accent5"/>
          </a:solidFill>
        </p:grpSpPr>
        <p:sp>
          <p:nvSpPr>
            <p:cNvPr id="17441" name="淘宝店chenying0907 33"/>
            <p:cNvSpPr/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501" name="PA_组合 93"/>
          <p:cNvGrpSpPr/>
          <p:nvPr>
            <p:custDataLst>
              <p:tags r:id="rId9"/>
            </p:custDataLst>
          </p:nvPr>
        </p:nvGrpSpPr>
        <p:grpSpPr bwMode="auto">
          <a:xfrm>
            <a:off x="1416050" y="2086224"/>
            <a:ext cx="460564" cy="389385"/>
            <a:chOff x="635" y="1030"/>
            <a:chExt cx="220" cy="186"/>
          </a:xfrm>
        </p:grpSpPr>
        <p:sp>
          <p:nvSpPr>
            <p:cNvPr id="17464" name="淘宝店chenying0907 56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65" name="Oval 57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66" name="Oval 58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67" name="Oval 59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500" name="PA_组合 92"/>
          <p:cNvGrpSpPr/>
          <p:nvPr>
            <p:custDataLst>
              <p:tags r:id="rId10"/>
            </p:custDataLst>
          </p:nvPr>
        </p:nvGrpSpPr>
        <p:grpSpPr bwMode="auto">
          <a:xfrm>
            <a:off x="2222036" y="2086224"/>
            <a:ext cx="456376" cy="389385"/>
            <a:chOff x="1020" y="1030"/>
            <a:chExt cx="218" cy="186"/>
          </a:xfrm>
        </p:grpSpPr>
        <p:sp>
          <p:nvSpPr>
            <p:cNvPr id="17469" name="淘宝店chenying0907 61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1" name="Oval 63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98" name="PA_组合 90"/>
          <p:cNvGrpSpPr/>
          <p:nvPr>
            <p:custDataLst>
              <p:tags r:id="rId11"/>
            </p:custDataLst>
          </p:nvPr>
        </p:nvGrpSpPr>
        <p:grpSpPr bwMode="auto">
          <a:xfrm>
            <a:off x="4447393" y="2086224"/>
            <a:ext cx="460564" cy="389385"/>
            <a:chOff x="2083" y="1030"/>
            <a:chExt cx="220" cy="186"/>
          </a:xfrm>
        </p:grpSpPr>
        <p:sp>
          <p:nvSpPr>
            <p:cNvPr id="17474" name="淘宝店chenying0907 66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5" name="Oval 67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499" name="PA_组合 91"/>
          <p:cNvGrpSpPr/>
          <p:nvPr>
            <p:custDataLst>
              <p:tags r:id="rId12"/>
            </p:custDataLst>
          </p:nvPr>
        </p:nvGrpSpPr>
        <p:grpSpPr bwMode="auto">
          <a:xfrm>
            <a:off x="3647688" y="2086224"/>
            <a:ext cx="454282" cy="389385"/>
            <a:chOff x="1701" y="1030"/>
            <a:chExt cx="217" cy="186"/>
          </a:xfrm>
        </p:grpSpPr>
        <p:sp>
          <p:nvSpPr>
            <p:cNvPr id="17479" name="淘宝店chenying0907 71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454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81" name="Oval 73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7483" name="PA_Line 7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30838" y="3225071"/>
            <a:ext cx="1568008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484" name="PA_椭圆 7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41158" y="2850340"/>
            <a:ext cx="747368" cy="751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54645"/>
            </a:solidFill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485" name="PA_文本框 7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54388" y="2992698"/>
            <a:ext cx="566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5"/>
                </a:solidFill>
                <a:cs typeface="+mn-ea"/>
                <a:sym typeface="+mn-lt"/>
              </a:rPr>
              <a:t>VS</a:t>
            </a:r>
            <a:endParaRPr lang="en-US" altLang="zh-CN" sz="24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17486" name="PA_文本框 7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786418" y="4196441"/>
            <a:ext cx="27302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54645"/>
                </a:solidFill>
                <a:cs typeface="+mn-ea"/>
                <a:sym typeface="+mn-lt"/>
              </a:rPr>
              <a:t>35,216,840</a:t>
            </a:r>
            <a:endParaRPr lang="en-US" altLang="zh-CN" sz="3600" b="1" dirty="0">
              <a:solidFill>
                <a:srgbClr val="454645"/>
              </a:solidFill>
              <a:cs typeface="+mn-ea"/>
              <a:sym typeface="+mn-lt"/>
            </a:endParaRPr>
          </a:p>
        </p:txBody>
      </p:sp>
      <p:sp>
        <p:nvSpPr>
          <p:cNvPr id="17488" name="PA_文本框 8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98375" y="4196441"/>
            <a:ext cx="27302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accent5"/>
                </a:solidFill>
                <a:cs typeface="+mn-ea"/>
                <a:sym typeface="+mn-lt"/>
              </a:rPr>
              <a:t>61,478,900</a:t>
            </a:r>
            <a:endParaRPr lang="en-US" altLang="zh-CN" sz="36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17490" name="PA_Line 8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884988" y="4901941"/>
            <a:ext cx="2564499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491" name="PA_Line 8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771823" y="4901941"/>
            <a:ext cx="2564499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7502" name="PA_组合 94"/>
          <p:cNvGrpSpPr/>
          <p:nvPr>
            <p:custDataLst>
              <p:tags r:id="rId20"/>
            </p:custDataLst>
          </p:nvPr>
        </p:nvGrpSpPr>
        <p:grpSpPr bwMode="auto">
          <a:xfrm>
            <a:off x="7284043" y="2086224"/>
            <a:ext cx="460564" cy="389385"/>
            <a:chOff x="635" y="1030"/>
            <a:chExt cx="220" cy="186"/>
          </a:xfrm>
        </p:grpSpPr>
        <p:sp>
          <p:nvSpPr>
            <p:cNvPr id="17503" name="淘宝店chenying0907 95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04" name="Oval 96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05" name="Oval 97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507" name="PA_组合 99"/>
          <p:cNvGrpSpPr/>
          <p:nvPr>
            <p:custDataLst>
              <p:tags r:id="rId21"/>
            </p:custDataLst>
          </p:nvPr>
        </p:nvGrpSpPr>
        <p:grpSpPr bwMode="auto">
          <a:xfrm>
            <a:off x="8090030" y="2086224"/>
            <a:ext cx="456376" cy="389385"/>
            <a:chOff x="1020" y="1030"/>
            <a:chExt cx="218" cy="186"/>
          </a:xfrm>
        </p:grpSpPr>
        <p:sp>
          <p:nvSpPr>
            <p:cNvPr id="17508" name="淘宝店chenying0907 100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0" name="Oval 102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1" name="Oval 103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512" name="PA_组合 104"/>
          <p:cNvGrpSpPr/>
          <p:nvPr>
            <p:custDataLst>
              <p:tags r:id="rId22"/>
            </p:custDataLst>
          </p:nvPr>
        </p:nvGrpSpPr>
        <p:grpSpPr bwMode="auto">
          <a:xfrm>
            <a:off x="10315386" y="2086224"/>
            <a:ext cx="460564" cy="389385"/>
            <a:chOff x="2083" y="1030"/>
            <a:chExt cx="220" cy="186"/>
          </a:xfrm>
        </p:grpSpPr>
        <p:sp>
          <p:nvSpPr>
            <p:cNvPr id="17513" name="淘宝店chenying0907 105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5" name="Oval 107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517" name="PA_组合 109"/>
          <p:cNvGrpSpPr/>
          <p:nvPr>
            <p:custDataLst>
              <p:tags r:id="rId23"/>
            </p:custDataLst>
          </p:nvPr>
        </p:nvGrpSpPr>
        <p:grpSpPr bwMode="auto">
          <a:xfrm>
            <a:off x="9515682" y="2086224"/>
            <a:ext cx="454283" cy="389385"/>
            <a:chOff x="1701" y="1030"/>
            <a:chExt cx="217" cy="186"/>
          </a:xfrm>
        </p:grpSpPr>
        <p:sp>
          <p:nvSpPr>
            <p:cNvPr id="17518" name="淘宝店chenying0907 110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8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600274" y="5009260"/>
            <a:ext cx="3133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西北大学简称“西大”，始建于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 ，位列国家“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211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工程”、首批国家“双一流”世界一流学科建设高校。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7457801" y="5009260"/>
            <a:ext cx="3133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西北大学简称“西大”，始建于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 ，位列国家“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211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工程”、首批国家“双一流”世界一流学科建设高校。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3" grpId="0" animBg="1"/>
      <p:bldP spid="17484" grpId="0" animBg="1"/>
      <p:bldP spid="17485" grpId="0"/>
      <p:bldP spid="17486" grpId="0"/>
      <p:bldP spid="17488" grpId="0"/>
      <p:bldP spid="17490" grpId="0" animBg="1"/>
      <p:bldP spid="17491" grpId="0" animBg="1"/>
      <p:bldP spid="82" grpId="0"/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340128" y="1485326"/>
            <a:ext cx="2295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/>
        </p:nvSpPr>
        <p:spPr>
          <a:xfrm>
            <a:off x="5980477" y="4051758"/>
            <a:ext cx="50149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店chenying0907 5"/>
          <p:cNvSpPr txBox="1"/>
          <p:nvPr/>
        </p:nvSpPr>
        <p:spPr>
          <a:xfrm>
            <a:off x="6900676" y="1887056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cs typeface="+mn-ea"/>
                <a:sym typeface="+mn-lt"/>
              </a:rPr>
              <a:t>01</a:t>
            </a:r>
            <a:r>
              <a:rPr lang="en-US" altLang="zh-CN" sz="2400" b="1" dirty="0">
                <a:solidFill>
                  <a:srgbClr val="444343"/>
                </a:solidFill>
                <a:cs typeface="+mn-ea"/>
                <a:sym typeface="+mn-lt"/>
              </a:rPr>
              <a:t> . </a:t>
            </a:r>
            <a:r>
              <a:rPr lang="zh-CN" altLang="en-US" sz="2400" dirty="0">
                <a:solidFill>
                  <a:srgbClr val="444343"/>
                </a:solidFill>
                <a:cs typeface="+mn-ea"/>
                <a:sym typeface="+mn-lt"/>
              </a:rPr>
              <a:t>标题文字添加此处</a:t>
            </a:r>
            <a:endParaRPr lang="zh-CN" altLang="en-US" sz="2400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1" name="淘宝店chenying0907 5"/>
          <p:cNvSpPr txBox="1"/>
          <p:nvPr/>
        </p:nvSpPr>
        <p:spPr>
          <a:xfrm>
            <a:off x="6900676" y="2761130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cs typeface="+mn-ea"/>
                <a:sym typeface="+mn-lt"/>
              </a:rPr>
              <a:t>02</a:t>
            </a:r>
            <a:r>
              <a:rPr lang="en-US" altLang="zh-CN" sz="2400" b="1" dirty="0">
                <a:solidFill>
                  <a:srgbClr val="444343"/>
                </a:solidFill>
                <a:cs typeface="+mn-ea"/>
                <a:sym typeface="+mn-lt"/>
              </a:rPr>
              <a:t> . </a:t>
            </a:r>
            <a:r>
              <a:rPr lang="zh-CN" altLang="en-US" sz="2400" dirty="0">
                <a:solidFill>
                  <a:srgbClr val="444343"/>
                </a:solidFill>
                <a:cs typeface="+mn-ea"/>
                <a:sym typeface="+mn-lt"/>
              </a:rPr>
              <a:t>标题文字添加此处</a:t>
            </a:r>
            <a:endParaRPr lang="zh-CN" altLang="en-US" sz="2400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2" name="淘宝店chenying0907 5"/>
          <p:cNvSpPr txBox="1"/>
          <p:nvPr/>
        </p:nvSpPr>
        <p:spPr>
          <a:xfrm>
            <a:off x="6900676" y="3635204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cs typeface="+mn-ea"/>
                <a:sym typeface="+mn-lt"/>
              </a:rPr>
              <a:t>03</a:t>
            </a:r>
            <a:r>
              <a:rPr lang="en-US" altLang="zh-CN" sz="2400" b="1" dirty="0">
                <a:solidFill>
                  <a:srgbClr val="444343"/>
                </a:solidFill>
                <a:cs typeface="+mn-ea"/>
                <a:sym typeface="+mn-lt"/>
              </a:rPr>
              <a:t> . </a:t>
            </a:r>
            <a:r>
              <a:rPr lang="zh-CN" altLang="en-US" sz="2400" dirty="0">
                <a:solidFill>
                  <a:srgbClr val="444343"/>
                </a:solidFill>
                <a:cs typeface="+mn-ea"/>
                <a:sym typeface="+mn-lt"/>
              </a:rPr>
              <a:t>标题文字添加此处</a:t>
            </a:r>
            <a:endParaRPr lang="zh-CN" altLang="en-US" sz="2400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3" name="淘宝店chenying0907 5"/>
          <p:cNvSpPr txBox="1"/>
          <p:nvPr/>
        </p:nvSpPr>
        <p:spPr>
          <a:xfrm>
            <a:off x="6900676" y="4509279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cs typeface="+mn-ea"/>
                <a:sym typeface="+mn-lt"/>
              </a:rPr>
              <a:t>04</a:t>
            </a:r>
            <a:r>
              <a:rPr lang="en-US" altLang="zh-CN" sz="2400" b="1" dirty="0">
                <a:solidFill>
                  <a:srgbClr val="444343"/>
                </a:solidFill>
                <a:cs typeface="+mn-ea"/>
                <a:sym typeface="+mn-lt"/>
              </a:rPr>
              <a:t> . </a:t>
            </a:r>
            <a:r>
              <a:rPr lang="zh-CN" altLang="en-US" sz="2400" dirty="0">
                <a:solidFill>
                  <a:srgbClr val="444343"/>
                </a:solidFill>
                <a:cs typeface="+mn-ea"/>
                <a:sym typeface="+mn-lt"/>
              </a:rPr>
              <a:t>标题文字添加此处</a:t>
            </a:r>
            <a:endParaRPr lang="zh-CN" altLang="en-US" sz="2400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1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70271" y="1112218"/>
            <a:ext cx="1200329" cy="4633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44343"/>
                </a:solidFill>
                <a:cs typeface="+mn-ea"/>
                <a:sym typeface="+mn-lt"/>
              </a:rPr>
              <a:t>CONTENT</a:t>
            </a:r>
            <a:endParaRPr lang="zh-CN" altLang="en-US" sz="6600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89423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PA-Table 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96000" y="2216996"/>
          <a:ext cx="9756812" cy="225171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321470"/>
                <a:gridCol w="3556936"/>
                <a:gridCol w="1095074"/>
                <a:gridCol w="3783332"/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中文名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西北大学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专职院士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外文名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Northwest University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本科专业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86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简    称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西大、</a:t>
                      </a:r>
                      <a:r>
                        <a:rPr 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NWU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硕士点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学术学位授权一级学科</a:t>
                      </a: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 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创办时间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1902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学术学位授权二级学科</a:t>
                      </a: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189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 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    别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公立大学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专业学位授权类别</a:t>
                      </a: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    型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综合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博士点</a:t>
                      </a:r>
                      <a:endParaRPr lang="zh-CN" alt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-45720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学术学位授权一级学科</a:t>
                      </a:r>
                      <a:r>
                        <a:rPr lang="en-US" altLang="zh-CN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r>
                        <a:rPr lang="zh-CN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 </a:t>
                      </a:r>
                      <a:endParaRPr lang="zh-CN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57175" marR="9525" marT="9525" marB="0" anchor="ctr">
                    <a:lnR w="12700" cmpd="sng">
                      <a:noFill/>
                    </a:ln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33350"/>
            <a:ext cx="4749800" cy="7124700"/>
          </a:xfrm>
        </p:spPr>
      </p:pic>
      <p:grpSp>
        <p:nvGrpSpPr>
          <p:cNvPr id="30723" name="PA_组合 10"/>
          <p:cNvGrpSpPr/>
          <p:nvPr>
            <p:custDataLst>
              <p:tags r:id="rId2"/>
            </p:custDataLst>
          </p:nvPr>
        </p:nvGrpSpPr>
        <p:grpSpPr bwMode="auto">
          <a:xfrm>
            <a:off x="4206241" y="1268413"/>
            <a:ext cx="7985760" cy="4321175"/>
            <a:chOff x="0" y="0"/>
            <a:chExt cx="7560033" cy="4320000"/>
          </a:xfrm>
          <a:solidFill>
            <a:srgbClr val="E94949"/>
          </a:solidFill>
        </p:grpSpPr>
        <p:sp>
          <p:nvSpPr>
            <p:cNvPr id="30731" name="矩形 9"/>
            <p:cNvSpPr>
              <a:spLocks noChangeArrowheads="1"/>
            </p:cNvSpPr>
            <p:nvPr/>
          </p:nvSpPr>
          <p:spPr bwMode="auto">
            <a:xfrm>
              <a:off x="0" y="0"/>
              <a:ext cx="108000" cy="4320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0" name="矩形 8"/>
            <p:cNvSpPr>
              <a:spLocks noChangeArrowheads="1"/>
            </p:cNvSpPr>
            <p:nvPr/>
          </p:nvSpPr>
          <p:spPr bwMode="auto">
            <a:xfrm>
              <a:off x="0" y="0"/>
              <a:ext cx="7560033" cy="4320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724" name="PA_矩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54395" y="1849438"/>
            <a:ext cx="5100638" cy="8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西北大学（Northwest University），简称“西大”，始建于1902年，由清末光绪皇帝御笔朱批设立  ，坐落于古都西安，是国家教育部与陕西省人民政府共建的综合性全国重点大学。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5" name="PA_任意多边形 121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317808" y="2076450"/>
            <a:ext cx="374650" cy="374650"/>
          </a:xfrm>
          <a:custGeom>
            <a:avLst/>
            <a:gdLst>
              <a:gd name="T0" fmla="*/ 2147483646 w 200"/>
              <a:gd name="T1" fmla="*/ 0 h 200"/>
              <a:gd name="T2" fmla="*/ 0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0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726" name="PA_矩形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4395" y="3022600"/>
            <a:ext cx="5100638" cy="8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西北大学（Northwest University），简称“西大”，始建于1902年，由清末光绪皇帝御笔朱批设立  ，坐落于古都西安，是国家教育部与陕西省人民政府共建的综合性全国重点大学。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7" name="PA_任意多边形 12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317808" y="3248025"/>
            <a:ext cx="374650" cy="374650"/>
          </a:xfrm>
          <a:custGeom>
            <a:avLst/>
            <a:gdLst>
              <a:gd name="T0" fmla="*/ 2147483646 w 200"/>
              <a:gd name="T1" fmla="*/ 0 h 200"/>
              <a:gd name="T2" fmla="*/ 0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0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728" name="PA_矩形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54395" y="4197350"/>
            <a:ext cx="5100638" cy="8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西北大学（Northwest University），简称“西大”，始建于1902年，由清末光绪皇帝御笔朱批设立  ，坐落于古都西安，是国家教育部与陕西省人民政府共建的综合性全国重点大学。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9" name="PA_任意多边形 12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317808" y="4424363"/>
            <a:ext cx="374650" cy="374650"/>
          </a:xfrm>
          <a:custGeom>
            <a:avLst/>
            <a:gdLst>
              <a:gd name="T0" fmla="*/ 2147483646 w 200"/>
              <a:gd name="T1" fmla="*/ 0 h 200"/>
              <a:gd name="T2" fmla="*/ 0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0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9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209550" y="143533"/>
            <a:ext cx="984925" cy="996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 animBg="1"/>
      <p:bldP spid="30726" grpId="0"/>
      <p:bldP spid="30727" grpId="0" animBg="1"/>
      <p:bldP spid="30728" grpId="0"/>
      <p:bldP spid="307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2"/>
          <p:cNvSpPr/>
          <p:nvPr/>
        </p:nvSpPr>
        <p:spPr>
          <a:xfrm>
            <a:off x="0" y="3681413"/>
            <a:ext cx="12192000" cy="3176587"/>
          </a:xfrm>
          <a:prstGeom prst="rect">
            <a:avLst/>
          </a:prstGeom>
          <a:solidFill>
            <a:schemeClr val="accent5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圆角淘宝店chenying0907 4"/>
          <p:cNvSpPr/>
          <p:nvPr/>
        </p:nvSpPr>
        <p:spPr>
          <a:xfrm>
            <a:off x="1643297" y="4042556"/>
            <a:ext cx="1427396" cy="14273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圆角淘宝店chenying0907 42"/>
          <p:cNvSpPr/>
          <p:nvPr/>
        </p:nvSpPr>
        <p:spPr>
          <a:xfrm>
            <a:off x="4156648" y="4042556"/>
            <a:ext cx="1427396" cy="14273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圆角淘宝店chenying0907 43"/>
          <p:cNvSpPr/>
          <p:nvPr/>
        </p:nvSpPr>
        <p:spPr>
          <a:xfrm>
            <a:off x="6669999" y="4042556"/>
            <a:ext cx="1427396" cy="14273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淘宝店chenying0907 44"/>
          <p:cNvSpPr/>
          <p:nvPr/>
        </p:nvSpPr>
        <p:spPr>
          <a:xfrm>
            <a:off x="9183350" y="4042556"/>
            <a:ext cx="1427396" cy="14273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淘宝店chenying0907 45"/>
          <p:cNvSpPr txBox="1"/>
          <p:nvPr/>
        </p:nvSpPr>
        <p:spPr>
          <a:xfrm>
            <a:off x="1637311" y="4350022"/>
            <a:ext cx="143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54645"/>
                </a:solidFill>
                <a:cs typeface="+mn-ea"/>
                <a:sym typeface="+mn-lt"/>
              </a:rPr>
              <a:t>20%</a:t>
            </a:r>
            <a:endParaRPr lang="zh-CN" altLang="en-US" sz="4400" b="1" dirty="0">
              <a:solidFill>
                <a:srgbClr val="454645"/>
              </a:solidFill>
              <a:cs typeface="+mn-ea"/>
              <a:sym typeface="+mn-lt"/>
            </a:endParaRPr>
          </a:p>
        </p:txBody>
      </p:sp>
      <p:sp>
        <p:nvSpPr>
          <p:cNvPr id="47" name="淘宝店chenying0907 46"/>
          <p:cNvSpPr txBox="1"/>
          <p:nvPr/>
        </p:nvSpPr>
        <p:spPr>
          <a:xfrm>
            <a:off x="4185640" y="4350022"/>
            <a:ext cx="143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54645"/>
                </a:solidFill>
                <a:cs typeface="+mn-ea"/>
                <a:sym typeface="+mn-lt"/>
              </a:rPr>
              <a:t>58%</a:t>
            </a:r>
            <a:endParaRPr lang="zh-CN" altLang="en-US" sz="4400" b="1" dirty="0">
              <a:solidFill>
                <a:srgbClr val="454645"/>
              </a:solidFill>
              <a:cs typeface="+mn-ea"/>
              <a:sym typeface="+mn-lt"/>
            </a:endParaRPr>
          </a:p>
        </p:txBody>
      </p:sp>
      <p:sp>
        <p:nvSpPr>
          <p:cNvPr id="48" name="淘宝店chenying0907 47"/>
          <p:cNvSpPr txBox="1"/>
          <p:nvPr/>
        </p:nvSpPr>
        <p:spPr>
          <a:xfrm>
            <a:off x="6664013" y="4350022"/>
            <a:ext cx="143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54645"/>
                </a:solidFill>
                <a:cs typeface="+mn-ea"/>
                <a:sym typeface="+mn-lt"/>
              </a:rPr>
              <a:t>30%</a:t>
            </a:r>
            <a:endParaRPr lang="zh-CN" altLang="en-US" sz="4400" b="1" dirty="0">
              <a:solidFill>
                <a:srgbClr val="454645"/>
              </a:solidFill>
              <a:cs typeface="+mn-ea"/>
              <a:sym typeface="+mn-lt"/>
            </a:endParaRPr>
          </a:p>
        </p:txBody>
      </p:sp>
      <p:sp>
        <p:nvSpPr>
          <p:cNvPr id="49" name="淘宝店chenying0907 48"/>
          <p:cNvSpPr txBox="1"/>
          <p:nvPr/>
        </p:nvSpPr>
        <p:spPr>
          <a:xfrm>
            <a:off x="9200500" y="4350022"/>
            <a:ext cx="143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54645"/>
                </a:solidFill>
                <a:cs typeface="+mn-ea"/>
                <a:sym typeface="+mn-lt"/>
              </a:rPr>
              <a:t>15%</a:t>
            </a:r>
            <a:endParaRPr lang="zh-CN" altLang="en-US" sz="4400" b="1" dirty="0">
              <a:solidFill>
                <a:srgbClr val="454645"/>
              </a:solidFill>
              <a:cs typeface="+mn-ea"/>
              <a:sym typeface="+mn-lt"/>
            </a:endParaRPr>
          </a:p>
        </p:txBody>
      </p:sp>
      <p:sp>
        <p:nvSpPr>
          <p:cNvPr id="50" name="淘宝店chenying0907 66"/>
          <p:cNvSpPr txBox="1">
            <a:spLocks noChangeArrowheads="1"/>
          </p:cNvSpPr>
          <p:nvPr/>
        </p:nvSpPr>
        <p:spPr bwMode="auto">
          <a:xfrm>
            <a:off x="1470695" y="5565990"/>
            <a:ext cx="165079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西北大学（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Northwest University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），简称“西大”，始建于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，坐落于古都西安，是国家教育部与陕西省人民政府共建的综合性全国重点大学。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淘宝店chenying0907 66"/>
          <p:cNvSpPr txBox="1">
            <a:spLocks noChangeArrowheads="1"/>
          </p:cNvSpPr>
          <p:nvPr/>
        </p:nvSpPr>
        <p:spPr bwMode="auto">
          <a:xfrm>
            <a:off x="3984046" y="5565990"/>
            <a:ext cx="165079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西北大学（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Northwest University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），简称“西大”，始建于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，坐落于古都西安，是国家教育部与陕西省人民政府共建的综合性全国重点大学。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淘宝店chenying0907 66"/>
          <p:cNvSpPr txBox="1">
            <a:spLocks noChangeArrowheads="1"/>
          </p:cNvSpPr>
          <p:nvPr/>
        </p:nvSpPr>
        <p:spPr bwMode="auto">
          <a:xfrm>
            <a:off x="6577345" y="5565990"/>
            <a:ext cx="165079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西北大学（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Northwest University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），简称“西大”，始建于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，坐落于古都西安，是国家教育部与陕西省人民政府共建的综合性全国重点大学。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淘宝店chenying0907 66"/>
          <p:cNvSpPr txBox="1">
            <a:spLocks noChangeArrowheads="1"/>
          </p:cNvSpPr>
          <p:nvPr/>
        </p:nvSpPr>
        <p:spPr bwMode="auto">
          <a:xfrm>
            <a:off x="9010748" y="5565990"/>
            <a:ext cx="165079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西北大学（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Northwest University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），简称“西大”，始建于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，坐落于古都西安，是国家教育部与陕西省人民政府共建的综合性全国重点大学。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淘宝店chenying0907 53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2199078" y="1886336"/>
            <a:ext cx="7793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西北大学简称“西大”，始建于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年，由清末光绪皇帝御笔朱批设立  ，坐落于古都西安，是国家教育部与陕西省人民政府共建的综合性全国重点大学 ，位列国家“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211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工程”、首批国家“双一流”世界一流学科建设高校。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淘宝店chenying0907 54"/>
          <p:cNvSpPr txBox="1"/>
          <p:nvPr/>
        </p:nvSpPr>
        <p:spPr>
          <a:xfrm>
            <a:off x="1528997" y="1399166"/>
            <a:ext cx="459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444343"/>
                </a:solidFill>
                <a:cs typeface="+mn-ea"/>
                <a:sym typeface="+mn-lt"/>
              </a:rPr>
              <a:t>“   </a:t>
            </a:r>
            <a:endParaRPr lang="zh-CN" altLang="en-US" sz="8800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56" name="淘宝店chenying0907 55"/>
          <p:cNvSpPr txBox="1"/>
          <p:nvPr/>
        </p:nvSpPr>
        <p:spPr>
          <a:xfrm>
            <a:off x="10054874" y="2298779"/>
            <a:ext cx="4590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444343"/>
                </a:solidFill>
                <a:cs typeface="+mn-ea"/>
                <a:sym typeface="+mn-lt"/>
              </a:rPr>
              <a:t>”</a:t>
            </a:r>
            <a:endParaRPr lang="zh-CN" altLang="en-US" sz="8800" b="1" dirty="0">
              <a:solidFill>
                <a:srgbClr val="444343"/>
              </a:solidFill>
              <a:cs typeface="+mn-ea"/>
              <a:sym typeface="+mn-lt"/>
            </a:endParaRPr>
          </a:p>
          <a:p>
            <a:r>
              <a:rPr lang="en-US" altLang="zh-CN" sz="8800" b="1" dirty="0">
                <a:solidFill>
                  <a:srgbClr val="444343"/>
                </a:solidFill>
                <a:cs typeface="+mn-ea"/>
                <a:sym typeface="+mn-lt"/>
              </a:rPr>
              <a:t>   </a:t>
            </a:r>
            <a:endParaRPr lang="zh-CN" altLang="en-US" sz="8800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20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689423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店chenying0907 17"/>
          <p:cNvSpPr/>
          <p:nvPr/>
        </p:nvSpPr>
        <p:spPr>
          <a:xfrm>
            <a:off x="0" y="1921174"/>
            <a:ext cx="12192000" cy="3524250"/>
          </a:xfrm>
          <a:prstGeom prst="rect">
            <a:avLst/>
          </a:prstGeom>
          <a:solidFill>
            <a:schemeClr val="accent5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98147" y="2285079"/>
            <a:ext cx="4926430" cy="1169551"/>
            <a:chOff x="1598147" y="2285079"/>
            <a:chExt cx="4926430" cy="1169551"/>
          </a:xfrm>
        </p:grpSpPr>
        <p:sp>
          <p:nvSpPr>
            <p:cNvPr id="9" name="淘宝店chenying0907 8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031" y="2285079"/>
              <a:ext cx="435254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年，由清末光绪皇帝御笔朱批设立 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，坐落于古都西安，是国家教育部与陕西省人民政府共建的综合性全国重点大学 ，位列国家“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211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工程”、首批国家“双一流”世界一流学科建设高校。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2"/>
            <p:cNvSpPr>
              <a:spLocks noChangeArrowheads="1"/>
            </p:cNvSpPr>
            <p:nvPr/>
          </p:nvSpPr>
          <p:spPr bwMode="auto">
            <a:xfrm>
              <a:off x="1598147" y="2686608"/>
              <a:ext cx="429679" cy="366492"/>
            </a:xfrm>
            <a:custGeom>
              <a:avLst/>
              <a:gdLst>
                <a:gd name="T0" fmla="*/ 172426 w 601"/>
                <a:gd name="T1" fmla="*/ 114823 h 510"/>
                <a:gd name="T2" fmla="*/ 172426 w 601"/>
                <a:gd name="T3" fmla="*/ 28164 h 510"/>
                <a:gd name="T4" fmla="*/ 172426 w 601"/>
                <a:gd name="T5" fmla="*/ 114823 h 510"/>
                <a:gd name="T6" fmla="*/ 192902 w 601"/>
                <a:gd name="T7" fmla="*/ 61383 h 510"/>
                <a:gd name="T8" fmla="*/ 182844 w 601"/>
                <a:gd name="T9" fmla="*/ 50912 h 510"/>
                <a:gd name="T10" fmla="*/ 162368 w 601"/>
                <a:gd name="T11" fmla="*/ 50912 h 510"/>
                <a:gd name="T12" fmla="*/ 152310 w 601"/>
                <a:gd name="T13" fmla="*/ 61383 h 510"/>
                <a:gd name="T14" fmla="*/ 152310 w 601"/>
                <a:gd name="T15" fmla="*/ 81604 h 510"/>
                <a:gd name="T16" fmla="*/ 162368 w 601"/>
                <a:gd name="T17" fmla="*/ 91714 h 510"/>
                <a:gd name="T18" fmla="*/ 182844 w 601"/>
                <a:gd name="T19" fmla="*/ 91714 h 510"/>
                <a:gd name="T20" fmla="*/ 192902 w 601"/>
                <a:gd name="T21" fmla="*/ 81604 h 510"/>
                <a:gd name="T22" fmla="*/ 192902 w 601"/>
                <a:gd name="T23" fmla="*/ 61383 h 510"/>
                <a:gd name="T24" fmla="*/ 129320 w 601"/>
                <a:gd name="T25" fmla="*/ 35747 h 510"/>
                <a:gd name="T26" fmla="*/ 119261 w 601"/>
                <a:gd name="T27" fmla="*/ 15165 h 510"/>
                <a:gd name="T28" fmla="*/ 126805 w 601"/>
                <a:gd name="T29" fmla="*/ 0 h 510"/>
                <a:gd name="T30" fmla="*/ 136863 w 601"/>
                <a:gd name="T31" fmla="*/ 5055 h 510"/>
                <a:gd name="T32" fmla="*/ 129320 w 601"/>
                <a:gd name="T33" fmla="*/ 35747 h 510"/>
                <a:gd name="T34" fmla="*/ 96271 w 601"/>
                <a:gd name="T35" fmla="*/ 15165 h 510"/>
                <a:gd name="T36" fmla="*/ 50650 w 601"/>
                <a:gd name="T37" fmla="*/ 58856 h 510"/>
                <a:gd name="T38" fmla="*/ 78669 w 601"/>
                <a:gd name="T39" fmla="*/ 5055 h 510"/>
                <a:gd name="T40" fmla="*/ 96271 w 601"/>
                <a:gd name="T41" fmla="*/ 10110 h 510"/>
                <a:gd name="T42" fmla="*/ 81184 w 601"/>
                <a:gd name="T43" fmla="*/ 68966 h 510"/>
                <a:gd name="T44" fmla="*/ 116747 w 601"/>
                <a:gd name="T45" fmla="*/ 68966 h 510"/>
                <a:gd name="T46" fmla="*/ 136863 w 601"/>
                <a:gd name="T47" fmla="*/ 114823 h 510"/>
                <a:gd name="T48" fmla="*/ 147281 w 601"/>
                <a:gd name="T49" fmla="*/ 163207 h 510"/>
                <a:gd name="T50" fmla="*/ 157339 w 601"/>
                <a:gd name="T51" fmla="*/ 124933 h 510"/>
                <a:gd name="T52" fmla="*/ 187873 w 601"/>
                <a:gd name="T53" fmla="*/ 122406 h 510"/>
                <a:gd name="T54" fmla="*/ 174941 w 601"/>
                <a:gd name="T55" fmla="*/ 176206 h 510"/>
                <a:gd name="T56" fmla="*/ 164883 w 601"/>
                <a:gd name="T57" fmla="*/ 183789 h 510"/>
                <a:gd name="T58" fmla="*/ 159853 w 601"/>
                <a:gd name="T59" fmla="*/ 183789 h 510"/>
                <a:gd name="T60" fmla="*/ 50650 w 601"/>
                <a:gd name="T61" fmla="*/ 183789 h 510"/>
                <a:gd name="T62" fmla="*/ 50650 w 601"/>
                <a:gd name="T63" fmla="*/ 183789 h 510"/>
                <a:gd name="T64" fmla="*/ 40592 w 601"/>
                <a:gd name="T65" fmla="*/ 176206 h 510"/>
                <a:gd name="T66" fmla="*/ 10058 w 601"/>
                <a:gd name="T67" fmla="*/ 89186 h 510"/>
                <a:gd name="T68" fmla="*/ 10058 w 601"/>
                <a:gd name="T69" fmla="*/ 68966 h 510"/>
                <a:gd name="T70" fmla="*/ 81184 w 601"/>
                <a:gd name="T71" fmla="*/ 68966 h 510"/>
                <a:gd name="T72" fmla="*/ 96271 w 601"/>
                <a:gd name="T73" fmla="*/ 153097 h 510"/>
                <a:gd name="T74" fmla="*/ 116747 w 601"/>
                <a:gd name="T75" fmla="*/ 153097 h 510"/>
                <a:gd name="T76" fmla="*/ 106689 w 601"/>
                <a:gd name="T77" fmla="*/ 89186 h 510"/>
                <a:gd name="T78" fmla="*/ 96271 w 601"/>
                <a:gd name="T79" fmla="*/ 153097 h 510"/>
                <a:gd name="T80" fmla="*/ 76155 w 601"/>
                <a:gd name="T81" fmla="*/ 99658 h 510"/>
                <a:gd name="T82" fmla="*/ 55679 w 601"/>
                <a:gd name="T83" fmla="*/ 99658 h 510"/>
                <a:gd name="T84" fmla="*/ 65737 w 601"/>
                <a:gd name="T85" fmla="*/ 163207 h 510"/>
                <a:gd name="T86" fmla="*/ 76155 w 601"/>
                <a:gd name="T87" fmla="*/ 99658 h 5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1" h="510">
                  <a:moveTo>
                    <a:pt x="480" y="318"/>
                  </a:moveTo>
                  <a:lnTo>
                    <a:pt x="480" y="318"/>
                  </a:lnTo>
                  <a:cubicBezTo>
                    <a:pt x="410" y="318"/>
                    <a:pt x="353" y="269"/>
                    <a:pt x="353" y="198"/>
                  </a:cubicBezTo>
                  <a:cubicBezTo>
                    <a:pt x="353" y="127"/>
                    <a:pt x="410" y="78"/>
                    <a:pt x="480" y="78"/>
                  </a:cubicBezTo>
                  <a:cubicBezTo>
                    <a:pt x="544" y="78"/>
                    <a:pt x="600" y="127"/>
                    <a:pt x="600" y="198"/>
                  </a:cubicBezTo>
                  <a:cubicBezTo>
                    <a:pt x="600" y="269"/>
                    <a:pt x="544" y="318"/>
                    <a:pt x="480" y="318"/>
                  </a:cubicBezTo>
                  <a:close/>
                  <a:moveTo>
                    <a:pt x="537" y="170"/>
                  </a:moveTo>
                  <a:lnTo>
                    <a:pt x="537" y="170"/>
                  </a:lnTo>
                  <a:cubicBezTo>
                    <a:pt x="509" y="170"/>
                    <a:pt x="509" y="170"/>
                    <a:pt x="509" y="170"/>
                  </a:cubicBezTo>
                  <a:cubicBezTo>
                    <a:pt x="509" y="141"/>
                    <a:pt x="509" y="141"/>
                    <a:pt x="509" y="141"/>
                  </a:cubicBezTo>
                  <a:cubicBezTo>
                    <a:pt x="509" y="127"/>
                    <a:pt x="494" y="113"/>
                    <a:pt x="480" y="113"/>
                  </a:cubicBezTo>
                  <a:cubicBezTo>
                    <a:pt x="459" y="113"/>
                    <a:pt x="452" y="127"/>
                    <a:pt x="452" y="141"/>
                  </a:cubicBezTo>
                  <a:cubicBezTo>
                    <a:pt x="452" y="170"/>
                    <a:pt x="452" y="170"/>
                    <a:pt x="452" y="170"/>
                  </a:cubicBezTo>
                  <a:cubicBezTo>
                    <a:pt x="424" y="170"/>
                    <a:pt x="424" y="170"/>
                    <a:pt x="424" y="170"/>
                  </a:cubicBezTo>
                  <a:cubicBezTo>
                    <a:pt x="403" y="170"/>
                    <a:pt x="396" y="184"/>
                    <a:pt x="396" y="198"/>
                  </a:cubicBezTo>
                  <a:cubicBezTo>
                    <a:pt x="396" y="212"/>
                    <a:pt x="403" y="226"/>
                    <a:pt x="424" y="226"/>
                  </a:cubicBezTo>
                  <a:cubicBezTo>
                    <a:pt x="452" y="226"/>
                    <a:pt x="452" y="226"/>
                    <a:pt x="452" y="226"/>
                  </a:cubicBezTo>
                  <a:cubicBezTo>
                    <a:pt x="452" y="254"/>
                    <a:pt x="452" y="254"/>
                    <a:pt x="452" y="254"/>
                  </a:cubicBezTo>
                  <a:cubicBezTo>
                    <a:pt x="452" y="269"/>
                    <a:pt x="459" y="283"/>
                    <a:pt x="480" y="283"/>
                  </a:cubicBezTo>
                  <a:cubicBezTo>
                    <a:pt x="494" y="283"/>
                    <a:pt x="509" y="269"/>
                    <a:pt x="509" y="254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37" y="226"/>
                    <a:pt x="537" y="226"/>
                    <a:pt x="537" y="226"/>
                  </a:cubicBezTo>
                  <a:cubicBezTo>
                    <a:pt x="551" y="226"/>
                    <a:pt x="565" y="212"/>
                    <a:pt x="565" y="198"/>
                  </a:cubicBezTo>
                  <a:cubicBezTo>
                    <a:pt x="565" y="184"/>
                    <a:pt x="551" y="170"/>
                    <a:pt x="537" y="170"/>
                  </a:cubicBezTo>
                  <a:close/>
                  <a:moveTo>
                    <a:pt x="360" y="99"/>
                  </a:moveTo>
                  <a:lnTo>
                    <a:pt x="360" y="99"/>
                  </a:lnTo>
                  <a:cubicBezTo>
                    <a:pt x="332" y="42"/>
                    <a:pt x="332" y="42"/>
                    <a:pt x="332" y="42"/>
                  </a:cubicBezTo>
                  <a:cubicBezTo>
                    <a:pt x="332" y="35"/>
                    <a:pt x="325" y="35"/>
                    <a:pt x="325" y="28"/>
                  </a:cubicBezTo>
                  <a:cubicBezTo>
                    <a:pt x="325" y="14"/>
                    <a:pt x="339" y="0"/>
                    <a:pt x="353" y="0"/>
                  </a:cubicBezTo>
                  <a:cubicBezTo>
                    <a:pt x="367" y="0"/>
                    <a:pt x="374" y="7"/>
                    <a:pt x="381" y="14"/>
                  </a:cubicBezTo>
                  <a:cubicBezTo>
                    <a:pt x="410" y="63"/>
                    <a:pt x="410" y="63"/>
                    <a:pt x="410" y="63"/>
                  </a:cubicBezTo>
                  <a:cubicBezTo>
                    <a:pt x="389" y="71"/>
                    <a:pt x="374" y="85"/>
                    <a:pt x="360" y="99"/>
                  </a:cubicBezTo>
                  <a:close/>
                  <a:moveTo>
                    <a:pt x="268" y="42"/>
                  </a:moveTo>
                  <a:lnTo>
                    <a:pt x="268" y="42"/>
                  </a:lnTo>
                  <a:cubicBezTo>
                    <a:pt x="205" y="163"/>
                    <a:pt x="205" y="163"/>
                    <a:pt x="205" y="163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7"/>
                    <a:pt x="233" y="0"/>
                    <a:pt x="240" y="0"/>
                  </a:cubicBezTo>
                  <a:cubicBezTo>
                    <a:pt x="261" y="0"/>
                    <a:pt x="268" y="14"/>
                    <a:pt x="268" y="28"/>
                  </a:cubicBezTo>
                  <a:cubicBezTo>
                    <a:pt x="268" y="35"/>
                    <a:pt x="268" y="35"/>
                    <a:pt x="268" y="42"/>
                  </a:cubicBezTo>
                  <a:close/>
                  <a:moveTo>
                    <a:pt x="226" y="191"/>
                  </a:moveTo>
                  <a:lnTo>
                    <a:pt x="226" y="191"/>
                  </a:lnTo>
                  <a:cubicBezTo>
                    <a:pt x="325" y="191"/>
                    <a:pt x="325" y="191"/>
                    <a:pt x="325" y="191"/>
                  </a:cubicBezTo>
                  <a:lnTo>
                    <a:pt x="325" y="198"/>
                  </a:lnTo>
                  <a:cubicBezTo>
                    <a:pt x="325" y="247"/>
                    <a:pt x="346" y="290"/>
                    <a:pt x="381" y="318"/>
                  </a:cubicBezTo>
                  <a:cubicBezTo>
                    <a:pt x="381" y="424"/>
                    <a:pt x="381" y="424"/>
                    <a:pt x="381" y="424"/>
                  </a:cubicBezTo>
                  <a:cubicBezTo>
                    <a:pt x="381" y="438"/>
                    <a:pt x="396" y="452"/>
                    <a:pt x="410" y="452"/>
                  </a:cubicBezTo>
                  <a:cubicBezTo>
                    <a:pt x="431" y="452"/>
                    <a:pt x="438" y="438"/>
                    <a:pt x="438" y="424"/>
                  </a:cubicBezTo>
                  <a:cubicBezTo>
                    <a:pt x="438" y="346"/>
                    <a:pt x="438" y="346"/>
                    <a:pt x="438" y="346"/>
                  </a:cubicBezTo>
                  <a:cubicBezTo>
                    <a:pt x="452" y="346"/>
                    <a:pt x="466" y="346"/>
                    <a:pt x="480" y="346"/>
                  </a:cubicBezTo>
                  <a:cubicBezTo>
                    <a:pt x="494" y="346"/>
                    <a:pt x="509" y="346"/>
                    <a:pt x="523" y="339"/>
                  </a:cubicBezTo>
                  <a:cubicBezTo>
                    <a:pt x="487" y="488"/>
                    <a:pt x="487" y="488"/>
                    <a:pt x="487" y="488"/>
                  </a:cubicBezTo>
                  <a:cubicBezTo>
                    <a:pt x="480" y="502"/>
                    <a:pt x="473" y="509"/>
                    <a:pt x="459" y="509"/>
                  </a:cubicBezTo>
                  <a:cubicBezTo>
                    <a:pt x="452" y="509"/>
                    <a:pt x="452" y="509"/>
                    <a:pt x="452" y="509"/>
                  </a:cubicBezTo>
                  <a:cubicBezTo>
                    <a:pt x="445" y="509"/>
                    <a:pt x="445" y="509"/>
                    <a:pt x="445" y="509"/>
                  </a:cubicBezTo>
                  <a:cubicBezTo>
                    <a:pt x="141" y="509"/>
                    <a:pt x="141" y="509"/>
                    <a:pt x="141" y="509"/>
                  </a:cubicBezTo>
                  <a:cubicBezTo>
                    <a:pt x="127" y="509"/>
                    <a:pt x="113" y="502"/>
                    <a:pt x="113" y="488"/>
                  </a:cubicBezTo>
                  <a:cubicBezTo>
                    <a:pt x="49" y="247"/>
                    <a:pt x="49" y="247"/>
                    <a:pt x="49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7" y="247"/>
                    <a:pt x="0" y="233"/>
                    <a:pt x="0" y="219"/>
                  </a:cubicBezTo>
                  <a:cubicBezTo>
                    <a:pt x="0" y="198"/>
                    <a:pt x="7" y="191"/>
                    <a:pt x="28" y="191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226" y="191"/>
                    <a:pt x="226" y="191"/>
                    <a:pt x="226" y="191"/>
                  </a:cubicBezTo>
                  <a:close/>
                  <a:moveTo>
                    <a:pt x="268" y="424"/>
                  </a:moveTo>
                  <a:lnTo>
                    <a:pt x="268" y="424"/>
                  </a:lnTo>
                  <a:cubicBezTo>
                    <a:pt x="268" y="438"/>
                    <a:pt x="283" y="452"/>
                    <a:pt x="297" y="452"/>
                  </a:cubicBezTo>
                  <a:cubicBezTo>
                    <a:pt x="318" y="452"/>
                    <a:pt x="325" y="438"/>
                    <a:pt x="325" y="424"/>
                  </a:cubicBezTo>
                  <a:cubicBezTo>
                    <a:pt x="325" y="276"/>
                    <a:pt x="325" y="276"/>
                    <a:pt x="325" y="276"/>
                  </a:cubicBezTo>
                  <a:cubicBezTo>
                    <a:pt x="325" y="254"/>
                    <a:pt x="318" y="247"/>
                    <a:pt x="297" y="247"/>
                  </a:cubicBezTo>
                  <a:cubicBezTo>
                    <a:pt x="283" y="247"/>
                    <a:pt x="268" y="254"/>
                    <a:pt x="268" y="276"/>
                  </a:cubicBezTo>
                  <a:lnTo>
                    <a:pt x="268" y="424"/>
                  </a:lnTo>
                  <a:close/>
                  <a:moveTo>
                    <a:pt x="212" y="276"/>
                  </a:moveTo>
                  <a:lnTo>
                    <a:pt x="212" y="276"/>
                  </a:lnTo>
                  <a:cubicBezTo>
                    <a:pt x="212" y="254"/>
                    <a:pt x="205" y="247"/>
                    <a:pt x="183" y="247"/>
                  </a:cubicBezTo>
                  <a:cubicBezTo>
                    <a:pt x="169" y="247"/>
                    <a:pt x="155" y="254"/>
                    <a:pt x="155" y="276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5" y="438"/>
                    <a:pt x="169" y="452"/>
                    <a:pt x="183" y="452"/>
                  </a:cubicBezTo>
                  <a:cubicBezTo>
                    <a:pt x="205" y="452"/>
                    <a:pt x="212" y="438"/>
                    <a:pt x="212" y="424"/>
                  </a:cubicBezTo>
                  <a:lnTo>
                    <a:pt x="212" y="2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27161" y="3762135"/>
            <a:ext cx="4885986" cy="1169551"/>
            <a:chOff x="1627161" y="4059315"/>
            <a:chExt cx="4885986" cy="1169551"/>
          </a:xfrm>
        </p:grpSpPr>
        <p:sp>
          <p:nvSpPr>
            <p:cNvPr id="10" name="淘宝店chenying0907 9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60601" y="4059315"/>
              <a:ext cx="435254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西北大学（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Northwest University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），简称“西大”，始建于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年，由清末光绪皇帝御笔朱批设立 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，坐落于古都西安，是国家教育部与陕西省人民政府共建的综合性全国重点大学 ，位列国家“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211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工程”、首批国家“双一流”世界一流学科建设高校。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8"/>
            <p:cNvSpPr>
              <a:spLocks noChangeArrowheads="1"/>
            </p:cNvSpPr>
            <p:nvPr/>
          </p:nvSpPr>
          <p:spPr bwMode="auto">
            <a:xfrm>
              <a:off x="1627161" y="4481259"/>
              <a:ext cx="333062" cy="325662"/>
            </a:xfrm>
            <a:custGeom>
              <a:avLst/>
              <a:gdLst>
                <a:gd name="T0" fmla="*/ 203841 w 594"/>
                <a:gd name="T1" fmla="*/ 122628 h 581"/>
                <a:gd name="T2" fmla="*/ 201316 w 594"/>
                <a:gd name="T3" fmla="*/ 122628 h 581"/>
                <a:gd name="T4" fmla="*/ 196265 w 594"/>
                <a:gd name="T5" fmla="*/ 140301 h 581"/>
                <a:gd name="T6" fmla="*/ 196265 w 594"/>
                <a:gd name="T7" fmla="*/ 142826 h 581"/>
                <a:gd name="T8" fmla="*/ 196265 w 594"/>
                <a:gd name="T9" fmla="*/ 145351 h 581"/>
                <a:gd name="T10" fmla="*/ 196265 w 594"/>
                <a:gd name="T11" fmla="*/ 145351 h 581"/>
                <a:gd name="T12" fmla="*/ 193739 w 594"/>
                <a:gd name="T13" fmla="*/ 147875 h 581"/>
                <a:gd name="T14" fmla="*/ 185802 w 594"/>
                <a:gd name="T15" fmla="*/ 150400 h 581"/>
                <a:gd name="T16" fmla="*/ 185802 w 594"/>
                <a:gd name="T17" fmla="*/ 150400 h 581"/>
                <a:gd name="T18" fmla="*/ 155497 w 594"/>
                <a:gd name="T19" fmla="*/ 122628 h 581"/>
                <a:gd name="T20" fmla="*/ 155497 w 594"/>
                <a:gd name="T21" fmla="*/ 122628 h 581"/>
                <a:gd name="T22" fmla="*/ 50870 w 594"/>
                <a:gd name="T23" fmla="*/ 112169 h 581"/>
                <a:gd name="T24" fmla="*/ 60972 w 594"/>
                <a:gd name="T25" fmla="*/ 0 h 581"/>
                <a:gd name="T26" fmla="*/ 213943 w 594"/>
                <a:gd name="T27" fmla="*/ 10459 h 581"/>
                <a:gd name="T28" fmla="*/ 203841 w 594"/>
                <a:gd name="T29" fmla="*/ 122628 h 581"/>
                <a:gd name="T30" fmla="*/ 150446 w 594"/>
                <a:gd name="T31" fmla="*/ 132727 h 581"/>
                <a:gd name="T32" fmla="*/ 173175 w 594"/>
                <a:gd name="T33" fmla="*/ 155810 h 581"/>
                <a:gd name="T34" fmla="*/ 185802 w 594"/>
                <a:gd name="T35" fmla="*/ 168433 h 581"/>
                <a:gd name="T36" fmla="*/ 175700 w 594"/>
                <a:gd name="T37" fmla="*/ 178532 h 581"/>
                <a:gd name="T38" fmla="*/ 104266 w 594"/>
                <a:gd name="T39" fmla="*/ 178532 h 581"/>
                <a:gd name="T40" fmla="*/ 81537 w 594"/>
                <a:gd name="T41" fmla="*/ 178532 h 581"/>
                <a:gd name="T42" fmla="*/ 71074 w 594"/>
                <a:gd name="T43" fmla="*/ 178532 h 581"/>
                <a:gd name="T44" fmla="*/ 40768 w 594"/>
                <a:gd name="T45" fmla="*/ 204140 h 581"/>
                <a:gd name="T46" fmla="*/ 32831 w 594"/>
                <a:gd name="T47" fmla="*/ 209189 h 581"/>
                <a:gd name="T48" fmla="*/ 32831 w 594"/>
                <a:gd name="T49" fmla="*/ 209189 h 581"/>
                <a:gd name="T50" fmla="*/ 25255 w 594"/>
                <a:gd name="T51" fmla="*/ 204140 h 581"/>
                <a:gd name="T52" fmla="*/ 25255 w 594"/>
                <a:gd name="T53" fmla="*/ 204140 h 581"/>
                <a:gd name="T54" fmla="*/ 25255 w 594"/>
                <a:gd name="T55" fmla="*/ 201615 h 581"/>
                <a:gd name="T56" fmla="*/ 22729 w 594"/>
                <a:gd name="T57" fmla="*/ 199091 h 581"/>
                <a:gd name="T58" fmla="*/ 22729 w 594"/>
                <a:gd name="T59" fmla="*/ 178532 h 581"/>
                <a:gd name="T60" fmla="*/ 22729 w 594"/>
                <a:gd name="T61" fmla="*/ 178532 h 581"/>
                <a:gd name="T62" fmla="*/ 0 w 594"/>
                <a:gd name="T63" fmla="*/ 168433 h 581"/>
                <a:gd name="T64" fmla="*/ 0 w 594"/>
                <a:gd name="T65" fmla="*/ 51215 h 581"/>
                <a:gd name="T66" fmla="*/ 40768 w 594"/>
                <a:gd name="T67" fmla="*/ 40756 h 581"/>
                <a:gd name="T68" fmla="*/ 60972 w 594"/>
                <a:gd name="T69" fmla="*/ 132727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94" h="581">
                  <a:moveTo>
                    <a:pt x="565" y="340"/>
                  </a:moveTo>
                  <a:lnTo>
                    <a:pt x="565" y="340"/>
                  </a:lnTo>
                  <a:cubicBezTo>
                    <a:pt x="558" y="340"/>
                    <a:pt x="558" y="340"/>
                    <a:pt x="558" y="340"/>
                  </a:cubicBezTo>
                  <a:cubicBezTo>
                    <a:pt x="544" y="340"/>
                    <a:pt x="544" y="340"/>
                    <a:pt x="544" y="340"/>
                  </a:cubicBezTo>
                  <a:cubicBezTo>
                    <a:pt x="544" y="389"/>
                    <a:pt x="544" y="389"/>
                    <a:pt x="544" y="389"/>
                  </a:cubicBezTo>
                  <a:lnTo>
                    <a:pt x="544" y="396"/>
                  </a:lnTo>
                  <a:cubicBezTo>
                    <a:pt x="544" y="396"/>
                    <a:pt x="544" y="396"/>
                    <a:pt x="544" y="403"/>
                  </a:cubicBezTo>
                  <a:lnTo>
                    <a:pt x="537" y="410"/>
                  </a:lnTo>
                  <a:cubicBezTo>
                    <a:pt x="530" y="417"/>
                    <a:pt x="523" y="417"/>
                    <a:pt x="515" y="417"/>
                  </a:cubicBezTo>
                  <a:cubicBezTo>
                    <a:pt x="508" y="417"/>
                    <a:pt x="501" y="417"/>
                    <a:pt x="501" y="410"/>
                  </a:cubicBezTo>
                  <a:cubicBezTo>
                    <a:pt x="431" y="340"/>
                    <a:pt x="431" y="340"/>
                    <a:pt x="431" y="340"/>
                  </a:cubicBezTo>
                  <a:cubicBezTo>
                    <a:pt x="169" y="340"/>
                    <a:pt x="169" y="340"/>
                    <a:pt x="169" y="340"/>
                  </a:cubicBezTo>
                  <a:cubicBezTo>
                    <a:pt x="155" y="340"/>
                    <a:pt x="141" y="332"/>
                    <a:pt x="141" y="311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1" y="14"/>
                    <a:pt x="155" y="0"/>
                    <a:pt x="169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79" y="0"/>
                    <a:pt x="593" y="14"/>
                    <a:pt x="593" y="29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32"/>
                    <a:pt x="579" y="340"/>
                    <a:pt x="565" y="340"/>
                  </a:cubicBezTo>
                  <a:close/>
                  <a:moveTo>
                    <a:pt x="417" y="368"/>
                  </a:moveTo>
                  <a:lnTo>
                    <a:pt x="417" y="368"/>
                  </a:lnTo>
                  <a:cubicBezTo>
                    <a:pt x="480" y="432"/>
                    <a:pt x="480" y="432"/>
                    <a:pt x="480" y="432"/>
                  </a:cubicBezTo>
                  <a:cubicBezTo>
                    <a:pt x="487" y="439"/>
                    <a:pt x="501" y="446"/>
                    <a:pt x="515" y="446"/>
                  </a:cubicBezTo>
                  <a:cubicBezTo>
                    <a:pt x="515" y="467"/>
                    <a:pt x="515" y="467"/>
                    <a:pt x="515" y="467"/>
                  </a:cubicBezTo>
                  <a:cubicBezTo>
                    <a:pt x="515" y="481"/>
                    <a:pt x="508" y="495"/>
                    <a:pt x="487" y="495"/>
                  </a:cubicBezTo>
                  <a:cubicBezTo>
                    <a:pt x="289" y="495"/>
                    <a:pt x="289" y="495"/>
                    <a:pt x="289" y="495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197" y="495"/>
                    <a:pt x="197" y="495"/>
                    <a:pt x="197" y="495"/>
                  </a:cubicBezTo>
                  <a:cubicBezTo>
                    <a:pt x="190" y="495"/>
                    <a:pt x="190" y="495"/>
                    <a:pt x="190" y="495"/>
                  </a:cubicBezTo>
                  <a:cubicBezTo>
                    <a:pt x="113" y="566"/>
                    <a:pt x="113" y="566"/>
                    <a:pt x="113" y="566"/>
                  </a:cubicBezTo>
                  <a:cubicBezTo>
                    <a:pt x="106" y="573"/>
                    <a:pt x="99" y="580"/>
                    <a:pt x="91" y="580"/>
                  </a:cubicBezTo>
                  <a:cubicBezTo>
                    <a:pt x="84" y="580"/>
                    <a:pt x="77" y="573"/>
                    <a:pt x="77" y="566"/>
                  </a:cubicBezTo>
                  <a:cubicBezTo>
                    <a:pt x="70" y="566"/>
                    <a:pt x="70" y="566"/>
                    <a:pt x="70" y="566"/>
                  </a:cubicBezTo>
                  <a:lnTo>
                    <a:pt x="70" y="559"/>
                  </a:lnTo>
                  <a:cubicBezTo>
                    <a:pt x="70" y="559"/>
                    <a:pt x="63" y="559"/>
                    <a:pt x="63" y="552"/>
                  </a:cubicBezTo>
                  <a:cubicBezTo>
                    <a:pt x="63" y="495"/>
                    <a:pt x="63" y="495"/>
                    <a:pt x="63" y="495"/>
                  </a:cubicBezTo>
                  <a:cubicBezTo>
                    <a:pt x="28" y="495"/>
                    <a:pt x="28" y="495"/>
                    <a:pt x="28" y="495"/>
                  </a:cubicBezTo>
                  <a:cubicBezTo>
                    <a:pt x="14" y="495"/>
                    <a:pt x="0" y="481"/>
                    <a:pt x="0" y="46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4" y="113"/>
                    <a:pt x="28" y="113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311"/>
                    <a:pt x="113" y="311"/>
                    <a:pt x="113" y="311"/>
                  </a:cubicBezTo>
                  <a:cubicBezTo>
                    <a:pt x="113" y="347"/>
                    <a:pt x="141" y="368"/>
                    <a:pt x="169" y="368"/>
                  </a:cubicBezTo>
                  <a:lnTo>
                    <a:pt x="417" y="3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8" r="18398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淘宝店chenying0907 13"/>
          <p:cNvSpPr txBox="1"/>
          <p:nvPr/>
        </p:nvSpPr>
        <p:spPr>
          <a:xfrm>
            <a:off x="1936804" y="3276671"/>
            <a:ext cx="4754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5"/>
                </a:solidFill>
                <a:cs typeface="+mn-ea"/>
                <a:sym typeface="+mn-lt"/>
              </a:rPr>
              <a:t>感谢聆听</a:t>
            </a:r>
            <a:endParaRPr lang="en-US" altLang="zh-CN" sz="6000" b="1" dirty="0">
              <a:solidFill>
                <a:schemeClr val="accent5"/>
              </a:solidFill>
              <a:cs typeface="+mn-ea"/>
              <a:sym typeface="+mn-lt"/>
            </a:endParaRPr>
          </a:p>
          <a:p>
            <a:pPr algn="ctr"/>
            <a:r>
              <a:rPr lang="en-US" altLang="zh-CN" b="1" dirty="0">
                <a:solidFill>
                  <a:schemeClr val="accent5"/>
                </a:solidFill>
                <a:cs typeface="+mn-ea"/>
                <a:sym typeface="+mn-lt"/>
              </a:rPr>
              <a:t>Thank you</a:t>
            </a:r>
            <a:r>
              <a:rPr lang="zh-CN" altLang="en-US" b="1" dirty="0">
                <a:solidFill>
                  <a:schemeClr val="accent5"/>
                </a:solidFill>
                <a:cs typeface="+mn-ea"/>
                <a:sym typeface="+mn-lt"/>
              </a:rPr>
              <a:t>！</a:t>
            </a:r>
            <a:endParaRPr lang="zh-CN" altLang="en-US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4"/>
          <a:stretch>
            <a:fillRect/>
          </a:stretch>
        </p:blipFill>
        <p:spPr>
          <a:xfrm>
            <a:off x="3821482" y="2157422"/>
            <a:ext cx="984925" cy="996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387573" y="1485326"/>
            <a:ext cx="220071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5"/>
                </a:solidFill>
                <a:cs typeface="+mn-ea"/>
                <a:sym typeface="+mn-lt"/>
              </a:rPr>
              <a:t>01</a:t>
            </a:r>
            <a:endParaRPr lang="zh-CN" altLang="en-US" sz="115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zh-CN" altLang="en-US" sz="2800" b="1" dirty="0">
                <a:solidFill>
                  <a:srgbClr val="444343"/>
                </a:solidFill>
                <a:cs typeface="+mn-ea"/>
                <a:sym typeface="+mn-lt"/>
              </a:rPr>
              <a:t>标题文字添加此处</a:t>
            </a:r>
            <a:endParaRPr lang="zh-CN" altLang="en-US" sz="2800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/>
        </p:nvSpPr>
        <p:spPr>
          <a:xfrm>
            <a:off x="5980477" y="4051758"/>
            <a:ext cx="50149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这里是一段描述，这里是一段描述，</a:t>
            </a:r>
            <a:endParaRPr lang="en-US" altLang="zh-CN" sz="1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这里是一段描述</a:t>
            </a:r>
            <a:endParaRPr lang="en-US" altLang="zh-CN" sz="1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1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2"/>
          <p:cNvSpPr/>
          <p:nvPr/>
        </p:nvSpPr>
        <p:spPr>
          <a:xfrm>
            <a:off x="5207951" y="2682332"/>
            <a:ext cx="5559373" cy="2143593"/>
          </a:xfrm>
          <a:prstGeom prst="rect">
            <a:avLst/>
          </a:prstGeom>
          <a:solidFill>
            <a:schemeClr val="accent5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8" y="2225616"/>
            <a:ext cx="5191222" cy="298651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44040" y="3238374"/>
            <a:ext cx="4541622" cy="781826"/>
            <a:chOff x="2144873" y="4856871"/>
            <a:chExt cx="4541622" cy="781826"/>
          </a:xfrm>
        </p:grpSpPr>
        <p:sp>
          <p:nvSpPr>
            <p:cNvPr id="13" name="淘宝店chenying0907 18"/>
            <p:cNvSpPr txBox="1"/>
            <p:nvPr/>
          </p:nvSpPr>
          <p:spPr>
            <a:xfrm>
              <a:off x="2144873" y="4856871"/>
              <a:ext cx="2819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68836" y="5300143"/>
              <a:ext cx="45176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请在此处添加您的文字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1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87" y="2315610"/>
            <a:ext cx="3994030" cy="2600110"/>
          </a:xfrm>
          <a:effectLst>
            <a:innerShdw blurRad="114300">
              <a:prstClr val="black"/>
            </a:inn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885"/>
          <a:stretch>
            <a:fillRect/>
          </a:stretch>
        </p:blipFill>
        <p:spPr>
          <a:xfrm>
            <a:off x="5974445" y="3162528"/>
            <a:ext cx="909594" cy="845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25778" y="4342521"/>
            <a:ext cx="2149272" cy="606720"/>
            <a:chOff x="2172598" y="4856871"/>
            <a:chExt cx="2149272" cy="606720"/>
          </a:xfrm>
        </p:grpSpPr>
        <p:sp>
          <p:nvSpPr>
            <p:cNvPr id="20" name="淘宝店chenying0907 18"/>
            <p:cNvSpPr txBox="1"/>
            <p:nvPr/>
          </p:nvSpPr>
          <p:spPr>
            <a:xfrm>
              <a:off x="2365735" y="4856871"/>
              <a:ext cx="176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444343"/>
                  </a:solidFill>
                  <a:cs typeface="+mn-ea"/>
                  <a:sym typeface="+mn-lt"/>
                </a:rPr>
                <a:t>标题文字添加</a:t>
              </a:r>
              <a:endParaRPr lang="zh-CN" altLang="en-US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2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172598" y="5188001"/>
              <a:ext cx="2149272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淘宝店chenying0907 18"/>
          <p:cNvSpPr txBox="1"/>
          <p:nvPr/>
        </p:nvSpPr>
        <p:spPr>
          <a:xfrm>
            <a:off x="4009390" y="4342765"/>
            <a:ext cx="1762760" cy="3695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26" name="淘宝店chenying0907 18"/>
          <p:cNvSpPr txBox="1"/>
          <p:nvPr/>
        </p:nvSpPr>
        <p:spPr>
          <a:xfrm>
            <a:off x="6419215" y="4342765"/>
            <a:ext cx="1762760" cy="3695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29" name="淘宝店chenying0907 18"/>
          <p:cNvSpPr txBox="1"/>
          <p:nvPr/>
        </p:nvSpPr>
        <p:spPr>
          <a:xfrm>
            <a:off x="8809990" y="4342765"/>
            <a:ext cx="1762760" cy="3695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31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7" r="13767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13759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r="13762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13766"/>
          <a:stretch>
            <a:fillRect/>
          </a:stretch>
        </p:blipFill>
        <p:spPr/>
      </p:pic>
      <p:sp>
        <p:nvSpPr>
          <p:cNvPr id="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416153" y="476570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3867253" y="476570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8426553" y="476570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6125948" y="476570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316706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431680" y="3098357"/>
            <a:ext cx="2965221" cy="2129400"/>
            <a:chOff x="1451136" y="3612707"/>
            <a:chExt cx="2965221" cy="2129400"/>
          </a:xfrm>
        </p:grpSpPr>
        <p:sp>
          <p:nvSpPr>
            <p:cNvPr id="19" name="淘宝店chenying0907 18"/>
            <p:cNvSpPr txBox="1"/>
            <p:nvPr/>
          </p:nvSpPr>
          <p:spPr>
            <a:xfrm>
              <a:off x="1523853" y="4051534"/>
              <a:ext cx="253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44343"/>
                  </a:solidFill>
                  <a:cs typeface="+mn-ea"/>
                  <a:sym typeface="+mn-lt"/>
                </a:rPr>
                <a:t>1902</a:t>
              </a:r>
              <a:r>
                <a:rPr lang="zh-CN" altLang="en-US" sz="2800" b="1" dirty="0">
                  <a:solidFill>
                    <a:srgbClr val="444343"/>
                  </a:solidFill>
                  <a:cs typeface="+mn-ea"/>
                  <a:sym typeface="+mn-lt"/>
                </a:rPr>
                <a:t>年</a:t>
              </a:r>
              <a:endParaRPr lang="zh-CN" altLang="en-US" sz="2800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2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1533582" y="4541778"/>
              <a:ext cx="28827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西北大学肇始于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年的陕西大学堂，由清末光绪皇帝御笔朱批设立。清光绪二十八年（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年）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4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日陕西巡抚升允给慈禧太后和光绪皇帝关于开办陕西大学堂的奏本，其中有光绪皇帝“著即督饬，认真办理，务收兴学实效，单并发”的亲笔朱批。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523854" y="377759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451136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852862" y="3098357"/>
            <a:ext cx="2974949" cy="1944734"/>
            <a:chOff x="6120554" y="3612707"/>
            <a:chExt cx="2974949" cy="1944734"/>
          </a:xfrm>
        </p:grpSpPr>
        <p:sp>
          <p:nvSpPr>
            <p:cNvPr id="12" name="椭圆 11"/>
            <p:cNvSpPr/>
            <p:nvPr/>
          </p:nvSpPr>
          <p:spPr>
            <a:xfrm>
              <a:off x="6120554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09339" y="377759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淘宝店chenying0907 18"/>
            <p:cNvSpPr txBox="1"/>
            <p:nvPr/>
          </p:nvSpPr>
          <p:spPr>
            <a:xfrm>
              <a:off x="6203000" y="4051534"/>
              <a:ext cx="2019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44343"/>
                  </a:solidFill>
                  <a:cs typeface="+mn-ea"/>
                  <a:sym typeface="+mn-lt"/>
                </a:rPr>
                <a:t>1924</a:t>
              </a:r>
              <a:r>
                <a:rPr lang="zh-CN" altLang="en-US" sz="2800" b="1" dirty="0">
                  <a:solidFill>
                    <a:srgbClr val="444343"/>
                  </a:solidFill>
                  <a:cs typeface="+mn-ea"/>
                  <a:sym typeface="+mn-lt"/>
                </a:rPr>
                <a:t>年</a:t>
              </a:r>
              <a:endParaRPr lang="zh-CN" altLang="en-US" sz="2800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3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6212728" y="4541778"/>
              <a:ext cx="28827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924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月正式开学。全校设四院：文学院（中国文学系、外国文学系）；社会科学院（史学系、哲学系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、教育学系、法学系）；自然科学院（数理化学系、生物学系）；应用科学院（农学系、林学系、工学系）。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39718" y="1678119"/>
            <a:ext cx="2970327" cy="1585130"/>
            <a:chOff x="3785845" y="2192469"/>
            <a:chExt cx="2970327" cy="1585130"/>
          </a:xfrm>
        </p:grpSpPr>
        <p:sp>
          <p:nvSpPr>
            <p:cNvPr id="11" name="椭圆 10"/>
            <p:cNvSpPr/>
            <p:nvPr/>
          </p:nvSpPr>
          <p:spPr>
            <a:xfrm>
              <a:off x="3785845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淘宝店chenying0907 18"/>
            <p:cNvSpPr txBox="1"/>
            <p:nvPr/>
          </p:nvSpPr>
          <p:spPr>
            <a:xfrm>
              <a:off x="3863669" y="2231010"/>
              <a:ext cx="1538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44343"/>
                  </a:solidFill>
                  <a:cs typeface="+mn-ea"/>
                  <a:sym typeface="+mn-lt"/>
                </a:rPr>
                <a:t>1923</a:t>
              </a:r>
              <a:r>
                <a:rPr lang="zh-CN" altLang="en-US" sz="2800" b="1" dirty="0">
                  <a:solidFill>
                    <a:srgbClr val="444343"/>
                  </a:solidFill>
                  <a:cs typeface="+mn-ea"/>
                  <a:sym typeface="+mn-lt"/>
                </a:rPr>
                <a:t>年</a:t>
              </a:r>
              <a:endParaRPr lang="zh-CN" altLang="en-US" sz="2800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3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3873397" y="2721254"/>
              <a:ext cx="28827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陕西省省长、军阀刘镇华顺应时势，重建西北大学。傅铜、李仪祉相继任校长。在西安讲学的康有为为西北大学书写了校牌。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863669" y="219246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070628" y="1678119"/>
            <a:ext cx="2970327" cy="1585130"/>
            <a:chOff x="8455262" y="2192469"/>
            <a:chExt cx="2970327" cy="1585130"/>
          </a:xfrm>
        </p:grpSpPr>
        <p:sp>
          <p:nvSpPr>
            <p:cNvPr id="15" name="椭圆 14"/>
            <p:cNvSpPr/>
            <p:nvPr/>
          </p:nvSpPr>
          <p:spPr>
            <a:xfrm>
              <a:off x="8455262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淘宝店chenying0907 18"/>
            <p:cNvSpPr txBox="1"/>
            <p:nvPr/>
          </p:nvSpPr>
          <p:spPr>
            <a:xfrm>
              <a:off x="8533086" y="2231010"/>
              <a:ext cx="1658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44343"/>
                  </a:solidFill>
                  <a:cs typeface="+mn-ea"/>
                  <a:sym typeface="+mn-lt"/>
                </a:rPr>
                <a:t>1949</a:t>
              </a:r>
              <a:r>
                <a:rPr lang="zh-CN" altLang="en-US" sz="2800" b="1" dirty="0">
                  <a:solidFill>
                    <a:srgbClr val="444343"/>
                  </a:solidFill>
                  <a:cs typeface="+mn-ea"/>
                  <a:sym typeface="+mn-lt"/>
                </a:rPr>
                <a:t>年</a:t>
              </a:r>
              <a:endParaRPr lang="zh-CN" altLang="en-US" sz="2800" b="1" dirty="0">
                <a:solidFill>
                  <a:srgbClr val="444343"/>
                </a:solidFill>
                <a:cs typeface="+mn-ea"/>
                <a:sym typeface="+mn-lt"/>
              </a:endParaRPr>
            </a:p>
          </p:txBody>
        </p:sp>
        <p:sp>
          <p:nvSpPr>
            <p:cNvPr id="3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542814" y="2721254"/>
              <a:ext cx="2882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抗日战争胜利以后，西北大学随即于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1945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8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月开始筹备迁回西安。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533086" y="219246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043126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2711412" y="4440435"/>
            <a:ext cx="457200" cy="0"/>
          </a:xfrm>
          <a:prstGeom prst="line">
            <a:avLst/>
          </a:prstGeom>
          <a:ln w="28575">
            <a:solidFill>
              <a:srgbClr val="44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867400" y="4440435"/>
            <a:ext cx="457200" cy="0"/>
          </a:xfrm>
          <a:prstGeom prst="line">
            <a:avLst/>
          </a:prstGeom>
          <a:ln w="28575">
            <a:solidFill>
              <a:srgbClr val="44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9023388" y="4440435"/>
            <a:ext cx="457200" cy="0"/>
          </a:xfrm>
          <a:prstGeom prst="line">
            <a:avLst/>
          </a:prstGeom>
          <a:ln w="28575">
            <a:solidFill>
              <a:srgbClr val="44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店chenying0907 18"/>
          <p:cNvSpPr txBox="1"/>
          <p:nvPr/>
        </p:nvSpPr>
        <p:spPr>
          <a:xfrm>
            <a:off x="2072732" y="3999663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2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779373" y="462219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淘宝店chenying0907 18"/>
          <p:cNvSpPr txBox="1"/>
          <p:nvPr/>
        </p:nvSpPr>
        <p:spPr>
          <a:xfrm>
            <a:off x="5228720" y="3999663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30" name="淘宝店chenying0907 18"/>
          <p:cNvSpPr txBox="1"/>
          <p:nvPr/>
        </p:nvSpPr>
        <p:spPr>
          <a:xfrm>
            <a:off x="8370489" y="3999663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rgbClr val="444343"/>
                </a:solidFill>
                <a:cs typeface="+mn-ea"/>
                <a:sym typeface="+mn-lt"/>
              </a:rPr>
              <a:t>标题文字添加</a:t>
            </a:r>
            <a:endParaRPr lang="zh-CN" altLang="en-US" b="1" dirty="0">
              <a:solidFill>
                <a:srgbClr val="444343"/>
              </a:solidFill>
              <a:cs typeface="+mn-ea"/>
              <a:sym typeface="+mn-lt"/>
            </a:endParaRPr>
          </a:p>
        </p:txBody>
      </p:sp>
      <p:sp>
        <p:nvSpPr>
          <p:cNvPr id="3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4921142" y="462219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8077130" y="4622194"/>
            <a:ext cx="234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图片选中后，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Backspace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删除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即可选择你想替换的图片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16049" y="1713423"/>
            <a:ext cx="4490538" cy="1468335"/>
            <a:chOff x="1416049" y="2044893"/>
            <a:chExt cx="4490538" cy="1468335"/>
          </a:xfrm>
        </p:grpSpPr>
        <p:sp>
          <p:nvSpPr>
            <p:cNvPr id="3" name="圆角淘宝店chenying0907 2"/>
            <p:cNvSpPr/>
            <p:nvPr/>
          </p:nvSpPr>
          <p:spPr>
            <a:xfrm>
              <a:off x="1743930" y="2044893"/>
              <a:ext cx="4162657" cy="1468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16049" y="2444052"/>
              <a:ext cx="655761" cy="65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72062" y="2500065"/>
              <a:ext cx="543735" cy="5437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11"/>
            <p:cNvSpPr txBox="1"/>
            <p:nvPr/>
          </p:nvSpPr>
          <p:spPr>
            <a:xfrm>
              <a:off x="1594051" y="2499522"/>
              <a:ext cx="313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241726" y="2226051"/>
              <a:ext cx="3401837" cy="1219277"/>
              <a:chOff x="2167734" y="4799721"/>
              <a:chExt cx="3401837" cy="1219277"/>
            </a:xfrm>
          </p:grpSpPr>
          <p:sp>
            <p:nvSpPr>
              <p:cNvPr id="52" name="淘宝店chenying0907 18"/>
              <p:cNvSpPr txBox="1"/>
              <p:nvPr/>
            </p:nvSpPr>
            <p:spPr>
              <a:xfrm>
                <a:off x="2167734" y="479972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33921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416049" y="3616555"/>
            <a:ext cx="4490538" cy="1468335"/>
            <a:chOff x="1416049" y="3948025"/>
            <a:chExt cx="4490538" cy="1468335"/>
          </a:xfrm>
        </p:grpSpPr>
        <p:sp>
          <p:nvSpPr>
            <p:cNvPr id="37" name="圆角淘宝店chenying0907 36"/>
            <p:cNvSpPr/>
            <p:nvPr/>
          </p:nvSpPr>
          <p:spPr>
            <a:xfrm>
              <a:off x="1743930" y="3948025"/>
              <a:ext cx="4162657" cy="1468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16049" y="4347184"/>
              <a:ext cx="655761" cy="65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472062" y="4403198"/>
              <a:ext cx="543735" cy="5437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淘宝店chenying0907 40"/>
            <p:cNvSpPr txBox="1"/>
            <p:nvPr/>
          </p:nvSpPr>
          <p:spPr>
            <a:xfrm>
              <a:off x="1594051" y="4402655"/>
              <a:ext cx="313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241726" y="4136311"/>
              <a:ext cx="3401837" cy="1219277"/>
              <a:chOff x="2167734" y="4799721"/>
              <a:chExt cx="3401837" cy="1219277"/>
            </a:xfrm>
          </p:grpSpPr>
          <p:sp>
            <p:nvSpPr>
              <p:cNvPr id="55" name="淘宝店chenying0907 18"/>
              <p:cNvSpPr txBox="1"/>
              <p:nvPr/>
            </p:nvSpPr>
            <p:spPr>
              <a:xfrm>
                <a:off x="2167734" y="479972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33921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285412" y="1713423"/>
            <a:ext cx="4490538" cy="1468335"/>
            <a:chOff x="6285412" y="2044893"/>
            <a:chExt cx="4490538" cy="1468335"/>
          </a:xfrm>
        </p:grpSpPr>
        <p:sp>
          <p:nvSpPr>
            <p:cNvPr id="30" name="圆角淘宝店chenying0907 29"/>
            <p:cNvSpPr/>
            <p:nvPr/>
          </p:nvSpPr>
          <p:spPr>
            <a:xfrm>
              <a:off x="6613293" y="2044893"/>
              <a:ext cx="4162657" cy="1468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285412" y="2444052"/>
              <a:ext cx="655761" cy="65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41425" y="2500065"/>
              <a:ext cx="543735" cy="5437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淘宝店chenying0907 33"/>
            <p:cNvSpPr txBox="1"/>
            <p:nvPr/>
          </p:nvSpPr>
          <p:spPr>
            <a:xfrm>
              <a:off x="6443377" y="2499522"/>
              <a:ext cx="313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142740" y="2226051"/>
              <a:ext cx="3401837" cy="1219277"/>
              <a:chOff x="2167734" y="4799721"/>
              <a:chExt cx="3401837" cy="1219277"/>
            </a:xfrm>
          </p:grpSpPr>
          <p:sp>
            <p:nvSpPr>
              <p:cNvPr id="58" name="淘宝店chenying0907 18"/>
              <p:cNvSpPr txBox="1"/>
              <p:nvPr/>
            </p:nvSpPr>
            <p:spPr>
              <a:xfrm>
                <a:off x="2167734" y="479972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33921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285412" y="3616555"/>
            <a:ext cx="4490538" cy="1468335"/>
            <a:chOff x="6285412" y="3948025"/>
            <a:chExt cx="4490538" cy="1468335"/>
          </a:xfrm>
        </p:grpSpPr>
        <p:sp>
          <p:nvSpPr>
            <p:cNvPr id="44" name="圆角淘宝店chenying0907 43"/>
            <p:cNvSpPr/>
            <p:nvPr/>
          </p:nvSpPr>
          <p:spPr>
            <a:xfrm>
              <a:off x="6613293" y="3948025"/>
              <a:ext cx="4162657" cy="1468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85412" y="4347184"/>
              <a:ext cx="655761" cy="65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341425" y="4403198"/>
              <a:ext cx="543735" cy="5437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淘宝店chenying0907 47"/>
            <p:cNvSpPr txBox="1"/>
            <p:nvPr/>
          </p:nvSpPr>
          <p:spPr>
            <a:xfrm>
              <a:off x="6443377" y="4402655"/>
              <a:ext cx="313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142740" y="4124881"/>
              <a:ext cx="3401837" cy="1230707"/>
              <a:chOff x="2167734" y="4788291"/>
              <a:chExt cx="3401837" cy="1230707"/>
            </a:xfrm>
          </p:grpSpPr>
          <p:sp>
            <p:nvSpPr>
              <p:cNvPr id="61" name="淘宝店chenying0907 18"/>
              <p:cNvSpPr txBox="1"/>
              <p:nvPr/>
            </p:nvSpPr>
            <p:spPr>
              <a:xfrm>
                <a:off x="2167734" y="4788291"/>
                <a:ext cx="1762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rgbClr val="444343"/>
                    </a:solidFill>
                    <a:cs typeface="+mn-ea"/>
                    <a:sym typeface="+mn-lt"/>
                  </a:rPr>
                  <a:t>标题文字添加</a:t>
                </a:r>
                <a:endParaRPr lang="zh-CN" altLang="en-US" b="1" dirty="0">
                  <a:solidFill>
                    <a:srgbClr val="44434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177462" y="5188001"/>
                <a:ext cx="33921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西北大学（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Northwest University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），简称“西大”，始建于</a:t>
                </a:r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1902</a:t>
                </a:r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296996" y="1485326"/>
            <a:ext cx="2381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cs typeface="+mn-ea"/>
                <a:sym typeface="+mn-lt"/>
              </a:rPr>
              <a:t>标题文字添加此处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/>
        </p:nvSpPr>
        <p:spPr>
          <a:xfrm>
            <a:off x="5980477" y="4051758"/>
            <a:ext cx="50149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4.3.1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081731"/>
      </a:accent2>
      <a:accent3>
        <a:srgbClr val="083A75"/>
      </a:accent3>
      <a:accent4>
        <a:srgbClr val="FFC000"/>
      </a:accent4>
      <a:accent5>
        <a:srgbClr val="E94949"/>
      </a:accent5>
      <a:accent6>
        <a:srgbClr val="7BBD39"/>
      </a:accent6>
      <a:hlink>
        <a:srgbClr val="2980B9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3982</Words>
  <Application>WPS 演示</Application>
  <PresentationFormat>宽屏</PresentationFormat>
  <Paragraphs>328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Agency FB</vt:lpstr>
      <vt:lpstr>微软雅黑</vt:lpstr>
      <vt:lpstr>Arial Unicode MS</vt:lpstr>
      <vt:lpstr>等线</vt:lpstr>
      <vt:lpstr>Segoe UI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西北大学PPT模板</dc:title>
  <dc:creator/>
  <dc:description>锐旗设计；https://9ppt.taobao.com</dc:description>
  <cp:lastModifiedBy>lishikuan</cp:lastModifiedBy>
  <cp:revision>6</cp:revision>
  <dcterms:created xsi:type="dcterms:W3CDTF">2017-06-13T05:03:00Z</dcterms:created>
  <dcterms:modified xsi:type="dcterms:W3CDTF">2018-05-23T03:05:53Z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