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2" r:id="rId7"/>
    <p:sldId id="293" r:id="rId8"/>
    <p:sldId id="294" r:id="rId9"/>
    <p:sldId id="295" r:id="rId10"/>
    <p:sldId id="263" r:id="rId11"/>
    <p:sldId id="277" r:id="rId12"/>
    <p:sldId id="298" r:id="rId13"/>
    <p:sldId id="261" r:id="rId14"/>
    <p:sldId id="264" r:id="rId15"/>
    <p:sldId id="299" r:id="rId16"/>
    <p:sldId id="297" r:id="rId17"/>
    <p:sldId id="266" r:id="rId18"/>
    <p:sldId id="270" r:id="rId19"/>
    <p:sldId id="300" r:id="rId20"/>
    <p:sldId id="260" r:id="rId21"/>
    <p:sldId id="301" r:id="rId22"/>
    <p:sldId id="303" r:id="rId23"/>
    <p:sldId id="276" r:id="rId24"/>
    <p:sldId id="304" r:id="rId25"/>
    <p:sldId id="265" r:id="rId26"/>
    <p:sldId id="305" r:id="rId27"/>
    <p:sldId id="282" r:id="rId28"/>
    <p:sldId id="306" r:id="rId29"/>
    <p:sldId id="307" r:id="rId30"/>
    <p:sldId id="310" r:id="rId31"/>
    <p:sldId id="308" r:id="rId32"/>
    <p:sldId id="309" r:id="rId33"/>
    <p:sldId id="288" r:id="rId34"/>
    <p:sldId id="31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365"/>
    <a:srgbClr val="F8D158"/>
    <a:srgbClr val="7FC9EC"/>
    <a:srgbClr val="939AAE"/>
    <a:srgbClr val="7CA969"/>
    <a:srgbClr val="1D69A3"/>
    <a:srgbClr val="7F7F7F"/>
    <a:srgbClr val="84C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effectLst/>
          </c:spPr>
          <c:explosion val="0"/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红</c:v>
                      </c:pt>
                      <c:pt idx="1">
                        <c:v>蓝</c:v>
                      </c:pt>
                      <c:pt idx="2">
                        <c:v>青</c:v>
                      </c:pt>
                      <c:pt idx="3">
                        <c:v>橙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7F7F7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4.2</c:v>
                </c:pt>
                <c:pt idx="1">
                  <c:v>3.2</c:v>
                </c:pt>
                <c:pt idx="2">
                  <c:v>2.1</c:v>
                </c:pt>
                <c:pt idx="3">
                  <c:v>4.8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3"/>
        <c:holeSize val="6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7E0651-846E-4647-8C8E-B2286E210C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microsoft.com/office/2007/relationships/hdphoto" Target="../media/hdphoto7.wdp"/><Relationship Id="rId4" Type="http://schemas.openxmlformats.org/officeDocument/2006/relationships/image" Target="../media/image7.png"/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microsoft.com/office/2007/relationships/hdphoto" Target="../media/hdphoto5.wdp"/><Relationship Id="rId4" Type="http://schemas.openxmlformats.org/officeDocument/2006/relationships/image" Target="../media/image5.png"/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hdphoto6.wdp"/><Relationship Id="rId4" Type="http://schemas.openxmlformats.org/officeDocument/2006/relationships/image" Target="../media/image6.png"/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hdphoto6.wdp"/><Relationship Id="rId4" Type="http://schemas.openxmlformats.org/officeDocument/2006/relationships/image" Target="../media/image6.png"/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30" t="23230" r="23422" b="23422"/>
          <a:stretch>
            <a:fillRect/>
          </a:stretch>
        </p:blipFill>
        <p:spPr>
          <a:xfrm>
            <a:off x="30088" y="-31726"/>
            <a:ext cx="1569020" cy="11450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0985006" y="5646328"/>
            <a:ext cx="984925" cy="996694"/>
          </a:xfrm>
          <a:prstGeom prst="rect">
            <a:avLst/>
          </a:prstGeom>
        </p:spPr>
      </p:pic>
      <p:sp>
        <p:nvSpPr>
          <p:cNvPr id="13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13990" y="727184"/>
            <a:ext cx="1809283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14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613990" y="232716"/>
            <a:ext cx="1873848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4599444" y="1949517"/>
            <a:ext cx="3000718" cy="3585029"/>
          </a:xfrm>
          <a:custGeom>
            <a:avLst/>
            <a:gdLst>
              <a:gd name="connsiteX0" fmla="*/ 0 w 3000718"/>
              <a:gd name="connsiteY0" fmla="*/ 0 h 3585029"/>
              <a:gd name="connsiteX1" fmla="*/ 3000718 w 3000718"/>
              <a:gd name="connsiteY1" fmla="*/ 0 h 3585029"/>
              <a:gd name="connsiteX2" fmla="*/ 3000718 w 3000718"/>
              <a:gd name="connsiteY2" fmla="*/ 3585029 h 3585029"/>
              <a:gd name="connsiteX3" fmla="*/ 0 w 3000718"/>
              <a:gd name="connsiteY3" fmla="*/ 3585029 h 358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718" h="3585029">
                <a:moveTo>
                  <a:pt x="0" y="0"/>
                </a:moveTo>
                <a:lnTo>
                  <a:pt x="3000718" y="0"/>
                </a:lnTo>
                <a:lnTo>
                  <a:pt x="3000718" y="3585029"/>
                </a:lnTo>
                <a:lnTo>
                  <a:pt x="0" y="3585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1BB62-2C08-4CAC-9B3C-FDA8A5CFA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884982" y="1227989"/>
            <a:ext cx="0" cy="4243635"/>
          </a:xfrm>
          <a:prstGeom prst="line">
            <a:avLst/>
          </a:prstGeom>
          <a:ln w="28575">
            <a:solidFill>
              <a:srgbClr val="7FC9E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淘宝店chenying0907 13"/>
          <p:cNvSpPr txBox="1"/>
          <p:nvPr userDrawn="1"/>
        </p:nvSpPr>
        <p:spPr>
          <a:xfrm>
            <a:off x="599709" y="2738585"/>
            <a:ext cx="4754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西北大学微信公众平台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荣誉出品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图片素材来源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5736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“微西大”新媒体中心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573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校徽和代表性建筑卡通图章设计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5736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张鹏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573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版式设计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5736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谭紫滢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573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部分素材来自网络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/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淘宝店chenying0907 13"/>
          <p:cNvSpPr txBox="1"/>
          <p:nvPr userDrawn="1"/>
        </p:nvSpPr>
        <p:spPr>
          <a:xfrm>
            <a:off x="6520689" y="3105646"/>
            <a:ext cx="47542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扫码关注西北大学微信公众平台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b="1" kern="1200" dirty="0">
                <a:solidFill>
                  <a:srgbClr val="F573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公众号：</a:t>
            </a:r>
            <a:r>
              <a:rPr lang="en-US" altLang="zh-CN" sz="1600" b="1" kern="1200" dirty="0">
                <a:solidFill>
                  <a:srgbClr val="F573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northwest1902</a:t>
            </a:r>
            <a:endParaRPr lang="en-US" altLang="zh-CN" sz="1600" b="1" kern="1200" dirty="0">
              <a:solidFill>
                <a:srgbClr val="F573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 </a:t>
            </a:r>
            <a:r>
              <a:rPr lang="en-US" altLang="zh-CN" sz="1600" kern="1200" dirty="0">
                <a:solidFill>
                  <a:srgbClr val="F573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lang="zh-CN" altLang="en-US" sz="1600" kern="1200" dirty="0">
                <a:solidFill>
                  <a:srgbClr val="F573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西北大学</a:t>
            </a:r>
            <a:endParaRPr lang="en-US" altLang="zh-CN" sz="1600" kern="1200" dirty="0">
              <a:solidFill>
                <a:srgbClr val="F573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投稿邮箱 </a:t>
            </a:r>
            <a:r>
              <a:rPr lang="en-US" altLang="zh-CN" sz="1600" kern="1200" dirty="0">
                <a:solidFill>
                  <a:srgbClr val="F573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xidaweixin@qq.com</a:t>
            </a:r>
            <a:endParaRPr lang="en-US" altLang="zh-CN" sz="1600" kern="1200" dirty="0">
              <a:solidFill>
                <a:srgbClr val="F573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2484388" y="1451147"/>
            <a:ext cx="984925" cy="9966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EBFFFF">
                  <a:alpha val="100000"/>
                </a:srgbClr>
              </a:clrFrom>
              <a:clrTo>
                <a:srgbClr val="EBFFFF">
                  <a:alpha val="100000"/>
                  <a:alpha val="0"/>
                </a:srgbClr>
              </a:clrTo>
            </a:clrChange>
            <a:grayscl/>
            <a:lum bright="10000" contrast="-6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2787" y="1481072"/>
            <a:ext cx="1190086" cy="1190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研究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0985006" y="5646328"/>
            <a:ext cx="984925" cy="9966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4970" y="1046"/>
            <a:ext cx="1569020" cy="1145082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13990" y="727184"/>
            <a:ext cx="1809283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613990" y="232716"/>
            <a:ext cx="1873848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0985006" y="5646328"/>
            <a:ext cx="984925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13990" y="727184"/>
            <a:ext cx="1809283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7CA96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613990" y="232716"/>
            <a:ext cx="1873848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7CA96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513" t="28866" r="28973" b="30620"/>
          <a:stretch>
            <a:fillRect/>
          </a:stretch>
        </p:blipFill>
        <p:spPr>
          <a:xfrm>
            <a:off x="246220" y="97806"/>
            <a:ext cx="1468096" cy="1071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案例对比分析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0985006" y="5646328"/>
            <a:ext cx="984925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13990" y="727184"/>
            <a:ext cx="1809283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7CA96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613990" y="232716"/>
            <a:ext cx="1873848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7CA96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513" t="28866" r="28973" b="30620"/>
          <a:stretch>
            <a:fillRect/>
          </a:stretch>
        </p:blipFill>
        <p:spPr>
          <a:xfrm>
            <a:off x="246220" y="97806"/>
            <a:ext cx="1468096" cy="1071428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sz="quarter" idx="14"/>
          </p:nvPr>
        </p:nvSpPr>
        <p:spPr>
          <a:xfrm>
            <a:off x="4541499" y="1889125"/>
            <a:ext cx="3013075" cy="364172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成果及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0985006" y="5646328"/>
            <a:ext cx="984925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13990" y="727184"/>
            <a:ext cx="1809283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5736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613990" y="232716"/>
            <a:ext cx="1873848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F5736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16292" y="105462"/>
            <a:ext cx="1233133" cy="10276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0985006" y="5646328"/>
            <a:ext cx="984925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13990" y="727184"/>
            <a:ext cx="1809283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613990" y="232716"/>
            <a:ext cx="1873848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900" y="-393252"/>
            <a:ext cx="2900930" cy="2117121"/>
          </a:xfrm>
          <a:prstGeom prst="rect">
            <a:avLst/>
          </a:prstGeom>
        </p:spPr>
      </p:pic>
      <p:sp>
        <p:nvSpPr>
          <p:cNvPr id="4" name="图片占位符 3"/>
          <p:cNvSpPr>
            <a:spLocks noGrp="1"/>
          </p:cNvSpPr>
          <p:nvPr>
            <p:ph type="pic" sz="quarter" idx="14"/>
          </p:nvPr>
        </p:nvSpPr>
        <p:spPr>
          <a:xfrm>
            <a:off x="1166642" y="2084436"/>
            <a:ext cx="4513262" cy="35623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0985006" y="5646328"/>
            <a:ext cx="984925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13990" y="727184"/>
            <a:ext cx="1809283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613990" y="232716"/>
            <a:ext cx="1873848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900" y="-393252"/>
            <a:ext cx="2900930" cy="21171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233714" y="258386"/>
            <a:ext cx="984925" cy="996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0985006" y="5646328"/>
            <a:ext cx="984925" cy="996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hdphoto" Target="../media/hdphoto8.wdp"/><Relationship Id="rId8" Type="http://schemas.openxmlformats.org/officeDocument/2006/relationships/image" Target="../media/image8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8" Type="http://schemas.openxmlformats.org/officeDocument/2006/relationships/slideLayout" Target="../slideLayouts/slideLayout8.xml"/><Relationship Id="rId27" Type="http://schemas.microsoft.com/office/2007/relationships/hdphoto" Target="../media/hdphoto11.wdp"/><Relationship Id="rId26" Type="http://schemas.openxmlformats.org/officeDocument/2006/relationships/image" Target="../media/image11.png"/><Relationship Id="rId25" Type="http://schemas.microsoft.com/office/2007/relationships/hdphoto" Target="../media/hdphoto10.wdp"/><Relationship Id="rId24" Type="http://schemas.openxmlformats.org/officeDocument/2006/relationships/image" Target="../media/image10.png"/><Relationship Id="rId23" Type="http://schemas.microsoft.com/office/2007/relationships/hdphoto" Target="../media/hdphoto9.wdp"/><Relationship Id="rId22" Type="http://schemas.openxmlformats.org/officeDocument/2006/relationships/image" Target="../media/image9.png"/><Relationship Id="rId21" Type="http://schemas.microsoft.com/office/2007/relationships/hdphoto" Target="../media/hdphoto1.wdp"/><Relationship Id="rId20" Type="http://schemas.openxmlformats.org/officeDocument/2006/relationships/image" Target="../media/image1.png"/><Relationship Id="rId2" Type="http://schemas.openxmlformats.org/officeDocument/2006/relationships/tags" Target="../tags/tag9.xml"/><Relationship Id="rId19" Type="http://schemas.microsoft.com/office/2007/relationships/hdphoto" Target="../media/hdphoto4.wdp"/><Relationship Id="rId18" Type="http://schemas.openxmlformats.org/officeDocument/2006/relationships/image" Target="../media/image4.png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7" Type="http://schemas.openxmlformats.org/officeDocument/2006/relationships/slideLayout" Target="../slideLayouts/slideLayout5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microsoft.com/office/2007/relationships/hdphoto" Target="../media/hdphoto8.wdp"/><Relationship Id="rId8" Type="http://schemas.openxmlformats.org/officeDocument/2006/relationships/image" Target="../media/image8.png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8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29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3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4" Type="http://schemas.openxmlformats.org/officeDocument/2006/relationships/slideLayout" Target="../slideLayouts/slideLayout9.xml"/><Relationship Id="rId23" Type="http://schemas.openxmlformats.org/officeDocument/2006/relationships/tags" Target="../tags/tag53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microsoft.com/office/2007/relationships/hdphoto" Target="../media/hdphoto1.wdp"/><Relationship Id="rId2" Type="http://schemas.openxmlformats.org/officeDocument/2006/relationships/tags" Target="../tags/tag34.xml"/><Relationship Id="rId19" Type="http://schemas.openxmlformats.org/officeDocument/2006/relationships/image" Target="../media/image1.png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12.jpeg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967542" y="2784727"/>
            <a:ext cx="82569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8565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西北大学毕业答辩模板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NORTHWEST UNIVERSITY POWERPOINT TEMPLATE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3"/>
            </p:custDataLst>
          </p:nvPr>
        </p:nvGrpSpPr>
        <p:grpSpPr>
          <a:xfrm>
            <a:off x="4092108" y="5527102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8565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4"/>
            </p:custDataLst>
          </p:nvPr>
        </p:nvGrpSpPr>
        <p:grpSpPr bwMode="auto">
          <a:xfrm>
            <a:off x="6418524" y="552710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8565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1843" y="5509440"/>
            <a:ext cx="15392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9426" y="5509440"/>
            <a:ext cx="1451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904" y="968440"/>
            <a:ext cx="2936191" cy="214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613989" y="232716"/>
            <a:ext cx="3797459" cy="584408"/>
          </a:xfrm>
        </p:spPr>
        <p:txBody>
          <a:bodyPr>
            <a:normAutofit/>
          </a:bodyPr>
          <a:lstStyle/>
          <a:p>
            <a:r>
              <a:rPr lang="zh-CN" altLang="en-US" dirty="0"/>
              <a:t>理论基础与文献综述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695325" y="1482564"/>
            <a:ext cx="10801350" cy="1500512"/>
          </a:xfrm>
          <a:custGeom>
            <a:avLst/>
            <a:gdLst>
              <a:gd name="connsiteX0" fmla="*/ 0 w 9999407"/>
              <a:gd name="connsiteY0" fmla="*/ 3913238 h 3913238"/>
              <a:gd name="connsiteX1" fmla="*/ 3146323 w 9999407"/>
              <a:gd name="connsiteY1" fmla="*/ 3637935 h 3913238"/>
              <a:gd name="connsiteX2" fmla="*/ 6056671 w 9999407"/>
              <a:gd name="connsiteY2" fmla="*/ 2713703 h 3913238"/>
              <a:gd name="connsiteX3" fmla="*/ 8485239 w 9999407"/>
              <a:gd name="connsiteY3" fmla="*/ 1288025 h 3913238"/>
              <a:gd name="connsiteX4" fmla="*/ 9999407 w 9999407"/>
              <a:gd name="connsiteY4" fmla="*/ 0 h 391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9407" h="3913238">
                <a:moveTo>
                  <a:pt x="0" y="3913238"/>
                </a:moveTo>
                <a:cubicBezTo>
                  <a:pt x="1068439" y="3875547"/>
                  <a:pt x="2136878" y="3837857"/>
                  <a:pt x="3146323" y="3637935"/>
                </a:cubicBezTo>
                <a:cubicBezTo>
                  <a:pt x="4155768" y="3438013"/>
                  <a:pt x="5166852" y="3105355"/>
                  <a:pt x="6056671" y="2713703"/>
                </a:cubicBezTo>
                <a:cubicBezTo>
                  <a:pt x="6946490" y="2322051"/>
                  <a:pt x="7828116" y="1740309"/>
                  <a:pt x="8485239" y="1288025"/>
                </a:cubicBezTo>
                <a:cubicBezTo>
                  <a:pt x="9142362" y="835741"/>
                  <a:pt x="9570884" y="417870"/>
                  <a:pt x="9999407" y="0"/>
                </a:cubicBezTo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0468" y="3622452"/>
            <a:ext cx="14766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6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86897" y="3222638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39A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1998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39AA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61750" y="2838676"/>
            <a:ext cx="147728" cy="147728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7139" y="3465834"/>
            <a:ext cx="14852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6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97139" y="305489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39A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2004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39AA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35721" y="2701619"/>
            <a:ext cx="147728" cy="147728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483104" y="2360017"/>
            <a:ext cx="1575880" cy="3211711"/>
            <a:chOff x="9599932" y="2822011"/>
            <a:chExt cx="1575880" cy="3211711"/>
          </a:xfrm>
        </p:grpSpPr>
        <p:sp>
          <p:nvSpPr>
            <p:cNvPr id="14" name="矩形 13"/>
            <p:cNvSpPr/>
            <p:nvPr/>
          </p:nvSpPr>
          <p:spPr>
            <a:xfrm>
              <a:off x="9610384" y="3232955"/>
              <a:ext cx="1565428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600" dirty="0">
                  <a:solidFill>
                    <a:srgbClr val="FFFFFF">
                      <a:lumMod val="6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西北大学，简称“西大”。 始建于</a:t>
              </a:r>
              <a:r>
                <a:rPr lang="en-US" altLang="zh-CN" sz="1600" dirty="0">
                  <a:solidFill>
                    <a:srgbClr val="FFFFFF">
                      <a:lumMod val="6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1902</a:t>
              </a:r>
              <a:r>
                <a:rPr lang="zh-CN" altLang="en-US" sz="1600" dirty="0">
                  <a:solidFill>
                    <a:srgbClr val="FFFFFF">
                      <a:lumMod val="6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599932" y="2822011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defRPr/>
              </a:pPr>
              <a:r>
                <a:rPr lang="en-US" altLang="zh-CN" sz="2400" b="1" dirty="0">
                  <a:solidFill>
                    <a:srgbClr val="939A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endParaRPr lang="en-US" altLang="zh-CN" sz="2400" b="1" dirty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9547082" y="1973306"/>
            <a:ext cx="147728" cy="147728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50824" y="3187607"/>
            <a:ext cx="156381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6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6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53055" y="283662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39A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39AA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02490" y="2410038"/>
            <a:ext cx="147728" cy="147728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5494" y="325483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39A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1980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39AA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16189" y="2898822"/>
            <a:ext cx="147728" cy="147728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945582" y="3652237"/>
            <a:ext cx="1494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1613990" y="232716"/>
            <a:ext cx="2673038" cy="584408"/>
          </a:xfrm>
        </p:spPr>
        <p:txBody>
          <a:bodyPr>
            <a:normAutofit/>
          </a:bodyPr>
          <a:lstStyle/>
          <a:p>
            <a:r>
              <a:rPr lang="zh-CN" altLang="en-US" dirty="0"/>
              <a:t>主要贡献与创新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055688" y="2355670"/>
            <a:ext cx="2312125" cy="2991395"/>
            <a:chOff x="1055688" y="2355670"/>
            <a:chExt cx="2312125" cy="2991395"/>
          </a:xfrm>
        </p:grpSpPr>
        <p:sp>
          <p:nvSpPr>
            <p:cNvPr id="38" name="矩形 37"/>
            <p:cNvSpPr/>
            <p:nvPr/>
          </p:nvSpPr>
          <p:spPr>
            <a:xfrm>
              <a:off x="1055688" y="2355670"/>
              <a:ext cx="2312125" cy="5747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55688" y="3612055"/>
              <a:ext cx="2312125" cy="17350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26265" y="3898423"/>
              <a:ext cx="19813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/>
              <a:r>
                <a: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西北大学，简称“西大”。 始建于</a:t>
              </a: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1902</a:t>
              </a:r>
              <a:r>
                <a: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年，由清末光绪皇帝御笔朱批</a:t>
              </a: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.</a:t>
              </a:r>
              <a:endParaRPr lang="zh-CN" altLang="en-US" sz="16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9"/>
            <p:cNvSpPr txBox="1"/>
            <p:nvPr/>
          </p:nvSpPr>
          <p:spPr>
            <a:xfrm>
              <a:off x="1055688" y="2987721"/>
              <a:ext cx="2312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1055688" y="2432903"/>
              <a:ext cx="2312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标题文字添加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645188" y="2355670"/>
            <a:ext cx="2312125" cy="2991395"/>
            <a:chOff x="3645188" y="2355670"/>
            <a:chExt cx="2312125" cy="2991395"/>
          </a:xfrm>
        </p:grpSpPr>
        <p:sp>
          <p:nvSpPr>
            <p:cNvPr id="44" name="矩形 43"/>
            <p:cNvSpPr/>
            <p:nvPr/>
          </p:nvSpPr>
          <p:spPr>
            <a:xfrm>
              <a:off x="3645188" y="2355670"/>
              <a:ext cx="2312125" cy="5747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645188" y="3612055"/>
              <a:ext cx="2312125" cy="17350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810553" y="3898423"/>
              <a:ext cx="19813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/>
              <a:r>
                <a: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西北大学，简称“西大”。 始建于</a:t>
              </a: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1902</a:t>
              </a:r>
              <a:r>
                <a: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年，由清末光绪皇帝御笔朱批</a:t>
              </a: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.</a:t>
              </a:r>
              <a:endParaRPr lang="zh-CN" altLang="en-US" sz="16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9"/>
            <p:cNvSpPr txBox="1"/>
            <p:nvPr/>
          </p:nvSpPr>
          <p:spPr>
            <a:xfrm>
              <a:off x="3645188" y="2987721"/>
              <a:ext cx="2312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TextBox 19"/>
            <p:cNvSpPr txBox="1"/>
            <p:nvPr/>
          </p:nvSpPr>
          <p:spPr>
            <a:xfrm>
              <a:off x="3645188" y="2432903"/>
              <a:ext cx="2312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标题文字添加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34688" y="2355670"/>
            <a:ext cx="2312125" cy="2991395"/>
            <a:chOff x="6234688" y="2355670"/>
            <a:chExt cx="2312125" cy="2991395"/>
          </a:xfrm>
        </p:grpSpPr>
        <p:sp>
          <p:nvSpPr>
            <p:cNvPr id="50" name="矩形 49"/>
            <p:cNvSpPr/>
            <p:nvPr/>
          </p:nvSpPr>
          <p:spPr>
            <a:xfrm>
              <a:off x="6234688" y="2355670"/>
              <a:ext cx="2312125" cy="5747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234688" y="3612055"/>
              <a:ext cx="2312125" cy="17350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400053" y="3898423"/>
              <a:ext cx="19813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/>
              <a:r>
                <a: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西北大学，简称“西大”。 始建于</a:t>
              </a: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1902</a:t>
              </a:r>
              <a:r>
                <a: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年，由清末光绪皇帝御笔朱批</a:t>
              </a: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.</a:t>
              </a:r>
              <a:endParaRPr lang="zh-CN" altLang="en-US" sz="16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9"/>
            <p:cNvSpPr txBox="1"/>
            <p:nvPr/>
          </p:nvSpPr>
          <p:spPr>
            <a:xfrm>
              <a:off x="6234688" y="2987721"/>
              <a:ext cx="2312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TextBox 19"/>
            <p:cNvSpPr txBox="1"/>
            <p:nvPr/>
          </p:nvSpPr>
          <p:spPr>
            <a:xfrm>
              <a:off x="6234688" y="2432903"/>
              <a:ext cx="2312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标题文字添加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824188" y="2355670"/>
            <a:ext cx="2312125" cy="2991395"/>
            <a:chOff x="8824188" y="2355670"/>
            <a:chExt cx="2312125" cy="2991395"/>
          </a:xfrm>
        </p:grpSpPr>
        <p:sp>
          <p:nvSpPr>
            <p:cNvPr id="56" name="矩形 55"/>
            <p:cNvSpPr/>
            <p:nvPr/>
          </p:nvSpPr>
          <p:spPr>
            <a:xfrm>
              <a:off x="8824188" y="2355670"/>
              <a:ext cx="2312125" cy="5747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824188" y="3612055"/>
              <a:ext cx="2312125" cy="17350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9553" y="3898423"/>
              <a:ext cx="19813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/>
              <a:r>
                <a: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西北大学，简称“西大”。 始建于</a:t>
              </a: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1902</a:t>
              </a:r>
              <a:r>
                <a: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年，由清末光绪皇帝御笔朱批</a:t>
              </a: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.</a:t>
              </a:r>
              <a:endParaRPr lang="zh-CN" altLang="en-US" sz="16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9"/>
            <p:cNvSpPr txBox="1"/>
            <p:nvPr/>
          </p:nvSpPr>
          <p:spPr>
            <a:xfrm>
              <a:off x="8824188" y="2987721"/>
              <a:ext cx="2312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TextBox 19"/>
            <p:cNvSpPr txBox="1"/>
            <p:nvPr/>
          </p:nvSpPr>
          <p:spPr>
            <a:xfrm>
              <a:off x="8824188" y="2432903"/>
              <a:ext cx="2312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标题文字添加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680570"/>
            <a:ext cx="2492990" cy="1288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研究思路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研究方法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研究方案可行性说明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649165"/>
            <a:ext cx="4021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研究思路与方法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919676" y="2275854"/>
            <a:ext cx="1261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7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7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3215" y="3371327"/>
            <a:ext cx="877215" cy="885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" name="PA_椭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17351" y="3368296"/>
            <a:ext cx="877215" cy="885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1871" y="3883108"/>
            <a:ext cx="137280" cy="1373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PA_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70836" y="4004814"/>
            <a:ext cx="132195" cy="1398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8" name="PA_任意多边形 10"/>
          <p:cNvSpPr/>
          <p:nvPr>
            <p:custDataLst>
              <p:tags r:id="rId5"/>
            </p:custDataLst>
          </p:nvPr>
        </p:nvSpPr>
        <p:spPr bwMode="auto">
          <a:xfrm>
            <a:off x="1946274" y="2921218"/>
            <a:ext cx="1813517" cy="1019945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9" name="PA_椭圆 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5426" y="3371327"/>
            <a:ext cx="878729" cy="885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0" name="PA_椭圆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79151" y="3371327"/>
            <a:ext cx="877215" cy="885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1" name="PA_椭圆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61077" y="3368296"/>
            <a:ext cx="877215" cy="885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2" name="PA_任意多边形 14"/>
          <p:cNvSpPr/>
          <p:nvPr>
            <p:custDataLst>
              <p:tags r:id="rId9"/>
            </p:custDataLst>
          </p:nvPr>
        </p:nvSpPr>
        <p:spPr bwMode="auto">
          <a:xfrm>
            <a:off x="5193029" y="2921218"/>
            <a:ext cx="1808971" cy="1019945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3" name="PA_任意多边形 15"/>
          <p:cNvSpPr/>
          <p:nvPr>
            <p:custDataLst>
              <p:tags r:id="rId10"/>
            </p:custDataLst>
          </p:nvPr>
        </p:nvSpPr>
        <p:spPr bwMode="auto">
          <a:xfrm>
            <a:off x="3570410" y="3686556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4" name="PA_任意多边形 16"/>
          <p:cNvSpPr/>
          <p:nvPr>
            <p:custDataLst>
              <p:tags r:id="rId11"/>
            </p:custDataLst>
          </p:nvPr>
        </p:nvSpPr>
        <p:spPr bwMode="auto">
          <a:xfrm>
            <a:off x="8438270" y="2921218"/>
            <a:ext cx="1807457" cy="1019945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5" name="PA_任意多边形 17"/>
          <p:cNvSpPr/>
          <p:nvPr>
            <p:custDataLst>
              <p:tags r:id="rId12"/>
            </p:custDataLst>
          </p:nvPr>
        </p:nvSpPr>
        <p:spPr bwMode="auto">
          <a:xfrm>
            <a:off x="6814135" y="3686556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6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81073" y="3619872"/>
            <a:ext cx="301496" cy="384941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7" name="PA_任意多边形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9148830" y="3638059"/>
            <a:ext cx="383308" cy="3516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8" name="PA_任意多边形 2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7512573" y="3641089"/>
            <a:ext cx="374219" cy="345539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9" name="PA_任意多边形 21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903588" y="3619872"/>
            <a:ext cx="348461" cy="384941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0" name="PA_任意多边形 22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287028" y="3619872"/>
            <a:ext cx="334827" cy="384941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研究思路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734123" y="4664020"/>
            <a:ext cx="3887732" cy="2104465"/>
            <a:chOff x="4991075" y="1706343"/>
            <a:chExt cx="3887732" cy="666015"/>
          </a:xfrm>
        </p:grpSpPr>
        <p:grpSp>
          <p:nvGrpSpPr>
            <p:cNvPr id="30" name="PA_组合 32"/>
            <p:cNvGrpSpPr/>
            <p:nvPr>
              <p:custDataLst>
                <p:tags r:id="rId18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34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316296" y="1706343"/>
              <a:ext cx="3562511" cy="581638"/>
              <a:chOff x="1866999" y="4659220"/>
              <a:chExt cx="3562511" cy="581638"/>
            </a:xfrm>
          </p:grpSpPr>
          <p:sp>
            <p:nvSpPr>
              <p:cNvPr id="32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324571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130924" y="4664020"/>
            <a:ext cx="3887732" cy="2104465"/>
            <a:chOff x="4991075" y="1706343"/>
            <a:chExt cx="3887732" cy="666015"/>
          </a:xfrm>
        </p:grpSpPr>
        <p:grpSp>
          <p:nvGrpSpPr>
            <p:cNvPr id="37" name="PA_组合 32"/>
            <p:cNvGrpSpPr/>
            <p:nvPr>
              <p:custDataLst>
                <p:tags r:id="rId19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41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316296" y="1706343"/>
              <a:ext cx="3562511" cy="581638"/>
              <a:chOff x="1866999" y="4659220"/>
              <a:chExt cx="3562511" cy="581638"/>
            </a:xfrm>
          </p:grpSpPr>
          <p:sp>
            <p:nvSpPr>
              <p:cNvPr id="39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324571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7396618" y="4664020"/>
            <a:ext cx="3887732" cy="2104465"/>
            <a:chOff x="4991075" y="1706343"/>
            <a:chExt cx="3887732" cy="666015"/>
          </a:xfrm>
        </p:grpSpPr>
        <p:grpSp>
          <p:nvGrpSpPr>
            <p:cNvPr id="44" name="PA_组合 32"/>
            <p:cNvGrpSpPr/>
            <p:nvPr>
              <p:custDataLst>
                <p:tags r:id="rId20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48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316296" y="1706343"/>
              <a:ext cx="3562511" cy="581638"/>
              <a:chOff x="1866999" y="4659220"/>
              <a:chExt cx="3562511" cy="581638"/>
            </a:xfrm>
          </p:grpSpPr>
          <p:sp>
            <p:nvSpPr>
              <p:cNvPr id="46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324571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343162" y="1769716"/>
            <a:ext cx="3887732" cy="1877068"/>
            <a:chOff x="4991075" y="1706343"/>
            <a:chExt cx="3887732" cy="594049"/>
          </a:xfrm>
        </p:grpSpPr>
        <p:sp>
          <p:nvSpPr>
            <p:cNvPr id="55" name="淘宝店chenying0907 33"/>
            <p:cNvSpPr/>
            <p:nvPr/>
          </p:nvSpPr>
          <p:spPr bwMode="auto">
            <a:xfrm>
              <a:off x="4991075" y="2228425"/>
              <a:ext cx="177800" cy="7196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316296" y="1706343"/>
              <a:ext cx="3562511" cy="445272"/>
              <a:chOff x="1866999" y="4659220"/>
              <a:chExt cx="3562511" cy="445272"/>
            </a:xfrm>
          </p:grpSpPr>
          <p:sp>
            <p:nvSpPr>
              <p:cNvPr id="53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324571" y="4802539"/>
                <a:ext cx="2647366" cy="301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5568707" y="1769716"/>
            <a:ext cx="3887732" cy="1877068"/>
            <a:chOff x="4991075" y="1706343"/>
            <a:chExt cx="3887732" cy="594049"/>
          </a:xfrm>
        </p:grpSpPr>
        <p:sp>
          <p:nvSpPr>
            <p:cNvPr id="62" name="淘宝店chenying0907 33"/>
            <p:cNvSpPr/>
            <p:nvPr/>
          </p:nvSpPr>
          <p:spPr bwMode="auto">
            <a:xfrm>
              <a:off x="4991075" y="2228425"/>
              <a:ext cx="177800" cy="7196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5316296" y="1706343"/>
              <a:ext cx="3562511" cy="445272"/>
              <a:chOff x="1866999" y="4659220"/>
              <a:chExt cx="3562511" cy="445272"/>
            </a:xfrm>
          </p:grpSpPr>
          <p:sp>
            <p:nvSpPr>
              <p:cNvPr id="60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324571" y="4802539"/>
                <a:ext cx="2647366" cy="301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sp>
        <p:nvSpPr>
          <p:cNvPr id="4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1286" y="2221750"/>
            <a:ext cx="2909093" cy="2913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" name="PA_椭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81816" y="2221750"/>
            <a:ext cx="2909093" cy="29138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83310" y="2221750"/>
            <a:ext cx="2909093" cy="2913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PA_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83840" y="2221750"/>
            <a:ext cx="2909093" cy="29138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8" name="PA_矩形 2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90277" y="3750330"/>
            <a:ext cx="181742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西北大学，简称“西大”。 始建于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1902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年，由清末光绪皇帝御笔朱批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PA_矩形 2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78307" y="2519767"/>
            <a:ext cx="1241363" cy="10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5865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01</a:t>
            </a:r>
            <a:endParaRPr lang="en-US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cxnSp>
        <p:nvCxnSpPr>
          <p:cNvPr id="10" name="PA_直接连接符 11"/>
          <p:cNvCxnSpPr/>
          <p:nvPr>
            <p:custDataLst>
              <p:tags r:id="rId7"/>
            </p:custDataLst>
          </p:nvPr>
        </p:nvCxnSpPr>
        <p:spPr>
          <a:xfrm>
            <a:off x="1662818" y="3603473"/>
            <a:ext cx="167234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矩形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37144" y="3750330"/>
            <a:ext cx="181742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西北大学，简称“西大”。 始建于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1902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年，由清末光绪皇帝御笔朱批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PA_矩形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25173" y="2519767"/>
            <a:ext cx="1241363" cy="10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5865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02</a:t>
            </a:r>
            <a:endParaRPr lang="en-US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cxnSp>
        <p:nvCxnSpPr>
          <p:cNvPr id="13" name="PA_直接连接符 14"/>
          <p:cNvCxnSpPr/>
          <p:nvPr>
            <p:custDataLst>
              <p:tags r:id="rId10"/>
            </p:custDataLst>
          </p:nvPr>
        </p:nvCxnSpPr>
        <p:spPr>
          <a:xfrm>
            <a:off x="4109684" y="3603473"/>
            <a:ext cx="167234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矩形 2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50144" y="3750330"/>
            <a:ext cx="181742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西北大学，简称“西大”。 始建于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1902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年，由清末光绪皇帝御笔朱批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PA_矩形 2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38173" y="2519767"/>
            <a:ext cx="1241363" cy="10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5865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03</a:t>
            </a:r>
            <a:endParaRPr lang="en-US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cxnSp>
        <p:nvCxnSpPr>
          <p:cNvPr id="16" name="PA_直接连接符 17"/>
          <p:cNvCxnSpPr/>
          <p:nvPr>
            <p:custDataLst>
              <p:tags r:id="rId13"/>
            </p:custDataLst>
          </p:nvPr>
        </p:nvCxnSpPr>
        <p:spPr>
          <a:xfrm>
            <a:off x="6522684" y="3603473"/>
            <a:ext cx="167234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矩形 2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897011" y="3750330"/>
            <a:ext cx="181742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西北大学，简称“西大”。 始建于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1902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年，由清末光绪皇帝御笔朱批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PA_矩形 2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185040" y="2519767"/>
            <a:ext cx="1241363" cy="10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5865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cxnSp>
        <p:nvCxnSpPr>
          <p:cNvPr id="19" name="PA_直接连接符 20"/>
          <p:cNvCxnSpPr/>
          <p:nvPr>
            <p:custDataLst>
              <p:tags r:id="rId16"/>
            </p:custDataLst>
          </p:nvPr>
        </p:nvCxnSpPr>
        <p:spPr>
          <a:xfrm>
            <a:off x="8969551" y="3603473"/>
            <a:ext cx="167234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/>
      <p:bldP spid="7" grpId="0" animBg="1"/>
      <p:bldP spid="8" grpId="0"/>
      <p:bldP spid="9" grpId="0"/>
      <p:bldP spid="11" grpId="0"/>
      <p:bldP spid="12" grpId="0" animBg="1" autoUpdateAnimBg="0"/>
      <p:bldP spid="14" grpId="0"/>
      <p:bldP spid="1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PA_Chart 18"/>
          <p:cNvGraphicFramePr/>
          <p:nvPr>
            <p:custDataLst>
              <p:tags r:id="rId2"/>
            </p:custDataLst>
          </p:nvPr>
        </p:nvGraphicFramePr>
        <p:xfrm>
          <a:off x="4337879" y="1764270"/>
          <a:ext cx="3516243" cy="361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3" name="PA_组合 32"/>
          <p:cNvGrpSpPr/>
          <p:nvPr>
            <p:custDataLst>
              <p:tags r:id="rId3"/>
            </p:custDataLst>
          </p:nvPr>
        </p:nvGrpSpPr>
        <p:grpSpPr>
          <a:xfrm>
            <a:off x="4590019" y="2348994"/>
            <a:ext cx="3770856" cy="3772020"/>
            <a:chOff x="3491329" y="1261482"/>
            <a:chExt cx="3006725" cy="3006726"/>
          </a:xfrm>
        </p:grpSpPr>
        <p:grpSp>
          <p:nvGrpSpPr>
            <p:cNvPr id="31" name="组合 30"/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5" name="Freeform 5"/>
                <p:cNvSpPr/>
                <p:nvPr/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8565"/>
                  <a:endParaRPr lang="zh-CN" altLang="en-US" sz="24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" name="Freeform 6"/>
                <p:cNvSpPr/>
                <p:nvPr/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8565"/>
                  <a:endParaRPr lang="zh-CN" altLang="en-US" sz="24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" name="Freeform 7"/>
                <p:cNvSpPr/>
                <p:nvPr/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8565"/>
                  <a:endParaRPr lang="zh-CN" altLang="en-US" sz="24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Freeform 8"/>
                <p:cNvSpPr/>
                <p:nvPr/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8565"/>
                  <a:endParaRPr lang="zh-CN" altLang="en-US" sz="24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" name="Freeform 9"/>
                <p:cNvSpPr/>
                <p:nvPr/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8565"/>
                  <a:endParaRPr lang="zh-CN" altLang="en-US" sz="24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" name="Freeform 10"/>
                <p:cNvSpPr/>
                <p:nvPr/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8565"/>
                  <a:endParaRPr lang="zh-CN" altLang="en-US" sz="24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" name="Freeform 11"/>
                <p:cNvSpPr/>
                <p:nvPr/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8565"/>
                  <a:endParaRPr lang="zh-CN" altLang="en-US" sz="24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" name="Freeform 12"/>
              <p:cNvSpPr/>
              <p:nvPr/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2400" dirty="0">
                  <a:solidFill>
                    <a:srgbClr val="333333"/>
                  </a:solidFill>
                  <a:latin typeface="微软雅黑" panose="020B0503020204020204" pitchFamily="34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Freeform 14"/>
            <p:cNvSpPr/>
            <p:nvPr/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7" name="PA_任意多边形 1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793044" y="2774309"/>
            <a:ext cx="587973" cy="539332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8" name="PA_矩形 2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28128" y="3416800"/>
            <a:ext cx="1935744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rgbClr val="333333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TOPIC HEADER HERE</a:t>
            </a:r>
            <a:endParaRPr lang="zh-CN" altLang="en-US" sz="1335" dirty="0">
              <a:solidFill>
                <a:srgbClr val="333333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We have many PowerPoint templates that has been specifically designed. </a:t>
            </a:r>
            <a:endParaRPr lang="en-US" altLang="zh-CN" sz="10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" name="PA_矩形 2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56200" y="2252287"/>
            <a:ext cx="798993" cy="114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200" b="1" dirty="0">
                <a:solidFill>
                  <a:srgbClr val="84CBC3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15%</a:t>
            </a:r>
            <a:endParaRPr lang="en-US" altLang="zh-CN" sz="2400" dirty="0">
              <a:solidFill>
                <a:srgbClr val="84CBC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5" name="PA_矩形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48221" y="4660989"/>
            <a:ext cx="798993" cy="114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200" b="1" dirty="0">
                <a:solidFill>
                  <a:srgbClr val="1D69A3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40%</a:t>
            </a:r>
            <a:endParaRPr lang="en-US" altLang="zh-CN" sz="2400" dirty="0">
              <a:solidFill>
                <a:srgbClr val="1D69A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7" name="PA_矩形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45760" y="1202746"/>
            <a:ext cx="798993" cy="114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200" b="1" dirty="0">
                <a:solidFill>
                  <a:srgbClr val="F8D158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20%</a:t>
            </a:r>
            <a:endParaRPr lang="en-US" altLang="zh-CN" sz="2400" dirty="0">
              <a:solidFill>
                <a:srgbClr val="F8D158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9" name="PA_矩形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915337" y="3514691"/>
            <a:ext cx="798993" cy="114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200" b="1" dirty="0">
                <a:solidFill>
                  <a:srgbClr val="F57365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25%</a:t>
            </a:r>
            <a:endParaRPr lang="en-US" altLang="zh-CN" sz="2400" dirty="0">
              <a:solidFill>
                <a:srgbClr val="F57365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613989" y="232716"/>
            <a:ext cx="2523295" cy="58440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研究可行性分析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-524950" y="2045056"/>
            <a:ext cx="3887732" cy="2104465"/>
            <a:chOff x="4991075" y="1706343"/>
            <a:chExt cx="3887732" cy="666015"/>
          </a:xfrm>
        </p:grpSpPr>
        <p:grpSp>
          <p:nvGrpSpPr>
            <p:cNvPr id="41" name="PA_组合 32"/>
            <p:cNvGrpSpPr/>
            <p:nvPr>
              <p:custDataLst>
                <p:tags r:id="rId10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45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316295" y="1706343"/>
              <a:ext cx="3562512" cy="581638"/>
              <a:chOff x="1866998" y="4659220"/>
              <a:chExt cx="3562512" cy="581638"/>
            </a:xfrm>
          </p:grpSpPr>
          <p:sp>
            <p:nvSpPr>
              <p:cNvPr id="43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4CBC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84CBC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782144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-524950" y="4173004"/>
            <a:ext cx="3887732" cy="2104465"/>
            <a:chOff x="4991075" y="1706343"/>
            <a:chExt cx="3887732" cy="666015"/>
          </a:xfrm>
        </p:grpSpPr>
        <p:grpSp>
          <p:nvGrpSpPr>
            <p:cNvPr id="48" name="PA_组合 32"/>
            <p:cNvGrpSpPr/>
            <p:nvPr>
              <p:custDataLst>
                <p:tags r:id="rId11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52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316295" y="1706343"/>
              <a:ext cx="3562512" cy="581638"/>
              <a:chOff x="1866998" y="4659220"/>
              <a:chExt cx="3562512" cy="581638"/>
            </a:xfrm>
          </p:grpSpPr>
          <p:sp>
            <p:nvSpPr>
              <p:cNvPr id="50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69A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1D69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782144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8563847" y="3626660"/>
            <a:ext cx="3887731" cy="2104465"/>
            <a:chOff x="4991075" y="1706343"/>
            <a:chExt cx="3887731" cy="666015"/>
          </a:xfrm>
        </p:grpSpPr>
        <p:grpSp>
          <p:nvGrpSpPr>
            <p:cNvPr id="55" name="PA_组合 32"/>
            <p:cNvGrpSpPr/>
            <p:nvPr>
              <p:custDataLst>
                <p:tags r:id="rId12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59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5316295" y="1706343"/>
              <a:ext cx="3562511" cy="581638"/>
              <a:chOff x="1866998" y="4659220"/>
              <a:chExt cx="3562511" cy="581638"/>
            </a:xfrm>
          </p:grpSpPr>
          <p:sp>
            <p:nvSpPr>
              <p:cNvPr id="57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5736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5736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866998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7914707" y="1587999"/>
            <a:ext cx="3562511" cy="1837852"/>
            <a:chOff x="1866998" y="4659220"/>
            <a:chExt cx="3562511" cy="581638"/>
          </a:xfrm>
        </p:grpSpPr>
        <p:sp>
          <p:nvSpPr>
            <p:cNvPr id="71" name="淘宝店chenying0907 18"/>
            <p:cNvSpPr txBox="1"/>
            <p:nvPr/>
          </p:nvSpPr>
          <p:spPr>
            <a:xfrm>
              <a:off x="1866998" y="4659220"/>
              <a:ext cx="3562511" cy="1168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8D1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8D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1866998" y="4802539"/>
              <a:ext cx="2647366" cy="438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西北大学，简称“西大”。 始建于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17" grpId="0" animBg="1"/>
      <p:bldP spid="18" grpId="0"/>
      <p:bldP spid="22" grpId="0"/>
      <p:bldP spid="25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3" y="3569059"/>
            <a:ext cx="1444626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实践难点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市场调研分析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案例对比分析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4935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关键技术与实践难点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785857" y="2387364"/>
            <a:ext cx="1548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7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7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关键技术</a:t>
            </a:r>
            <a:endParaRPr lang="zh-CN" altLang="en-US" dirty="0"/>
          </a:p>
        </p:txBody>
      </p:sp>
      <p:grpSp>
        <p:nvGrpSpPr>
          <p:cNvPr id="39" name="PA_组合 6151"/>
          <p:cNvGrpSpPr/>
          <p:nvPr>
            <p:custDataLst>
              <p:tags r:id="rId1"/>
            </p:custDataLst>
          </p:nvPr>
        </p:nvGrpSpPr>
        <p:grpSpPr>
          <a:xfrm>
            <a:off x="1651073" y="2642570"/>
            <a:ext cx="2599267" cy="2602187"/>
            <a:chOff x="1903413" y="1601788"/>
            <a:chExt cx="1949450" cy="1951038"/>
          </a:xfrm>
        </p:grpSpPr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PA_组合 6150"/>
          <p:cNvGrpSpPr/>
          <p:nvPr>
            <p:custDataLst>
              <p:tags r:id="rId2"/>
            </p:custDataLst>
          </p:nvPr>
        </p:nvGrpSpPr>
        <p:grpSpPr>
          <a:xfrm>
            <a:off x="1124026" y="2396962"/>
            <a:ext cx="1830916" cy="1547761"/>
            <a:chOff x="1508126" y="1417638"/>
            <a:chExt cx="1373187" cy="1160463"/>
          </a:xfrm>
        </p:grpSpPr>
        <p:sp>
          <p:nvSpPr>
            <p:cNvPr id="49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5" name="PA_任意多边形 12"/>
          <p:cNvSpPr/>
          <p:nvPr>
            <p:custDataLst>
              <p:tags r:id="rId3"/>
            </p:custDataLst>
          </p:nvPr>
        </p:nvSpPr>
        <p:spPr bwMode="auto">
          <a:xfrm flipV="1">
            <a:off x="1124026" y="3943663"/>
            <a:ext cx="1830916" cy="1722487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7" name="PA_椭圆 6152"/>
          <p:cNvSpPr/>
          <p:nvPr>
            <p:custDataLst>
              <p:tags r:id="rId4"/>
            </p:custDataLst>
          </p:nvPr>
        </p:nvSpPr>
        <p:spPr>
          <a:xfrm>
            <a:off x="5759963" y="1858973"/>
            <a:ext cx="672075" cy="6722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565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01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9" name="PA_椭圆 49"/>
          <p:cNvSpPr/>
          <p:nvPr>
            <p:custDataLst>
              <p:tags r:id="rId5"/>
            </p:custDataLst>
          </p:nvPr>
        </p:nvSpPr>
        <p:spPr>
          <a:xfrm>
            <a:off x="5759963" y="2999012"/>
            <a:ext cx="672075" cy="672283"/>
          </a:xfrm>
          <a:prstGeom prst="ellipse">
            <a:avLst/>
          </a:prstGeom>
          <a:solidFill>
            <a:srgbClr val="7C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565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02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1" name="PA_椭圆 51"/>
          <p:cNvSpPr/>
          <p:nvPr>
            <p:custDataLst>
              <p:tags r:id="rId6"/>
            </p:custDataLst>
          </p:nvPr>
        </p:nvSpPr>
        <p:spPr>
          <a:xfrm>
            <a:off x="5759963" y="4130215"/>
            <a:ext cx="672075" cy="6722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565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03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3" name="PA_椭圆 53"/>
          <p:cNvSpPr/>
          <p:nvPr>
            <p:custDataLst>
              <p:tags r:id="rId7"/>
            </p:custDataLst>
          </p:nvPr>
        </p:nvSpPr>
        <p:spPr>
          <a:xfrm>
            <a:off x="5759963" y="5270252"/>
            <a:ext cx="672075" cy="6722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565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04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782226" y="1651815"/>
            <a:ext cx="4861376" cy="871147"/>
            <a:chOff x="8627563" y="4778324"/>
            <a:chExt cx="4861376" cy="275698"/>
          </a:xfrm>
        </p:grpSpPr>
        <p:sp>
          <p:nvSpPr>
            <p:cNvPr id="67" name="淘宝店chenying0907 18"/>
            <p:cNvSpPr txBox="1"/>
            <p:nvPr/>
          </p:nvSpPr>
          <p:spPr>
            <a:xfrm>
              <a:off x="8627563" y="4778324"/>
              <a:ext cx="3562511" cy="1168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8627563" y="4888435"/>
              <a:ext cx="4861376" cy="165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西北大学，简称“西大”。 始建于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年，由清末光绪皇帝御笔朱批设立  ，坐落于古都西安 。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782226" y="2791854"/>
            <a:ext cx="4861376" cy="871147"/>
            <a:chOff x="8627563" y="4778324"/>
            <a:chExt cx="4861376" cy="275698"/>
          </a:xfrm>
        </p:grpSpPr>
        <p:sp>
          <p:nvSpPr>
            <p:cNvPr id="72" name="淘宝店chenying0907 18"/>
            <p:cNvSpPr txBox="1"/>
            <p:nvPr/>
          </p:nvSpPr>
          <p:spPr>
            <a:xfrm>
              <a:off x="8627563" y="4778324"/>
              <a:ext cx="3562511" cy="1168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8627563" y="4888435"/>
              <a:ext cx="4861376" cy="165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西北大学，简称“西大”。 始建于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年，由清末光绪皇帝御笔朱批设立  ，坐落于古都西安。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82226" y="3923057"/>
            <a:ext cx="4861376" cy="871147"/>
            <a:chOff x="8627563" y="4778324"/>
            <a:chExt cx="4861376" cy="275698"/>
          </a:xfrm>
        </p:grpSpPr>
        <p:sp>
          <p:nvSpPr>
            <p:cNvPr id="75" name="淘宝店chenying0907 18"/>
            <p:cNvSpPr txBox="1"/>
            <p:nvPr/>
          </p:nvSpPr>
          <p:spPr>
            <a:xfrm>
              <a:off x="8627563" y="4778324"/>
              <a:ext cx="3562511" cy="1168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8627563" y="4888435"/>
              <a:ext cx="4861376" cy="165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西北大学，简称“西大”。 始建于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年，由清末光绪皇帝御笔朱批设立  ，坐落于古都西安。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782226" y="5063094"/>
            <a:ext cx="4861376" cy="871147"/>
            <a:chOff x="8627563" y="4778324"/>
            <a:chExt cx="4861376" cy="275698"/>
          </a:xfrm>
        </p:grpSpPr>
        <p:sp>
          <p:nvSpPr>
            <p:cNvPr id="78" name="淘宝店chenying0907 18"/>
            <p:cNvSpPr txBox="1"/>
            <p:nvPr/>
          </p:nvSpPr>
          <p:spPr>
            <a:xfrm>
              <a:off x="8627563" y="4778324"/>
              <a:ext cx="3562511" cy="1168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8627563" y="4888435"/>
              <a:ext cx="4861376" cy="165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西北大学，简称“西大”。 始建于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年，由清末光绪皇帝御笔朱批设立  ，坐落于古都西安。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  <p:bldP spid="61" grpId="0" animBg="1" autoUpdateAnimBg="0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3928535" y="2146810"/>
            <a:ext cx="4330700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rgbClr val="7CA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7CA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4608" name="PA_组合 32"/>
          <p:cNvGrpSpPr/>
          <p:nvPr>
            <p:custDataLst>
              <p:tags r:id="rId2"/>
            </p:custDataLst>
          </p:nvPr>
        </p:nvGrpSpPr>
        <p:grpSpPr bwMode="auto">
          <a:xfrm flipH="1">
            <a:off x="9290051" y="3931711"/>
            <a:ext cx="262467" cy="330301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4614" name="PA_任意多边形 38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flipH="1">
            <a:off x="9169402" y="2206096"/>
            <a:ext cx="402167" cy="271017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4616" name="PA_文本框 4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01051" y="2040945"/>
            <a:ext cx="622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zh-CN" sz="3200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zh-CN" sz="3200" dirty="0">
              <a:solidFill>
                <a:srgbClr val="F8D158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18" name="PA_文本框 4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1051" y="3794086"/>
            <a:ext cx="609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zh-CN" sz="3200" dirty="0">
                <a:solidFill>
                  <a:srgbClr val="F57365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zh-CN" sz="3200" dirty="0">
              <a:solidFill>
                <a:srgbClr val="F57365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20" name="PA_文本框 4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11636" y="3794086"/>
            <a:ext cx="611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8565"/>
            <a:r>
              <a:rPr lang="zh-CN" altLang="zh-CN" sz="3200" dirty="0">
                <a:solidFill>
                  <a:srgbClr val="7CA969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zh-CN" sz="3200" dirty="0">
              <a:solidFill>
                <a:srgbClr val="7CA969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621" name="PA_组合 45"/>
          <p:cNvGrpSpPr/>
          <p:nvPr>
            <p:custDataLst>
              <p:tags r:id="rId7"/>
            </p:custDataLst>
          </p:nvPr>
        </p:nvGrpSpPr>
        <p:grpSpPr bwMode="auto">
          <a:xfrm flipH="1">
            <a:off x="2671233" y="2191275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4626" name="PA_文本框 5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61329" y="2049414"/>
            <a:ext cx="5613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8565"/>
            <a:r>
              <a:rPr lang="zh-CN" altLang="zh-CN" sz="3200" dirty="0">
                <a:solidFill>
                  <a:srgbClr val="939AAE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zh-CN" sz="3200" dirty="0">
              <a:solidFill>
                <a:srgbClr val="939AAE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27" name="PA_任意多边形 51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2673351" y="3935946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rgbClr val="7CA969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84CBC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4628" name="PA_矩形 5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059" y="4073571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8565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01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9" name="PA_矩形 5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06059" y="4562673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8565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02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0" name="PA_矩形 5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47193" y="2244207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8565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03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1" name="PA_矩形 5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247193" y="2733309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8565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04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实践难点</a:t>
            </a:r>
            <a:endParaRPr lang="zh-CN" altLang="en-US" dirty="0"/>
          </a:p>
        </p:txBody>
      </p:sp>
      <p:sp>
        <p:nvSpPr>
          <p:cNvPr id="4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334434" y="2681532"/>
            <a:ext cx="3483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307683" y="4368158"/>
            <a:ext cx="3483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7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8409519" y="2638702"/>
            <a:ext cx="3483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4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8409519" y="4324830"/>
            <a:ext cx="3483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  <p:bldP spid="24616" grpId="0"/>
      <p:bldP spid="24618" grpId="0"/>
      <p:bldP spid="24620" grpId="0"/>
      <p:bldP spid="24626" grpId="0"/>
      <p:bldP spid="24627" grpId="0" animBg="1"/>
      <p:bldP spid="24628" grpId="0"/>
      <p:bldP spid="24629" grpId="0"/>
      <p:bldP spid="24630" grpId="0"/>
      <p:bldP spid="24631" grpId="0" animBg="1" autoUpdateAnimBg="0"/>
      <p:bldP spid="45" grpId="0"/>
      <p:bldP spid="46" grpId="0"/>
      <p:bldP spid="47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84010" y="232716"/>
            <a:ext cx="3332764" cy="584408"/>
          </a:xfrm>
        </p:spPr>
        <p:txBody>
          <a:bodyPr>
            <a:normAutofit/>
          </a:bodyPr>
          <a:lstStyle/>
          <a:p>
            <a:r>
              <a:rPr lang="zh-CN" altLang="en-US" dirty="0"/>
              <a:t>市场调研分析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6385404" y="1392917"/>
            <a:ext cx="4475622" cy="4662522"/>
            <a:chOff x="4858973" y="1160764"/>
            <a:chExt cx="3729685" cy="3885435"/>
          </a:xfrm>
        </p:grpSpPr>
        <p:sp>
          <p:nvSpPr>
            <p:cNvPr id="40" name="Oval 9"/>
            <p:cNvSpPr/>
            <p:nvPr/>
          </p:nvSpPr>
          <p:spPr>
            <a:xfrm>
              <a:off x="5222816" y="1680356"/>
              <a:ext cx="3001999" cy="3001997"/>
            </a:xfrm>
            <a:prstGeom prst="ellipse">
              <a:avLst/>
            </a:prstGeom>
            <a:ln w="381000" cap="rnd" cmpd="sng">
              <a:solidFill>
                <a:schemeClr val="accent1">
                  <a:lumMod val="75000"/>
                  <a:alpha val="3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84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Oval 10"/>
            <p:cNvSpPr/>
            <p:nvPr/>
          </p:nvSpPr>
          <p:spPr>
            <a:xfrm>
              <a:off x="5587596" y="2045137"/>
              <a:ext cx="2272439" cy="2272439"/>
            </a:xfrm>
            <a:prstGeom prst="ellipse">
              <a:avLst/>
            </a:prstGeom>
            <a:ln w="381000" cap="rnd" cmpd="sng">
              <a:solidFill>
                <a:schemeClr val="bg1">
                  <a:lumMod val="75000"/>
                  <a:alpha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84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Oval 11"/>
            <p:cNvSpPr/>
            <p:nvPr/>
          </p:nvSpPr>
          <p:spPr>
            <a:xfrm>
              <a:off x="5953687" y="2411227"/>
              <a:ext cx="1540259" cy="1540259"/>
            </a:xfrm>
            <a:prstGeom prst="ellipse">
              <a:avLst/>
            </a:prstGeom>
            <a:ln w="381000" cap="rnd" cmpd="sng">
              <a:solidFill>
                <a:schemeClr val="accent1">
                  <a:lumMod val="75000"/>
                  <a:alpha val="3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84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Oval 12"/>
            <p:cNvSpPr/>
            <p:nvPr/>
          </p:nvSpPr>
          <p:spPr>
            <a:xfrm>
              <a:off x="4858973" y="1316513"/>
              <a:ext cx="3729685" cy="3729686"/>
            </a:xfrm>
            <a:prstGeom prst="ellipse">
              <a:avLst/>
            </a:prstGeom>
            <a:ln w="381000" cap="rnd" cmpd="sng">
              <a:solidFill>
                <a:schemeClr val="bg1">
                  <a:lumMod val="75000"/>
                  <a:alpha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84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Arc 13"/>
            <p:cNvSpPr/>
            <p:nvPr/>
          </p:nvSpPr>
          <p:spPr>
            <a:xfrm>
              <a:off x="5953687" y="2411227"/>
              <a:ext cx="1540259" cy="1540259"/>
            </a:xfrm>
            <a:prstGeom prst="arc">
              <a:avLst>
                <a:gd name="adj1" fmla="val 16200000"/>
                <a:gd name="adj2" fmla="val 8356981"/>
              </a:avLst>
            </a:prstGeom>
            <a:ln w="381000" cap="rnd" cmpd="sng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84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Arc 14"/>
            <p:cNvSpPr/>
            <p:nvPr/>
          </p:nvSpPr>
          <p:spPr>
            <a:xfrm>
              <a:off x="5587596" y="2045137"/>
              <a:ext cx="2272439" cy="2272439"/>
            </a:xfrm>
            <a:prstGeom prst="arc">
              <a:avLst>
                <a:gd name="adj1" fmla="val 16200000"/>
                <a:gd name="adj2" fmla="val 11399479"/>
              </a:avLst>
            </a:prstGeom>
            <a:ln w="381000" cap="rnd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84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Arc 15"/>
            <p:cNvSpPr/>
            <p:nvPr/>
          </p:nvSpPr>
          <p:spPr>
            <a:xfrm>
              <a:off x="5222816" y="1680356"/>
              <a:ext cx="3001999" cy="3001997"/>
            </a:xfrm>
            <a:prstGeom prst="arc">
              <a:avLst>
                <a:gd name="adj1" fmla="val 16200000"/>
                <a:gd name="adj2" fmla="val 10123093"/>
              </a:avLst>
            </a:prstGeom>
            <a:ln w="381000" cap="rnd" cmpd="sng">
              <a:solidFill>
                <a:srgbClr val="7CA9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84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Arc 16"/>
            <p:cNvSpPr/>
            <p:nvPr/>
          </p:nvSpPr>
          <p:spPr>
            <a:xfrm>
              <a:off x="4858973" y="1316513"/>
              <a:ext cx="3729685" cy="3729686"/>
            </a:xfrm>
            <a:prstGeom prst="arc">
              <a:avLst>
                <a:gd name="adj1" fmla="val 16200000"/>
                <a:gd name="adj2" fmla="val 6260653"/>
              </a:avLst>
            </a:prstGeom>
            <a:ln w="381000" cap="rnd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84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Rectangle 21"/>
            <p:cNvSpPr/>
            <p:nvPr/>
          </p:nvSpPr>
          <p:spPr>
            <a:xfrm>
              <a:off x="6605687" y="1160764"/>
              <a:ext cx="316860" cy="323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2160" dirty="0">
                  <a:solidFill>
                    <a:srgbClr val="FFFFFF"/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A</a:t>
              </a:r>
              <a:endParaRPr lang="en-US" sz="2160" dirty="0">
                <a:solidFill>
                  <a:srgbClr val="FFFFFF"/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22"/>
            <p:cNvSpPr/>
            <p:nvPr/>
          </p:nvSpPr>
          <p:spPr>
            <a:xfrm>
              <a:off x="6605687" y="1522362"/>
              <a:ext cx="298158" cy="323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2160" dirty="0">
                  <a:solidFill>
                    <a:srgbClr val="FFFFFF"/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B</a:t>
              </a:r>
              <a:endParaRPr lang="en-US" sz="2160" dirty="0">
                <a:solidFill>
                  <a:srgbClr val="FFFFFF"/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Rectangle 23"/>
            <p:cNvSpPr/>
            <p:nvPr/>
          </p:nvSpPr>
          <p:spPr>
            <a:xfrm>
              <a:off x="6605687" y="1888075"/>
              <a:ext cx="308845" cy="323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2160" dirty="0">
                  <a:solidFill>
                    <a:srgbClr val="FFFFFF"/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C</a:t>
              </a:r>
              <a:endParaRPr lang="en-US" sz="2160" dirty="0">
                <a:solidFill>
                  <a:srgbClr val="FFFFFF"/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24"/>
            <p:cNvSpPr/>
            <p:nvPr/>
          </p:nvSpPr>
          <p:spPr>
            <a:xfrm>
              <a:off x="6605687" y="2253233"/>
              <a:ext cx="330218" cy="323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2160" dirty="0">
                  <a:solidFill>
                    <a:srgbClr val="FFFFFF"/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D</a:t>
              </a:r>
              <a:endParaRPr lang="en-US" sz="2160" dirty="0">
                <a:solidFill>
                  <a:srgbClr val="FFFFFF"/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08501" y="2198062"/>
            <a:ext cx="3887731" cy="2970824"/>
            <a:chOff x="4991075" y="1706343"/>
            <a:chExt cx="3887731" cy="940198"/>
          </a:xfrm>
        </p:grpSpPr>
        <p:grpSp>
          <p:nvGrpSpPr>
            <p:cNvPr id="57" name="PA_组合 32"/>
            <p:cNvGrpSpPr/>
            <p:nvPr>
              <p:custDataLst>
                <p:tags r:id="rId1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61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5168875" y="1706343"/>
              <a:ext cx="3709931" cy="940198"/>
              <a:chOff x="1719578" y="4659220"/>
              <a:chExt cx="3709931" cy="940198"/>
            </a:xfrm>
          </p:grpSpPr>
          <p:sp>
            <p:nvSpPr>
              <p:cNvPr id="59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434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73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西北大学（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Northwest University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），简称“西大”，始建于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，位列国家“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211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工程”、首批国家“双一流”世界一流学科建设高校。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696685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2889552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5"/>
            </p:custDataLst>
          </p:nvPr>
        </p:nvGrpSpPr>
        <p:grpSpPr>
          <a:xfrm>
            <a:off x="509088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9"/>
          <p:cNvGrpSpPr/>
          <p:nvPr>
            <p:custDataLst>
              <p:tags r:id="rId6"/>
            </p:custDataLst>
          </p:nvPr>
        </p:nvGrpSpPr>
        <p:grpSpPr>
          <a:xfrm>
            <a:off x="7300685" y="342900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7"/>
            </p:custDataLst>
          </p:nvPr>
        </p:nvGrpSpPr>
        <p:grpSpPr>
          <a:xfrm>
            <a:off x="9493552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_矩形 58"/>
          <p:cNvSpPr/>
          <p:nvPr>
            <p:custDataLst>
              <p:tags r:id="rId8"/>
            </p:custDataLst>
          </p:nvPr>
        </p:nvSpPr>
        <p:spPr>
          <a:xfrm>
            <a:off x="5489102" y="4149053"/>
            <a:ext cx="1213794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实践难点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市场调研分析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案例对比分析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028226" y="4149053"/>
            <a:ext cx="1728358" cy="1015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研究思路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研究方案可行性说明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24634" y="4149052"/>
            <a:ext cx="1728358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选题背景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研究意义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国内外相关研究综述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理论基础与文献综述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主要贡献与创新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PA_矩形 61"/>
          <p:cNvSpPr/>
          <p:nvPr>
            <p:custDataLst>
              <p:tags r:id="rId11"/>
            </p:custDataLst>
          </p:nvPr>
        </p:nvSpPr>
        <p:spPr>
          <a:xfrm>
            <a:off x="9991074" y="4149053"/>
            <a:ext cx="1042273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问题评估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相关对策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成绩与思考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12"/>
            </p:custDataLst>
          </p:nvPr>
        </p:nvSpPr>
        <p:spPr>
          <a:xfrm>
            <a:off x="7873243" y="4149053"/>
            <a:ext cx="870751" cy="1015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研究目标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成果形式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应用前景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3"/>
            </p:custDataLst>
          </p:nvPr>
        </p:nvSpPr>
        <p:spPr>
          <a:xfrm>
            <a:off x="5080336" y="355638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关键技术与实践难点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4"/>
            </p:custDataLst>
          </p:nvPr>
        </p:nvSpPr>
        <p:spPr>
          <a:xfrm>
            <a:off x="3081929" y="355638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研究思路与方法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5"/>
            </p:custDataLst>
          </p:nvPr>
        </p:nvSpPr>
        <p:spPr>
          <a:xfrm>
            <a:off x="930036" y="3556386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绪论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16"/>
            </p:custDataLst>
          </p:nvPr>
        </p:nvSpPr>
        <p:spPr>
          <a:xfrm>
            <a:off x="9496548" y="355638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相关建议与论文总结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17"/>
            </p:custDataLst>
          </p:nvPr>
        </p:nvSpPr>
        <p:spPr>
          <a:xfrm>
            <a:off x="7498141" y="355638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研究成果与应用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513" t="28866" r="28973" b="30620"/>
          <a:stretch>
            <a:fillRect/>
          </a:stretch>
        </p:blipFill>
        <p:spPr>
          <a:xfrm>
            <a:off x="5321129" y="2120463"/>
            <a:ext cx="1549737" cy="1131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0" cstate="screen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30" t="23230" r="23422" b="23422"/>
          <a:stretch>
            <a:fillRect/>
          </a:stretch>
        </p:blipFill>
        <p:spPr>
          <a:xfrm>
            <a:off x="696685" y="1912602"/>
            <a:ext cx="1938021" cy="14143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2" cstate="screen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31" t="22211" r="20577" b="20097"/>
          <a:stretch>
            <a:fillRect/>
          </a:stretch>
        </p:blipFill>
        <p:spPr>
          <a:xfrm>
            <a:off x="9423915" y="1919231"/>
            <a:ext cx="2155996" cy="15734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4" cstate="screen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956559" y="1966602"/>
            <a:ext cx="1965961" cy="14347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6" cstate="screen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568864" y="2052811"/>
            <a:ext cx="1504336" cy="1253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9" grpId="0"/>
      <p:bldP spid="60" grpId="0"/>
      <p:bldP spid="61" grpId="0"/>
      <p:bldP spid="62" grpId="0"/>
      <p:bldP spid="63" grpId="0" animBg="1" autoUpdateAnimBg="0"/>
      <p:bldP spid="64" grpId="0"/>
      <p:bldP spid="65" grpId="0"/>
      <p:bldP spid="66" grpId="0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613989" y="232716"/>
            <a:ext cx="3047951" cy="584408"/>
          </a:xfrm>
        </p:spPr>
        <p:txBody>
          <a:bodyPr>
            <a:normAutofit/>
          </a:bodyPr>
          <a:lstStyle/>
          <a:p>
            <a:r>
              <a:rPr lang="zh-CN" altLang="en-US" dirty="0"/>
              <a:t>案例对比分析</a:t>
            </a:r>
            <a:endParaRPr lang="zh-CN" altLang="en-US" dirty="0"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 l="22421" r="22421"/>
          <a:stretch>
            <a:fillRect/>
          </a:stretch>
        </p:blipFill>
        <p:spPr/>
      </p:pic>
      <p:grpSp>
        <p:nvGrpSpPr>
          <p:cNvPr id="7" name="组合 6"/>
          <p:cNvGrpSpPr/>
          <p:nvPr/>
        </p:nvGrpSpPr>
        <p:grpSpPr>
          <a:xfrm>
            <a:off x="1284862" y="1949516"/>
            <a:ext cx="3000718" cy="3585029"/>
            <a:chOff x="1284862" y="1949516"/>
            <a:chExt cx="3000718" cy="3585029"/>
          </a:xfrm>
        </p:grpSpPr>
        <p:sp>
          <p:nvSpPr>
            <p:cNvPr id="8" name="矩形 7"/>
            <p:cNvSpPr/>
            <p:nvPr/>
          </p:nvSpPr>
          <p:spPr>
            <a:xfrm>
              <a:off x="1284862" y="1949516"/>
              <a:ext cx="3000718" cy="35850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椭圆 13"/>
            <p:cNvSpPr/>
            <p:nvPr/>
          </p:nvSpPr>
          <p:spPr>
            <a:xfrm>
              <a:off x="2407850" y="2527398"/>
              <a:ext cx="754742" cy="692858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563004" y="3698488"/>
              <a:ext cx="2444433" cy="1110801"/>
              <a:chOff x="7702514" y="2107863"/>
              <a:chExt cx="2444433" cy="1110801"/>
            </a:xfrm>
          </p:grpSpPr>
          <p:sp>
            <p:nvSpPr>
              <p:cNvPr id="11" name="TextBox 19"/>
              <p:cNvSpPr txBox="1"/>
              <p:nvPr/>
            </p:nvSpPr>
            <p:spPr>
              <a:xfrm>
                <a:off x="7702514" y="2107863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910738" y="2572333"/>
                <a:ext cx="20279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/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西北大学，简称“西大”。 始建于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1902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年，由清末光绪皇帝御笔朱批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.</a:t>
                </a:r>
                <a:endParaRPr lang="zh-CN" altLang="en-US" sz="12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914025" y="1949516"/>
            <a:ext cx="3000718" cy="3585029"/>
            <a:chOff x="7914025" y="1949516"/>
            <a:chExt cx="3000718" cy="3585029"/>
          </a:xfrm>
        </p:grpSpPr>
        <p:sp>
          <p:nvSpPr>
            <p:cNvPr id="14" name="矩形 13"/>
            <p:cNvSpPr/>
            <p:nvPr/>
          </p:nvSpPr>
          <p:spPr>
            <a:xfrm>
              <a:off x="7914025" y="1949516"/>
              <a:ext cx="3000718" cy="35850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037013" y="2496456"/>
              <a:ext cx="754742" cy="754742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192167" y="3698488"/>
              <a:ext cx="2444433" cy="1110801"/>
              <a:chOff x="7702514" y="2107863"/>
              <a:chExt cx="2444433" cy="1110801"/>
            </a:xfrm>
          </p:grpSpPr>
          <p:sp>
            <p:nvSpPr>
              <p:cNvPr id="17" name="TextBox 19"/>
              <p:cNvSpPr txBox="1"/>
              <p:nvPr/>
            </p:nvSpPr>
            <p:spPr>
              <a:xfrm>
                <a:off x="7702514" y="2107863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910738" y="2572333"/>
                <a:ext cx="20279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/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西北大学，简称“西大”。 始建于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1902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年，由清末光绪皇帝御笔朱批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.</a:t>
                </a:r>
                <a:endParaRPr lang="zh-CN" altLang="en-US" sz="12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3" y="3680570"/>
            <a:ext cx="1338828" cy="1288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研究目标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成果形式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应用前景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6" y="2760675"/>
            <a:ext cx="4300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研究成果与应用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752402" y="2387364"/>
            <a:ext cx="1573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7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7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研究目标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768454" y="2149052"/>
            <a:ext cx="1403278" cy="14032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83812" y="1964410"/>
            <a:ext cx="1772562" cy="17725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14"/>
          <p:cNvSpPr/>
          <p:nvPr/>
        </p:nvSpPr>
        <p:spPr>
          <a:xfrm>
            <a:off x="2187039" y="2533190"/>
            <a:ext cx="566111" cy="635004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85725" y="2149052"/>
            <a:ext cx="1403278" cy="14032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01083" y="1964410"/>
            <a:ext cx="1772562" cy="1772562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椭圆 18"/>
          <p:cNvSpPr/>
          <p:nvPr/>
        </p:nvSpPr>
        <p:spPr>
          <a:xfrm>
            <a:off x="4569863" y="2561475"/>
            <a:ext cx="635004" cy="578434"/>
          </a:xfrm>
          <a:custGeom>
            <a:avLst/>
            <a:gdLst>
              <a:gd name="connsiteX0" fmla="*/ 182569 w 338094"/>
              <a:gd name="connsiteY0" fmla="*/ 192088 h 307975"/>
              <a:gd name="connsiteX1" fmla="*/ 191830 w 338094"/>
              <a:gd name="connsiteY1" fmla="*/ 202620 h 307975"/>
              <a:gd name="connsiteX2" fmla="*/ 206382 w 338094"/>
              <a:gd name="connsiteY2" fmla="*/ 203936 h 307975"/>
              <a:gd name="connsiteX3" fmla="*/ 205059 w 338094"/>
              <a:gd name="connsiteY3" fmla="*/ 209202 h 307975"/>
              <a:gd name="connsiteX4" fmla="*/ 206382 w 338094"/>
              <a:gd name="connsiteY4" fmla="*/ 221050 h 307975"/>
              <a:gd name="connsiteX5" fmla="*/ 206382 w 338094"/>
              <a:gd name="connsiteY5" fmla="*/ 234215 h 307975"/>
              <a:gd name="connsiteX6" fmla="*/ 194476 w 338094"/>
              <a:gd name="connsiteY6" fmla="*/ 246063 h 307975"/>
              <a:gd name="connsiteX7" fmla="*/ 182569 w 338094"/>
              <a:gd name="connsiteY7" fmla="*/ 234215 h 307975"/>
              <a:gd name="connsiteX8" fmla="*/ 182569 w 338094"/>
              <a:gd name="connsiteY8" fmla="*/ 192088 h 307975"/>
              <a:gd name="connsiteX9" fmla="*/ 149231 w 338094"/>
              <a:gd name="connsiteY9" fmla="*/ 183859 h 307975"/>
              <a:gd name="connsiteX10" fmla="*/ 173044 w 338094"/>
              <a:gd name="connsiteY10" fmla="*/ 194226 h 307975"/>
              <a:gd name="connsiteX11" fmla="*/ 173044 w 338094"/>
              <a:gd name="connsiteY11" fmla="*/ 234400 h 307975"/>
              <a:gd name="connsiteX12" fmla="*/ 159815 w 338094"/>
              <a:gd name="connsiteY12" fmla="*/ 246063 h 307975"/>
              <a:gd name="connsiteX13" fmla="*/ 149231 w 338094"/>
              <a:gd name="connsiteY13" fmla="*/ 234400 h 307975"/>
              <a:gd name="connsiteX14" fmla="*/ 149231 w 338094"/>
              <a:gd name="connsiteY14" fmla="*/ 183859 h 307975"/>
              <a:gd name="connsiteX15" fmla="*/ 74619 w 338094"/>
              <a:gd name="connsiteY15" fmla="*/ 182563 h 307975"/>
              <a:gd name="connsiteX16" fmla="*/ 74619 w 338094"/>
              <a:gd name="connsiteY16" fmla="*/ 238126 h 307975"/>
              <a:gd name="connsiteX17" fmla="*/ 63506 w 338094"/>
              <a:gd name="connsiteY17" fmla="*/ 227789 h 307975"/>
              <a:gd name="connsiteX18" fmla="*/ 63506 w 338094"/>
              <a:gd name="connsiteY18" fmla="*/ 192900 h 307975"/>
              <a:gd name="connsiteX19" fmla="*/ 73230 w 338094"/>
              <a:gd name="connsiteY19" fmla="*/ 183855 h 307975"/>
              <a:gd name="connsiteX20" fmla="*/ 74619 w 338094"/>
              <a:gd name="connsiteY20" fmla="*/ 182563 h 307975"/>
              <a:gd name="connsiteX21" fmla="*/ 90666 w 338094"/>
              <a:gd name="connsiteY21" fmla="*/ 92075 h 307975"/>
              <a:gd name="connsiteX22" fmla="*/ 130275 w 338094"/>
              <a:gd name="connsiteY22" fmla="*/ 92075 h 307975"/>
              <a:gd name="connsiteX23" fmla="*/ 140838 w 338094"/>
              <a:gd name="connsiteY23" fmla="*/ 97302 h 307975"/>
              <a:gd name="connsiteX24" fmla="*/ 175165 w 338094"/>
              <a:gd name="connsiteY24" fmla="*/ 171785 h 307975"/>
              <a:gd name="connsiteX25" fmla="*/ 169884 w 338094"/>
              <a:gd name="connsiteY25" fmla="*/ 186159 h 307975"/>
              <a:gd name="connsiteX26" fmla="*/ 156681 w 338094"/>
              <a:gd name="connsiteY26" fmla="*/ 180932 h 307975"/>
              <a:gd name="connsiteX27" fmla="*/ 139517 w 338094"/>
              <a:gd name="connsiteY27" fmla="*/ 144344 h 307975"/>
              <a:gd name="connsiteX28" fmla="*/ 139517 w 338094"/>
              <a:gd name="connsiteY28" fmla="*/ 271096 h 307975"/>
              <a:gd name="connsiteX29" fmla="*/ 127635 w 338094"/>
              <a:gd name="connsiteY29" fmla="*/ 284163 h 307975"/>
              <a:gd name="connsiteX30" fmla="*/ 115752 w 338094"/>
              <a:gd name="connsiteY30" fmla="*/ 271096 h 307975"/>
              <a:gd name="connsiteX31" fmla="*/ 115752 w 338094"/>
              <a:gd name="connsiteY31" fmla="*/ 197919 h 307975"/>
              <a:gd name="connsiteX32" fmla="*/ 106510 w 338094"/>
              <a:gd name="connsiteY32" fmla="*/ 197919 h 307975"/>
              <a:gd name="connsiteX33" fmla="*/ 106510 w 338094"/>
              <a:gd name="connsiteY33" fmla="*/ 271096 h 307975"/>
              <a:gd name="connsiteX34" fmla="*/ 94627 w 338094"/>
              <a:gd name="connsiteY34" fmla="*/ 284163 h 307975"/>
              <a:gd name="connsiteX35" fmla="*/ 81424 w 338094"/>
              <a:gd name="connsiteY35" fmla="*/ 271096 h 307975"/>
              <a:gd name="connsiteX36" fmla="*/ 81424 w 338094"/>
              <a:gd name="connsiteY36" fmla="*/ 144344 h 307975"/>
              <a:gd name="connsiteX37" fmla="*/ 65581 w 338094"/>
              <a:gd name="connsiteY37" fmla="*/ 180932 h 307975"/>
              <a:gd name="connsiteX38" fmla="*/ 51058 w 338094"/>
              <a:gd name="connsiteY38" fmla="*/ 186159 h 307975"/>
              <a:gd name="connsiteX39" fmla="*/ 45776 w 338094"/>
              <a:gd name="connsiteY39" fmla="*/ 171785 h 307975"/>
              <a:gd name="connsiteX40" fmla="*/ 80104 w 338094"/>
              <a:gd name="connsiteY40" fmla="*/ 97302 h 307975"/>
              <a:gd name="connsiteX41" fmla="*/ 90666 w 338094"/>
              <a:gd name="connsiteY41" fmla="*/ 92075 h 307975"/>
              <a:gd name="connsiteX42" fmla="*/ 238843 w 338094"/>
              <a:gd name="connsiteY42" fmla="*/ 88900 h 307975"/>
              <a:gd name="connsiteX43" fmla="*/ 286633 w 338094"/>
              <a:gd name="connsiteY43" fmla="*/ 88900 h 307975"/>
              <a:gd name="connsiteX44" fmla="*/ 297253 w 338094"/>
              <a:gd name="connsiteY44" fmla="*/ 95459 h 307975"/>
              <a:gd name="connsiteX45" fmla="*/ 337077 w 338094"/>
              <a:gd name="connsiteY45" fmla="*/ 180728 h 307975"/>
              <a:gd name="connsiteX46" fmla="*/ 330440 w 338094"/>
              <a:gd name="connsiteY46" fmla="*/ 195158 h 307975"/>
              <a:gd name="connsiteX47" fmla="*/ 315837 w 338094"/>
              <a:gd name="connsiteY47" fmla="*/ 189911 h 307975"/>
              <a:gd name="connsiteX48" fmla="*/ 302563 w 338094"/>
              <a:gd name="connsiteY48" fmla="*/ 163674 h 307975"/>
              <a:gd name="connsiteX49" fmla="*/ 313182 w 338094"/>
              <a:gd name="connsiteY49" fmla="*/ 212212 h 307975"/>
              <a:gd name="connsiteX50" fmla="*/ 306545 w 338094"/>
              <a:gd name="connsiteY50" fmla="*/ 220083 h 307975"/>
              <a:gd name="connsiteX51" fmla="*/ 295925 w 338094"/>
              <a:gd name="connsiteY51" fmla="*/ 220083 h 307975"/>
              <a:gd name="connsiteX52" fmla="*/ 295925 w 338094"/>
              <a:gd name="connsiteY52" fmla="*/ 293545 h 307975"/>
              <a:gd name="connsiteX53" fmla="*/ 282650 w 338094"/>
              <a:gd name="connsiteY53" fmla="*/ 307975 h 307975"/>
              <a:gd name="connsiteX54" fmla="*/ 268048 w 338094"/>
              <a:gd name="connsiteY54" fmla="*/ 293545 h 307975"/>
              <a:gd name="connsiteX55" fmla="*/ 268048 w 338094"/>
              <a:gd name="connsiteY55" fmla="*/ 220083 h 307975"/>
              <a:gd name="connsiteX56" fmla="*/ 257428 w 338094"/>
              <a:gd name="connsiteY56" fmla="*/ 220083 h 307975"/>
              <a:gd name="connsiteX57" fmla="*/ 257428 w 338094"/>
              <a:gd name="connsiteY57" fmla="*/ 293545 h 307975"/>
              <a:gd name="connsiteX58" fmla="*/ 244153 w 338094"/>
              <a:gd name="connsiteY58" fmla="*/ 307975 h 307975"/>
              <a:gd name="connsiteX59" fmla="*/ 229551 w 338094"/>
              <a:gd name="connsiteY59" fmla="*/ 293545 h 307975"/>
              <a:gd name="connsiteX60" fmla="*/ 229551 w 338094"/>
              <a:gd name="connsiteY60" fmla="*/ 220083 h 307975"/>
              <a:gd name="connsiteX61" fmla="*/ 218931 w 338094"/>
              <a:gd name="connsiteY61" fmla="*/ 220083 h 307975"/>
              <a:gd name="connsiteX62" fmla="*/ 212294 w 338094"/>
              <a:gd name="connsiteY62" fmla="*/ 212212 h 307975"/>
              <a:gd name="connsiteX63" fmla="*/ 222914 w 338094"/>
              <a:gd name="connsiteY63" fmla="*/ 163674 h 307975"/>
              <a:gd name="connsiteX64" fmla="*/ 210966 w 338094"/>
              <a:gd name="connsiteY64" fmla="*/ 189911 h 307975"/>
              <a:gd name="connsiteX65" fmla="*/ 195036 w 338094"/>
              <a:gd name="connsiteY65" fmla="*/ 195158 h 307975"/>
              <a:gd name="connsiteX66" fmla="*/ 188399 w 338094"/>
              <a:gd name="connsiteY66" fmla="*/ 180728 h 307975"/>
              <a:gd name="connsiteX67" fmla="*/ 228223 w 338094"/>
              <a:gd name="connsiteY67" fmla="*/ 95459 h 307975"/>
              <a:gd name="connsiteX68" fmla="*/ 238843 w 338094"/>
              <a:gd name="connsiteY68" fmla="*/ 88900 h 307975"/>
              <a:gd name="connsiteX69" fmla="*/ 40753 w 338094"/>
              <a:gd name="connsiteY69" fmla="*/ 63500 h 307975"/>
              <a:gd name="connsiteX70" fmla="*/ 79117 w 338094"/>
              <a:gd name="connsiteY70" fmla="*/ 63500 h 307975"/>
              <a:gd name="connsiteX71" fmla="*/ 85732 w 338094"/>
              <a:gd name="connsiteY71" fmla="*/ 81882 h 307975"/>
              <a:gd name="connsiteX72" fmla="*/ 85732 w 338094"/>
              <a:gd name="connsiteY72" fmla="*/ 83195 h 307975"/>
              <a:gd name="connsiteX73" fmla="*/ 73826 w 338094"/>
              <a:gd name="connsiteY73" fmla="*/ 92385 h 307975"/>
              <a:gd name="connsiteX74" fmla="*/ 51336 w 338094"/>
              <a:gd name="connsiteY74" fmla="*/ 139652 h 307975"/>
              <a:gd name="connsiteX75" fmla="*/ 39430 w 338094"/>
              <a:gd name="connsiteY75" fmla="*/ 168538 h 307975"/>
              <a:gd name="connsiteX76" fmla="*/ 48690 w 338094"/>
              <a:gd name="connsiteY76" fmla="*/ 192171 h 307975"/>
              <a:gd name="connsiteX77" fmla="*/ 55305 w 338094"/>
              <a:gd name="connsiteY77" fmla="*/ 194797 h 307975"/>
              <a:gd name="connsiteX78" fmla="*/ 55305 w 338094"/>
              <a:gd name="connsiteY78" fmla="*/ 227621 h 307975"/>
              <a:gd name="connsiteX79" fmla="*/ 43398 w 338094"/>
              <a:gd name="connsiteY79" fmla="*/ 238125 h 307975"/>
              <a:gd name="connsiteX80" fmla="*/ 32815 w 338094"/>
              <a:gd name="connsiteY80" fmla="*/ 227621 h 307975"/>
              <a:gd name="connsiteX81" fmla="*/ 32815 w 338094"/>
              <a:gd name="connsiteY81" fmla="*/ 112080 h 307975"/>
              <a:gd name="connsiteX82" fmla="*/ 18263 w 338094"/>
              <a:gd name="connsiteY82" fmla="*/ 144904 h 307975"/>
              <a:gd name="connsiteX83" fmla="*/ 5034 w 338094"/>
              <a:gd name="connsiteY83" fmla="*/ 148843 h 307975"/>
              <a:gd name="connsiteX84" fmla="*/ 1065 w 338094"/>
              <a:gd name="connsiteY84" fmla="*/ 137026 h 307975"/>
              <a:gd name="connsiteX85" fmla="*/ 31492 w 338094"/>
              <a:gd name="connsiteY85" fmla="*/ 68752 h 307975"/>
              <a:gd name="connsiteX86" fmla="*/ 40753 w 338094"/>
              <a:gd name="connsiteY86" fmla="*/ 63500 h 307975"/>
              <a:gd name="connsiteX87" fmla="*/ 157633 w 338094"/>
              <a:gd name="connsiteY87" fmla="*/ 53975 h 307975"/>
              <a:gd name="connsiteX88" fmla="*/ 197198 w 338094"/>
              <a:gd name="connsiteY88" fmla="*/ 53975 h 307975"/>
              <a:gd name="connsiteX89" fmla="*/ 207749 w 338094"/>
              <a:gd name="connsiteY89" fmla="*/ 59183 h 307975"/>
              <a:gd name="connsiteX90" fmla="*/ 222256 w 338094"/>
              <a:gd name="connsiteY90" fmla="*/ 90434 h 307975"/>
              <a:gd name="connsiteX91" fmla="*/ 220937 w 338094"/>
              <a:gd name="connsiteY91" fmla="*/ 91736 h 307975"/>
              <a:gd name="connsiteX92" fmla="*/ 210386 w 338094"/>
              <a:gd name="connsiteY92" fmla="*/ 115174 h 307975"/>
              <a:gd name="connsiteX93" fmla="*/ 206430 w 338094"/>
              <a:gd name="connsiteY93" fmla="*/ 106060 h 307975"/>
              <a:gd name="connsiteX94" fmla="*/ 206430 w 338094"/>
              <a:gd name="connsiteY94" fmla="*/ 122987 h 307975"/>
              <a:gd name="connsiteX95" fmla="*/ 185328 w 338094"/>
              <a:gd name="connsiteY95" fmla="*/ 169863 h 307975"/>
              <a:gd name="connsiteX96" fmla="*/ 169502 w 338094"/>
              <a:gd name="connsiteY96" fmla="*/ 137310 h 307975"/>
              <a:gd name="connsiteX97" fmla="*/ 149719 w 338094"/>
              <a:gd name="connsiteY97" fmla="*/ 93038 h 307975"/>
              <a:gd name="connsiteX98" fmla="*/ 136531 w 338094"/>
              <a:gd name="connsiteY98" fmla="*/ 83924 h 307975"/>
              <a:gd name="connsiteX99" fmla="*/ 136531 w 338094"/>
              <a:gd name="connsiteY99" fmla="*/ 82621 h 307975"/>
              <a:gd name="connsiteX100" fmla="*/ 144444 w 338094"/>
              <a:gd name="connsiteY100" fmla="*/ 66996 h 307975"/>
              <a:gd name="connsiteX101" fmla="*/ 147082 w 338094"/>
              <a:gd name="connsiteY101" fmla="*/ 59183 h 307975"/>
              <a:gd name="connsiteX102" fmla="*/ 157633 w 338094"/>
              <a:gd name="connsiteY102" fmla="*/ 53975 h 307975"/>
              <a:gd name="connsiteX103" fmla="*/ 111926 w 338094"/>
              <a:gd name="connsiteY103" fmla="*/ 38100 h 307975"/>
              <a:gd name="connsiteX104" fmla="*/ 136533 w 338094"/>
              <a:gd name="connsiteY104" fmla="*/ 61913 h 307975"/>
              <a:gd name="connsiteX105" fmla="*/ 111926 w 338094"/>
              <a:gd name="connsiteY105" fmla="*/ 85726 h 307975"/>
              <a:gd name="connsiteX106" fmla="*/ 87319 w 338094"/>
              <a:gd name="connsiteY106" fmla="*/ 61913 h 307975"/>
              <a:gd name="connsiteX107" fmla="*/ 111926 w 338094"/>
              <a:gd name="connsiteY107" fmla="*/ 38100 h 307975"/>
              <a:gd name="connsiteX108" fmla="*/ 262738 w 338094"/>
              <a:gd name="connsiteY108" fmla="*/ 28575 h 307975"/>
              <a:gd name="connsiteX109" fmla="*/ 290519 w 338094"/>
              <a:gd name="connsiteY109" fmla="*/ 56221 h 307975"/>
              <a:gd name="connsiteX110" fmla="*/ 262738 w 338094"/>
              <a:gd name="connsiteY110" fmla="*/ 82550 h 307975"/>
              <a:gd name="connsiteX111" fmla="*/ 234956 w 338094"/>
              <a:gd name="connsiteY111" fmla="*/ 56221 h 307975"/>
              <a:gd name="connsiteX112" fmla="*/ 262738 w 338094"/>
              <a:gd name="connsiteY112" fmla="*/ 28575 h 307975"/>
              <a:gd name="connsiteX113" fmla="*/ 58744 w 338094"/>
              <a:gd name="connsiteY113" fmla="*/ 15875 h 307975"/>
              <a:gd name="connsiteX114" fmla="*/ 80969 w 338094"/>
              <a:gd name="connsiteY114" fmla="*/ 38100 h 307975"/>
              <a:gd name="connsiteX115" fmla="*/ 58744 w 338094"/>
              <a:gd name="connsiteY115" fmla="*/ 60325 h 307975"/>
              <a:gd name="connsiteX116" fmla="*/ 36519 w 338094"/>
              <a:gd name="connsiteY116" fmla="*/ 38100 h 307975"/>
              <a:gd name="connsiteX117" fmla="*/ 58744 w 338094"/>
              <a:gd name="connsiteY117" fmla="*/ 15875 h 307975"/>
              <a:gd name="connsiteX118" fmla="*/ 177013 w 338094"/>
              <a:gd name="connsiteY118" fmla="*/ 0 h 307975"/>
              <a:gd name="connsiteX119" fmla="*/ 200032 w 338094"/>
              <a:gd name="connsiteY119" fmla="*/ 23813 h 307975"/>
              <a:gd name="connsiteX120" fmla="*/ 177013 w 338094"/>
              <a:gd name="connsiteY120" fmla="*/ 47626 h 307975"/>
              <a:gd name="connsiteX121" fmla="*/ 153994 w 338094"/>
              <a:gd name="connsiteY121" fmla="*/ 23813 h 307975"/>
              <a:gd name="connsiteX122" fmla="*/ 177013 w 338094"/>
              <a:gd name="connsiteY122" fmla="*/ 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38094" h="307975">
                <a:moveTo>
                  <a:pt x="182569" y="192088"/>
                </a:moveTo>
                <a:cubicBezTo>
                  <a:pt x="183892" y="197354"/>
                  <a:pt x="187861" y="201303"/>
                  <a:pt x="191830" y="202620"/>
                </a:cubicBezTo>
                <a:cubicBezTo>
                  <a:pt x="195798" y="205253"/>
                  <a:pt x="201090" y="205253"/>
                  <a:pt x="206382" y="203936"/>
                </a:cubicBezTo>
                <a:cubicBezTo>
                  <a:pt x="206382" y="203936"/>
                  <a:pt x="206382" y="203936"/>
                  <a:pt x="205059" y="209202"/>
                </a:cubicBezTo>
                <a:cubicBezTo>
                  <a:pt x="203736" y="213151"/>
                  <a:pt x="205059" y="217101"/>
                  <a:pt x="206382" y="221050"/>
                </a:cubicBezTo>
                <a:cubicBezTo>
                  <a:pt x="206382" y="221050"/>
                  <a:pt x="206382" y="221050"/>
                  <a:pt x="206382" y="234215"/>
                </a:cubicBezTo>
                <a:cubicBezTo>
                  <a:pt x="206382" y="240797"/>
                  <a:pt x="201090" y="246063"/>
                  <a:pt x="194476" y="246063"/>
                </a:cubicBezTo>
                <a:cubicBezTo>
                  <a:pt x="187861" y="246063"/>
                  <a:pt x="182569" y="240797"/>
                  <a:pt x="182569" y="234215"/>
                </a:cubicBezTo>
                <a:cubicBezTo>
                  <a:pt x="182569" y="234215"/>
                  <a:pt x="182569" y="234215"/>
                  <a:pt x="182569" y="192088"/>
                </a:cubicBezTo>
                <a:close/>
                <a:moveTo>
                  <a:pt x="149231" y="183859"/>
                </a:moveTo>
                <a:cubicBezTo>
                  <a:pt x="153200" y="192930"/>
                  <a:pt x="163783" y="196818"/>
                  <a:pt x="173044" y="194226"/>
                </a:cubicBezTo>
                <a:cubicBezTo>
                  <a:pt x="173044" y="194226"/>
                  <a:pt x="173044" y="194226"/>
                  <a:pt x="173044" y="234400"/>
                </a:cubicBezTo>
                <a:cubicBezTo>
                  <a:pt x="173044" y="240879"/>
                  <a:pt x="167752" y="246063"/>
                  <a:pt x="159815" y="246063"/>
                </a:cubicBezTo>
                <a:cubicBezTo>
                  <a:pt x="155846" y="246063"/>
                  <a:pt x="149231" y="242175"/>
                  <a:pt x="149231" y="234400"/>
                </a:cubicBezTo>
                <a:cubicBezTo>
                  <a:pt x="149231" y="234400"/>
                  <a:pt x="149231" y="234400"/>
                  <a:pt x="149231" y="183859"/>
                </a:cubicBezTo>
                <a:close/>
                <a:moveTo>
                  <a:pt x="74619" y="182563"/>
                </a:moveTo>
                <a:cubicBezTo>
                  <a:pt x="74619" y="182563"/>
                  <a:pt x="74619" y="182563"/>
                  <a:pt x="74619" y="238126"/>
                </a:cubicBezTo>
                <a:cubicBezTo>
                  <a:pt x="67673" y="238126"/>
                  <a:pt x="63506" y="232957"/>
                  <a:pt x="63506" y="227789"/>
                </a:cubicBezTo>
                <a:cubicBezTo>
                  <a:pt x="63506" y="227789"/>
                  <a:pt x="63506" y="227789"/>
                  <a:pt x="63506" y="192900"/>
                </a:cubicBezTo>
                <a:cubicBezTo>
                  <a:pt x="67673" y="191608"/>
                  <a:pt x="71841" y="189024"/>
                  <a:pt x="73230" y="183855"/>
                </a:cubicBezTo>
                <a:cubicBezTo>
                  <a:pt x="73230" y="183855"/>
                  <a:pt x="73230" y="183855"/>
                  <a:pt x="74619" y="182563"/>
                </a:cubicBezTo>
                <a:close/>
                <a:moveTo>
                  <a:pt x="90666" y="92075"/>
                </a:moveTo>
                <a:cubicBezTo>
                  <a:pt x="90666" y="92075"/>
                  <a:pt x="90666" y="92075"/>
                  <a:pt x="130275" y="92075"/>
                </a:cubicBezTo>
                <a:cubicBezTo>
                  <a:pt x="135557" y="92075"/>
                  <a:pt x="139517" y="93382"/>
                  <a:pt x="140838" y="97302"/>
                </a:cubicBezTo>
                <a:lnTo>
                  <a:pt x="175165" y="171785"/>
                </a:lnTo>
                <a:cubicBezTo>
                  <a:pt x="177806" y="177012"/>
                  <a:pt x="175165" y="183546"/>
                  <a:pt x="169884" y="186159"/>
                </a:cubicBezTo>
                <a:cubicBezTo>
                  <a:pt x="165923" y="187466"/>
                  <a:pt x="159322" y="186159"/>
                  <a:pt x="156681" y="180932"/>
                </a:cubicBezTo>
                <a:cubicBezTo>
                  <a:pt x="156681" y="180932"/>
                  <a:pt x="156681" y="180932"/>
                  <a:pt x="139517" y="144344"/>
                </a:cubicBezTo>
                <a:cubicBezTo>
                  <a:pt x="139517" y="144344"/>
                  <a:pt x="139517" y="144344"/>
                  <a:pt x="139517" y="271096"/>
                </a:cubicBezTo>
                <a:cubicBezTo>
                  <a:pt x="139517" y="278936"/>
                  <a:pt x="134236" y="284163"/>
                  <a:pt x="127635" y="284163"/>
                </a:cubicBezTo>
                <a:cubicBezTo>
                  <a:pt x="121033" y="284163"/>
                  <a:pt x="115752" y="278936"/>
                  <a:pt x="115752" y="271096"/>
                </a:cubicBezTo>
                <a:cubicBezTo>
                  <a:pt x="115752" y="271096"/>
                  <a:pt x="115752" y="271096"/>
                  <a:pt x="115752" y="197919"/>
                </a:cubicBezTo>
                <a:cubicBezTo>
                  <a:pt x="115752" y="197919"/>
                  <a:pt x="115752" y="197919"/>
                  <a:pt x="106510" y="197919"/>
                </a:cubicBezTo>
                <a:cubicBezTo>
                  <a:pt x="106510" y="197919"/>
                  <a:pt x="106510" y="197919"/>
                  <a:pt x="106510" y="271096"/>
                </a:cubicBezTo>
                <a:cubicBezTo>
                  <a:pt x="106510" y="278936"/>
                  <a:pt x="101229" y="284163"/>
                  <a:pt x="94627" y="284163"/>
                </a:cubicBezTo>
                <a:cubicBezTo>
                  <a:pt x="86706" y="284163"/>
                  <a:pt x="81424" y="278936"/>
                  <a:pt x="81424" y="271096"/>
                </a:cubicBezTo>
                <a:cubicBezTo>
                  <a:pt x="81424" y="271096"/>
                  <a:pt x="81424" y="271096"/>
                  <a:pt x="81424" y="144344"/>
                </a:cubicBezTo>
                <a:cubicBezTo>
                  <a:pt x="81424" y="144344"/>
                  <a:pt x="81424" y="144344"/>
                  <a:pt x="65581" y="180932"/>
                </a:cubicBezTo>
                <a:cubicBezTo>
                  <a:pt x="62940" y="186159"/>
                  <a:pt x="56339" y="187466"/>
                  <a:pt x="51058" y="186159"/>
                </a:cubicBezTo>
                <a:cubicBezTo>
                  <a:pt x="45776" y="183546"/>
                  <a:pt x="44456" y="177012"/>
                  <a:pt x="45776" y="171785"/>
                </a:cubicBezTo>
                <a:cubicBezTo>
                  <a:pt x="45776" y="171785"/>
                  <a:pt x="45776" y="171785"/>
                  <a:pt x="80104" y="97302"/>
                </a:cubicBezTo>
                <a:cubicBezTo>
                  <a:pt x="82745" y="93382"/>
                  <a:pt x="86706" y="92075"/>
                  <a:pt x="90666" y="92075"/>
                </a:cubicBezTo>
                <a:close/>
                <a:moveTo>
                  <a:pt x="238843" y="88900"/>
                </a:moveTo>
                <a:cubicBezTo>
                  <a:pt x="238843" y="88900"/>
                  <a:pt x="238843" y="88900"/>
                  <a:pt x="286633" y="88900"/>
                </a:cubicBezTo>
                <a:cubicBezTo>
                  <a:pt x="291943" y="88900"/>
                  <a:pt x="295925" y="91524"/>
                  <a:pt x="297253" y="95459"/>
                </a:cubicBezTo>
                <a:cubicBezTo>
                  <a:pt x="297253" y="95459"/>
                  <a:pt x="297253" y="95459"/>
                  <a:pt x="337077" y="180728"/>
                </a:cubicBezTo>
                <a:cubicBezTo>
                  <a:pt x="339732" y="185975"/>
                  <a:pt x="337077" y="192534"/>
                  <a:pt x="330440" y="195158"/>
                </a:cubicBezTo>
                <a:cubicBezTo>
                  <a:pt x="325130" y="197782"/>
                  <a:pt x="318492" y="196470"/>
                  <a:pt x="315837" y="189911"/>
                </a:cubicBezTo>
                <a:cubicBezTo>
                  <a:pt x="315837" y="189911"/>
                  <a:pt x="315837" y="189911"/>
                  <a:pt x="302563" y="163674"/>
                </a:cubicBezTo>
                <a:cubicBezTo>
                  <a:pt x="302563" y="163674"/>
                  <a:pt x="302563" y="163674"/>
                  <a:pt x="313182" y="212212"/>
                </a:cubicBezTo>
                <a:cubicBezTo>
                  <a:pt x="314510" y="216147"/>
                  <a:pt x="310527" y="220083"/>
                  <a:pt x="306545" y="220083"/>
                </a:cubicBezTo>
                <a:cubicBezTo>
                  <a:pt x="306545" y="220083"/>
                  <a:pt x="306545" y="220083"/>
                  <a:pt x="295925" y="220083"/>
                </a:cubicBezTo>
                <a:cubicBezTo>
                  <a:pt x="295925" y="220083"/>
                  <a:pt x="295925" y="220083"/>
                  <a:pt x="295925" y="293545"/>
                </a:cubicBezTo>
                <a:cubicBezTo>
                  <a:pt x="295925" y="301416"/>
                  <a:pt x="290615" y="307975"/>
                  <a:pt x="282650" y="307975"/>
                </a:cubicBezTo>
                <a:cubicBezTo>
                  <a:pt x="274685" y="307975"/>
                  <a:pt x="268048" y="301416"/>
                  <a:pt x="268048" y="293545"/>
                </a:cubicBezTo>
                <a:cubicBezTo>
                  <a:pt x="268048" y="293545"/>
                  <a:pt x="268048" y="293545"/>
                  <a:pt x="268048" y="220083"/>
                </a:cubicBezTo>
                <a:cubicBezTo>
                  <a:pt x="268048" y="220083"/>
                  <a:pt x="268048" y="220083"/>
                  <a:pt x="257428" y="220083"/>
                </a:cubicBezTo>
                <a:cubicBezTo>
                  <a:pt x="257428" y="220083"/>
                  <a:pt x="257428" y="220083"/>
                  <a:pt x="257428" y="293545"/>
                </a:cubicBezTo>
                <a:cubicBezTo>
                  <a:pt x="257428" y="301416"/>
                  <a:pt x="250791" y="307975"/>
                  <a:pt x="244153" y="307975"/>
                </a:cubicBezTo>
                <a:cubicBezTo>
                  <a:pt x="236188" y="307975"/>
                  <a:pt x="229551" y="301416"/>
                  <a:pt x="229551" y="293545"/>
                </a:cubicBezTo>
                <a:cubicBezTo>
                  <a:pt x="229551" y="293545"/>
                  <a:pt x="229551" y="293545"/>
                  <a:pt x="229551" y="220083"/>
                </a:cubicBezTo>
                <a:cubicBezTo>
                  <a:pt x="229551" y="220083"/>
                  <a:pt x="229551" y="220083"/>
                  <a:pt x="218931" y="220083"/>
                </a:cubicBezTo>
                <a:cubicBezTo>
                  <a:pt x="214949" y="220083"/>
                  <a:pt x="210966" y="216147"/>
                  <a:pt x="212294" y="212212"/>
                </a:cubicBezTo>
                <a:cubicBezTo>
                  <a:pt x="212294" y="212212"/>
                  <a:pt x="212294" y="212212"/>
                  <a:pt x="222914" y="163674"/>
                </a:cubicBezTo>
                <a:cubicBezTo>
                  <a:pt x="222914" y="163674"/>
                  <a:pt x="222914" y="163674"/>
                  <a:pt x="210966" y="189911"/>
                </a:cubicBezTo>
                <a:cubicBezTo>
                  <a:pt x="208311" y="196470"/>
                  <a:pt x="200346" y="197782"/>
                  <a:pt x="195036" y="195158"/>
                </a:cubicBezTo>
                <a:cubicBezTo>
                  <a:pt x="188399" y="192534"/>
                  <a:pt x="185744" y="185975"/>
                  <a:pt x="188399" y="180728"/>
                </a:cubicBezTo>
                <a:cubicBezTo>
                  <a:pt x="188399" y="180728"/>
                  <a:pt x="188399" y="180728"/>
                  <a:pt x="228223" y="95459"/>
                </a:cubicBezTo>
                <a:cubicBezTo>
                  <a:pt x="230878" y="91524"/>
                  <a:pt x="234861" y="88900"/>
                  <a:pt x="238843" y="88900"/>
                </a:cubicBezTo>
                <a:close/>
                <a:moveTo>
                  <a:pt x="40753" y="63500"/>
                </a:moveTo>
                <a:cubicBezTo>
                  <a:pt x="40753" y="63500"/>
                  <a:pt x="40753" y="63500"/>
                  <a:pt x="79117" y="63500"/>
                </a:cubicBezTo>
                <a:cubicBezTo>
                  <a:pt x="79117" y="70065"/>
                  <a:pt x="81763" y="76630"/>
                  <a:pt x="85732" y="81882"/>
                </a:cubicBezTo>
                <a:cubicBezTo>
                  <a:pt x="85732" y="81882"/>
                  <a:pt x="85732" y="81882"/>
                  <a:pt x="85732" y="83195"/>
                </a:cubicBezTo>
                <a:cubicBezTo>
                  <a:pt x="80440" y="84507"/>
                  <a:pt x="75149" y="88446"/>
                  <a:pt x="73826" y="92385"/>
                </a:cubicBezTo>
                <a:cubicBezTo>
                  <a:pt x="73826" y="92385"/>
                  <a:pt x="73826" y="92385"/>
                  <a:pt x="51336" y="139652"/>
                </a:cubicBezTo>
                <a:cubicBezTo>
                  <a:pt x="51336" y="139652"/>
                  <a:pt x="51336" y="139652"/>
                  <a:pt x="39430" y="168538"/>
                </a:cubicBezTo>
                <a:cubicBezTo>
                  <a:pt x="34138" y="177728"/>
                  <a:pt x="39430" y="188232"/>
                  <a:pt x="48690" y="192171"/>
                </a:cubicBezTo>
                <a:cubicBezTo>
                  <a:pt x="50013" y="193484"/>
                  <a:pt x="52659" y="193484"/>
                  <a:pt x="55305" y="194797"/>
                </a:cubicBezTo>
                <a:cubicBezTo>
                  <a:pt x="55305" y="194797"/>
                  <a:pt x="55305" y="194797"/>
                  <a:pt x="55305" y="227621"/>
                </a:cubicBezTo>
                <a:cubicBezTo>
                  <a:pt x="55305" y="232873"/>
                  <a:pt x="50013" y="238125"/>
                  <a:pt x="43398" y="238125"/>
                </a:cubicBezTo>
                <a:cubicBezTo>
                  <a:pt x="38107" y="238125"/>
                  <a:pt x="32815" y="232873"/>
                  <a:pt x="32815" y="227621"/>
                </a:cubicBezTo>
                <a:cubicBezTo>
                  <a:pt x="32815" y="155408"/>
                  <a:pt x="32815" y="114706"/>
                  <a:pt x="32815" y="112080"/>
                </a:cubicBezTo>
                <a:cubicBezTo>
                  <a:pt x="32815" y="112080"/>
                  <a:pt x="32815" y="112080"/>
                  <a:pt x="18263" y="144904"/>
                </a:cubicBezTo>
                <a:cubicBezTo>
                  <a:pt x="15617" y="148843"/>
                  <a:pt x="10325" y="151469"/>
                  <a:pt x="5034" y="148843"/>
                </a:cubicBezTo>
                <a:cubicBezTo>
                  <a:pt x="1065" y="146217"/>
                  <a:pt x="-1581" y="140965"/>
                  <a:pt x="1065" y="137026"/>
                </a:cubicBezTo>
                <a:cubicBezTo>
                  <a:pt x="1065" y="137026"/>
                  <a:pt x="1065" y="137026"/>
                  <a:pt x="31492" y="68752"/>
                </a:cubicBezTo>
                <a:cubicBezTo>
                  <a:pt x="34138" y="64813"/>
                  <a:pt x="36784" y="63500"/>
                  <a:pt x="40753" y="63500"/>
                </a:cubicBezTo>
                <a:close/>
                <a:moveTo>
                  <a:pt x="157633" y="53975"/>
                </a:moveTo>
                <a:cubicBezTo>
                  <a:pt x="157633" y="53975"/>
                  <a:pt x="157633" y="53975"/>
                  <a:pt x="197198" y="53975"/>
                </a:cubicBezTo>
                <a:cubicBezTo>
                  <a:pt x="202473" y="53975"/>
                  <a:pt x="206430" y="55277"/>
                  <a:pt x="207749" y="59183"/>
                </a:cubicBezTo>
                <a:cubicBezTo>
                  <a:pt x="207749" y="59183"/>
                  <a:pt x="207749" y="59183"/>
                  <a:pt x="222256" y="90434"/>
                </a:cubicBezTo>
                <a:cubicBezTo>
                  <a:pt x="222256" y="90434"/>
                  <a:pt x="220937" y="91736"/>
                  <a:pt x="220937" y="91736"/>
                </a:cubicBezTo>
                <a:cubicBezTo>
                  <a:pt x="220937" y="91736"/>
                  <a:pt x="220937" y="91736"/>
                  <a:pt x="210386" y="115174"/>
                </a:cubicBezTo>
                <a:cubicBezTo>
                  <a:pt x="210386" y="115174"/>
                  <a:pt x="210386" y="115174"/>
                  <a:pt x="206430" y="106060"/>
                </a:cubicBezTo>
                <a:cubicBezTo>
                  <a:pt x="206430" y="106060"/>
                  <a:pt x="206430" y="106060"/>
                  <a:pt x="206430" y="122987"/>
                </a:cubicBezTo>
                <a:cubicBezTo>
                  <a:pt x="199836" y="138612"/>
                  <a:pt x="205111" y="126893"/>
                  <a:pt x="185328" y="169863"/>
                </a:cubicBezTo>
                <a:cubicBezTo>
                  <a:pt x="184009" y="168561"/>
                  <a:pt x="170821" y="138612"/>
                  <a:pt x="169502" y="137310"/>
                </a:cubicBezTo>
                <a:cubicBezTo>
                  <a:pt x="169502" y="137310"/>
                  <a:pt x="169502" y="137310"/>
                  <a:pt x="149719" y="93038"/>
                </a:cubicBezTo>
                <a:cubicBezTo>
                  <a:pt x="147082" y="89132"/>
                  <a:pt x="143125" y="85226"/>
                  <a:pt x="136531" y="83924"/>
                </a:cubicBezTo>
                <a:cubicBezTo>
                  <a:pt x="136531" y="83924"/>
                  <a:pt x="136531" y="83924"/>
                  <a:pt x="136531" y="82621"/>
                </a:cubicBezTo>
                <a:cubicBezTo>
                  <a:pt x="140488" y="78715"/>
                  <a:pt x="143125" y="73507"/>
                  <a:pt x="144444" y="66996"/>
                </a:cubicBezTo>
                <a:cubicBezTo>
                  <a:pt x="144444" y="66996"/>
                  <a:pt x="144444" y="66996"/>
                  <a:pt x="147082" y="59183"/>
                </a:cubicBezTo>
                <a:cubicBezTo>
                  <a:pt x="149719" y="55277"/>
                  <a:pt x="153676" y="53975"/>
                  <a:pt x="157633" y="53975"/>
                </a:cubicBezTo>
                <a:close/>
                <a:moveTo>
                  <a:pt x="111926" y="38100"/>
                </a:moveTo>
                <a:cubicBezTo>
                  <a:pt x="125516" y="38100"/>
                  <a:pt x="136533" y="48761"/>
                  <a:pt x="136533" y="61913"/>
                </a:cubicBezTo>
                <a:cubicBezTo>
                  <a:pt x="136533" y="75065"/>
                  <a:pt x="125516" y="85726"/>
                  <a:pt x="111926" y="85726"/>
                </a:cubicBezTo>
                <a:cubicBezTo>
                  <a:pt x="98336" y="85726"/>
                  <a:pt x="87319" y="75065"/>
                  <a:pt x="87319" y="61913"/>
                </a:cubicBezTo>
                <a:cubicBezTo>
                  <a:pt x="87319" y="48761"/>
                  <a:pt x="98336" y="38100"/>
                  <a:pt x="111926" y="38100"/>
                </a:cubicBezTo>
                <a:close/>
                <a:moveTo>
                  <a:pt x="262738" y="28575"/>
                </a:moveTo>
                <a:cubicBezTo>
                  <a:pt x="278613" y="28575"/>
                  <a:pt x="290519" y="40423"/>
                  <a:pt x="290519" y="56221"/>
                </a:cubicBezTo>
                <a:cubicBezTo>
                  <a:pt x="290519" y="72018"/>
                  <a:pt x="277290" y="82550"/>
                  <a:pt x="262738" y="82550"/>
                </a:cubicBezTo>
                <a:cubicBezTo>
                  <a:pt x="248185" y="82550"/>
                  <a:pt x="234956" y="72018"/>
                  <a:pt x="234956" y="56221"/>
                </a:cubicBezTo>
                <a:cubicBezTo>
                  <a:pt x="234956" y="40423"/>
                  <a:pt x="248185" y="28575"/>
                  <a:pt x="262738" y="28575"/>
                </a:cubicBezTo>
                <a:close/>
                <a:moveTo>
                  <a:pt x="58744" y="15875"/>
                </a:moveTo>
                <a:cubicBezTo>
                  <a:pt x="71019" y="15875"/>
                  <a:pt x="80969" y="25825"/>
                  <a:pt x="80969" y="38100"/>
                </a:cubicBezTo>
                <a:cubicBezTo>
                  <a:pt x="80969" y="50375"/>
                  <a:pt x="71019" y="60325"/>
                  <a:pt x="58744" y="60325"/>
                </a:cubicBezTo>
                <a:cubicBezTo>
                  <a:pt x="46469" y="60325"/>
                  <a:pt x="36519" y="50375"/>
                  <a:pt x="36519" y="38100"/>
                </a:cubicBezTo>
                <a:cubicBezTo>
                  <a:pt x="36519" y="25825"/>
                  <a:pt x="46469" y="15875"/>
                  <a:pt x="58744" y="15875"/>
                </a:cubicBezTo>
                <a:close/>
                <a:moveTo>
                  <a:pt x="177013" y="0"/>
                </a:moveTo>
                <a:cubicBezTo>
                  <a:pt x="189726" y="0"/>
                  <a:pt x="200032" y="10661"/>
                  <a:pt x="200032" y="23813"/>
                </a:cubicBezTo>
                <a:cubicBezTo>
                  <a:pt x="200032" y="36965"/>
                  <a:pt x="189726" y="47626"/>
                  <a:pt x="177013" y="47626"/>
                </a:cubicBezTo>
                <a:cubicBezTo>
                  <a:pt x="164300" y="47626"/>
                  <a:pt x="153994" y="36965"/>
                  <a:pt x="153994" y="23813"/>
                </a:cubicBezTo>
                <a:cubicBezTo>
                  <a:pt x="153994" y="10661"/>
                  <a:pt x="164300" y="0"/>
                  <a:pt x="1770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602996" y="2149052"/>
            <a:ext cx="1403278" cy="14032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418354" y="1964410"/>
            <a:ext cx="1772562" cy="1772562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椭圆 22"/>
          <p:cNvSpPr/>
          <p:nvPr/>
        </p:nvSpPr>
        <p:spPr>
          <a:xfrm>
            <a:off x="6987134" y="2533191"/>
            <a:ext cx="635004" cy="63500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020267" y="2149052"/>
            <a:ext cx="1403278" cy="14032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835625" y="1964410"/>
            <a:ext cx="1772562" cy="177256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椭圆 26"/>
          <p:cNvSpPr/>
          <p:nvPr/>
        </p:nvSpPr>
        <p:spPr>
          <a:xfrm>
            <a:off x="9456056" y="2533190"/>
            <a:ext cx="531702" cy="635004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26227" y="4121110"/>
            <a:ext cx="3887732" cy="2104465"/>
            <a:chOff x="4991075" y="1706343"/>
            <a:chExt cx="3887732" cy="666015"/>
          </a:xfrm>
        </p:grpSpPr>
        <p:grpSp>
          <p:nvGrpSpPr>
            <p:cNvPr id="46" name="PA_组合 32"/>
            <p:cNvGrpSpPr/>
            <p:nvPr>
              <p:custDataLst>
                <p:tags r:id="rId1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50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316296" y="1706343"/>
              <a:ext cx="3562511" cy="649821"/>
              <a:chOff x="1866999" y="4659220"/>
              <a:chExt cx="3562511" cy="649821"/>
            </a:xfrm>
          </p:grpSpPr>
          <p:sp>
            <p:nvSpPr>
              <p:cNvPr id="48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542788" y="4802539"/>
                <a:ext cx="2047354" cy="506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943498" y="4121110"/>
            <a:ext cx="3887732" cy="2104465"/>
            <a:chOff x="4991075" y="1706343"/>
            <a:chExt cx="3887732" cy="666015"/>
          </a:xfrm>
        </p:grpSpPr>
        <p:grpSp>
          <p:nvGrpSpPr>
            <p:cNvPr id="53" name="PA_组合 32"/>
            <p:cNvGrpSpPr/>
            <p:nvPr>
              <p:custDataLst>
                <p:tags r:id="rId2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57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316296" y="1706343"/>
              <a:ext cx="3562511" cy="649821"/>
              <a:chOff x="1866999" y="4659220"/>
              <a:chExt cx="3562511" cy="649821"/>
            </a:xfrm>
          </p:grpSpPr>
          <p:sp>
            <p:nvSpPr>
              <p:cNvPr id="55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542788" y="4802539"/>
                <a:ext cx="2047354" cy="506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360769" y="4121110"/>
            <a:ext cx="3887732" cy="2104465"/>
            <a:chOff x="4991075" y="1706343"/>
            <a:chExt cx="3887732" cy="666015"/>
          </a:xfrm>
        </p:grpSpPr>
        <p:grpSp>
          <p:nvGrpSpPr>
            <p:cNvPr id="60" name="PA_组合 32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64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316296" y="1706343"/>
              <a:ext cx="3562511" cy="649821"/>
              <a:chOff x="1866999" y="4659220"/>
              <a:chExt cx="3562511" cy="649821"/>
            </a:xfrm>
          </p:grpSpPr>
          <p:sp>
            <p:nvSpPr>
              <p:cNvPr id="62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542788" y="4802539"/>
                <a:ext cx="2047354" cy="506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7778040" y="4121110"/>
            <a:ext cx="3887732" cy="2104465"/>
            <a:chOff x="4991075" y="1706343"/>
            <a:chExt cx="3887732" cy="666015"/>
          </a:xfrm>
        </p:grpSpPr>
        <p:grpSp>
          <p:nvGrpSpPr>
            <p:cNvPr id="67" name="PA_组合 32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71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316296" y="1706343"/>
              <a:ext cx="3562511" cy="649821"/>
              <a:chOff x="1866999" y="4659220"/>
              <a:chExt cx="3562511" cy="649821"/>
            </a:xfrm>
          </p:grpSpPr>
          <p:sp>
            <p:nvSpPr>
              <p:cNvPr id="69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542788" y="4802539"/>
                <a:ext cx="2047354" cy="506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1" grpId="0" animBg="1"/>
      <p:bldP spid="17" grpId="0" animBg="1"/>
      <p:bldP spid="18" grpId="0" animBg="1"/>
      <p:bldP spid="42" grpId="0" animBg="1"/>
      <p:bldP spid="21" grpId="0" animBg="1"/>
      <p:bldP spid="22" grpId="0" animBg="1"/>
      <p:bldP spid="43" grpId="0" animBg="1"/>
      <p:bldP spid="25" grpId="0" animBg="1"/>
      <p:bldP spid="26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椭圆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59115" y="2145316"/>
            <a:ext cx="1023512" cy="10255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PA_椭圆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08749" y="2327291"/>
            <a:ext cx="790587" cy="79083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PA_椭圆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81381" y="2849409"/>
            <a:ext cx="1023512" cy="10238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8" name="PA_椭圆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35952" y="2829001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9" name="PA_椭圆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21895" y="3215062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0" name="PA_椭圆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92039" y="3524591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1" name="PA_椭圆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4052" y="3259279"/>
            <a:ext cx="751481" cy="74661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2" name="PA_任意多边形 12"/>
          <p:cNvSpPr/>
          <p:nvPr>
            <p:custDataLst>
              <p:tags r:id="rId8"/>
            </p:custDataLst>
          </p:nvPr>
        </p:nvSpPr>
        <p:spPr bwMode="auto">
          <a:xfrm>
            <a:off x="4862517" y="2395319"/>
            <a:ext cx="2390460" cy="3214341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3" name="PA_椭圆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4051" y="2502465"/>
            <a:ext cx="1217332" cy="12177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01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Option here</a:t>
            </a: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4" name="PA_椭圆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67782" y="1761806"/>
            <a:ext cx="1217332" cy="12177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02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Option here</a:t>
            </a: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1" name="PA_椭圆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85114" y="2165726"/>
            <a:ext cx="1217332" cy="12177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03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Option here</a:t>
            </a: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2" name="PA_椭圆 1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54542" y="3311153"/>
            <a:ext cx="1217332" cy="1217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04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Option here</a:t>
            </a: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成果形势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9530" y="2042221"/>
            <a:ext cx="3887732" cy="2104465"/>
            <a:chOff x="4991075" y="1706343"/>
            <a:chExt cx="3887732" cy="666015"/>
          </a:xfrm>
        </p:grpSpPr>
        <p:grpSp>
          <p:nvGrpSpPr>
            <p:cNvPr id="38" name="PA_组合 32"/>
            <p:cNvGrpSpPr/>
            <p:nvPr>
              <p:custDataLst>
                <p:tags r:id="rId13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42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316295" y="1706343"/>
              <a:ext cx="3562512" cy="581638"/>
              <a:chOff x="1866998" y="4659220"/>
              <a:chExt cx="3562512" cy="581638"/>
            </a:xfrm>
          </p:grpSpPr>
          <p:sp>
            <p:nvSpPr>
              <p:cNvPr id="40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39AA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 </a:t>
                </a: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39AA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939AA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782144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9530" y="4170169"/>
            <a:ext cx="3887732" cy="2104465"/>
            <a:chOff x="4991075" y="1706343"/>
            <a:chExt cx="3887732" cy="666015"/>
          </a:xfrm>
        </p:grpSpPr>
        <p:grpSp>
          <p:nvGrpSpPr>
            <p:cNvPr id="45" name="PA_组合 32"/>
            <p:cNvGrpSpPr/>
            <p:nvPr>
              <p:custDataLst>
                <p:tags r:id="rId14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49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316295" y="1706343"/>
              <a:ext cx="3562512" cy="581638"/>
              <a:chOff x="1866998" y="4659220"/>
              <a:chExt cx="3562512" cy="581638"/>
            </a:xfrm>
          </p:grpSpPr>
          <p:sp>
            <p:nvSpPr>
              <p:cNvPr id="47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4CBC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 </a:t>
                </a: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4CBC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84CBC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782144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flipH="1">
            <a:off x="8168232" y="2051417"/>
            <a:ext cx="3887732" cy="2104465"/>
            <a:chOff x="4991075" y="1706343"/>
            <a:chExt cx="3887732" cy="666015"/>
          </a:xfrm>
        </p:grpSpPr>
        <p:grpSp>
          <p:nvGrpSpPr>
            <p:cNvPr id="62" name="PA_组合 32"/>
            <p:cNvGrpSpPr/>
            <p:nvPr>
              <p:custDataLst>
                <p:tags r:id="rId15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66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316296" y="1706343"/>
              <a:ext cx="3562511" cy="581638"/>
              <a:chOff x="1866999" y="4659220"/>
              <a:chExt cx="3562511" cy="581638"/>
            </a:xfrm>
          </p:grpSpPr>
          <p:sp>
            <p:nvSpPr>
              <p:cNvPr id="64" name="淘宝店chenying0907 18"/>
              <p:cNvSpPr txBox="1"/>
              <p:nvPr/>
            </p:nvSpPr>
            <p:spPr>
              <a:xfrm>
                <a:off x="1866999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8D15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 </a:t>
                </a: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8D15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8D1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782144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 flipH="1">
            <a:off x="8168232" y="4179365"/>
            <a:ext cx="3887732" cy="2104465"/>
            <a:chOff x="4991075" y="1706343"/>
            <a:chExt cx="3887732" cy="666015"/>
          </a:xfrm>
        </p:grpSpPr>
        <p:grpSp>
          <p:nvGrpSpPr>
            <p:cNvPr id="69" name="PA_组合 32"/>
            <p:cNvGrpSpPr/>
            <p:nvPr>
              <p:custDataLst>
                <p:tags r:id="rId16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73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316295" y="1706343"/>
              <a:ext cx="3562512" cy="581638"/>
              <a:chOff x="1866998" y="4659220"/>
              <a:chExt cx="3562512" cy="581638"/>
            </a:xfrm>
          </p:grpSpPr>
          <p:sp>
            <p:nvSpPr>
              <p:cNvPr id="71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5736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 </a:t>
                </a: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5736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5736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782144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 autoUpdateAnimBg="0"/>
      <p:bldP spid="14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应用前景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850225" y="1602796"/>
            <a:ext cx="3944310" cy="4158847"/>
            <a:chOff x="5708520" y="1335663"/>
            <a:chExt cx="3286925" cy="3465706"/>
          </a:xfrm>
        </p:grpSpPr>
        <p:grpSp>
          <p:nvGrpSpPr>
            <p:cNvPr id="5" name="Group 13"/>
            <p:cNvGrpSpPr/>
            <p:nvPr/>
          </p:nvGrpSpPr>
          <p:grpSpPr>
            <a:xfrm>
              <a:off x="5785317" y="3071566"/>
              <a:ext cx="663851" cy="1650695"/>
              <a:chOff x="5302714" y="3276600"/>
              <a:chExt cx="824828" cy="1812664"/>
            </a:xfrm>
          </p:grpSpPr>
          <p:sp>
            <p:nvSpPr>
              <p:cNvPr id="15" name="Can 20"/>
              <p:cNvSpPr/>
              <p:nvPr/>
            </p:nvSpPr>
            <p:spPr>
              <a:xfrm>
                <a:off x="5302714" y="3276600"/>
                <a:ext cx="824828" cy="1427242"/>
              </a:xfrm>
              <a:prstGeom prst="can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 dirty="0">
                  <a:latin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Rounded Rectangle 53"/>
              <p:cNvSpPr/>
              <p:nvPr/>
            </p:nvSpPr>
            <p:spPr>
              <a:xfrm>
                <a:off x="5302714" y="4432300"/>
                <a:ext cx="824828" cy="656964"/>
              </a:xfrm>
              <a:custGeom>
                <a:avLst/>
                <a:gdLst/>
                <a:ahLst/>
                <a:cxnLst/>
                <a:rect l="l" t="t" r="r" b="b"/>
                <a:pathLst>
                  <a:path w="824828" h="568916">
                    <a:moveTo>
                      <a:pt x="0" y="0"/>
                    </a:moveTo>
                    <a:lnTo>
                      <a:pt x="824828" y="0"/>
                    </a:lnTo>
                    <a:lnTo>
                      <a:pt x="824828" y="156502"/>
                    </a:lnTo>
                    <a:cubicBezTo>
                      <a:pt x="824828" y="384272"/>
                      <a:pt x="640184" y="568916"/>
                      <a:pt x="412414" y="568916"/>
                    </a:cubicBezTo>
                    <a:cubicBezTo>
                      <a:pt x="184644" y="568916"/>
                      <a:pt x="0" y="384272"/>
                      <a:pt x="0" y="1565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 dirty="0">
                  <a:latin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" name="Rounded Rectangle 55"/>
            <p:cNvSpPr/>
            <p:nvPr/>
          </p:nvSpPr>
          <p:spPr>
            <a:xfrm rot="10800000">
              <a:off x="5708520" y="1335663"/>
              <a:ext cx="802487" cy="3465706"/>
            </a:xfrm>
            <a:prstGeom prst="roundRect">
              <a:avLst>
                <a:gd name="adj" fmla="val 50000"/>
              </a:avLst>
            </a:prstGeom>
            <a:noFill/>
            <a:ln w="28575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" name="Group 14"/>
            <p:cNvGrpSpPr/>
            <p:nvPr/>
          </p:nvGrpSpPr>
          <p:grpSpPr>
            <a:xfrm>
              <a:off x="7017217" y="1926768"/>
              <a:ext cx="663851" cy="2795492"/>
              <a:chOff x="6534614" y="1854201"/>
              <a:chExt cx="824828" cy="3069791"/>
            </a:xfrm>
          </p:grpSpPr>
          <p:sp>
            <p:nvSpPr>
              <p:cNvPr id="13" name="Can 56"/>
              <p:cNvSpPr/>
              <p:nvPr/>
            </p:nvSpPr>
            <p:spPr>
              <a:xfrm>
                <a:off x="6534614" y="1854201"/>
                <a:ext cx="824828" cy="2849642"/>
              </a:xfrm>
              <a:prstGeom prst="can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 dirty="0">
                  <a:latin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Rounded Rectangle 53"/>
              <p:cNvSpPr/>
              <p:nvPr/>
            </p:nvSpPr>
            <p:spPr>
              <a:xfrm>
                <a:off x="6534614" y="4432301"/>
                <a:ext cx="824828" cy="491691"/>
              </a:xfrm>
              <a:custGeom>
                <a:avLst/>
                <a:gdLst/>
                <a:ahLst/>
                <a:cxnLst/>
                <a:rect l="l" t="t" r="r" b="b"/>
                <a:pathLst>
                  <a:path w="824828" h="568916">
                    <a:moveTo>
                      <a:pt x="0" y="0"/>
                    </a:moveTo>
                    <a:lnTo>
                      <a:pt x="824828" y="0"/>
                    </a:lnTo>
                    <a:lnTo>
                      <a:pt x="824828" y="156502"/>
                    </a:lnTo>
                    <a:cubicBezTo>
                      <a:pt x="824828" y="384272"/>
                      <a:pt x="640184" y="568916"/>
                      <a:pt x="412414" y="568916"/>
                    </a:cubicBezTo>
                    <a:cubicBezTo>
                      <a:pt x="184644" y="568916"/>
                      <a:pt x="0" y="384272"/>
                      <a:pt x="0" y="15650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 dirty="0">
                  <a:latin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8" name="Rounded Rectangle 58"/>
            <p:cNvSpPr/>
            <p:nvPr/>
          </p:nvSpPr>
          <p:spPr>
            <a:xfrm rot="10800000">
              <a:off x="6940420" y="1335663"/>
              <a:ext cx="802487" cy="3465706"/>
            </a:xfrm>
            <a:prstGeom prst="roundRect">
              <a:avLst>
                <a:gd name="adj" fmla="val 50000"/>
              </a:avLst>
            </a:prstGeom>
            <a:noFill/>
            <a:ln w="285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9" name="Group 15"/>
            <p:cNvGrpSpPr/>
            <p:nvPr/>
          </p:nvGrpSpPr>
          <p:grpSpPr>
            <a:xfrm>
              <a:off x="8269755" y="2461689"/>
              <a:ext cx="663851" cy="2260571"/>
              <a:chOff x="7787152" y="2518833"/>
              <a:chExt cx="824828" cy="2482383"/>
            </a:xfrm>
          </p:grpSpPr>
          <p:sp>
            <p:nvSpPr>
              <p:cNvPr id="11" name="Can 59"/>
              <p:cNvSpPr/>
              <p:nvPr/>
            </p:nvSpPr>
            <p:spPr>
              <a:xfrm>
                <a:off x="7787152" y="2518833"/>
                <a:ext cx="824828" cy="2185009"/>
              </a:xfrm>
              <a:prstGeom prst="can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 dirty="0">
                  <a:latin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Rounded Rectangle 53"/>
              <p:cNvSpPr/>
              <p:nvPr/>
            </p:nvSpPr>
            <p:spPr>
              <a:xfrm>
                <a:off x="7787152" y="4432300"/>
                <a:ext cx="824828" cy="568916"/>
              </a:xfrm>
              <a:custGeom>
                <a:avLst/>
                <a:gdLst/>
                <a:ahLst/>
                <a:cxnLst/>
                <a:rect l="l" t="t" r="r" b="b"/>
                <a:pathLst>
                  <a:path w="824828" h="568916">
                    <a:moveTo>
                      <a:pt x="0" y="0"/>
                    </a:moveTo>
                    <a:lnTo>
                      <a:pt x="824828" y="0"/>
                    </a:lnTo>
                    <a:lnTo>
                      <a:pt x="824828" y="156502"/>
                    </a:lnTo>
                    <a:cubicBezTo>
                      <a:pt x="824828" y="384272"/>
                      <a:pt x="640184" y="568916"/>
                      <a:pt x="412414" y="568916"/>
                    </a:cubicBezTo>
                    <a:cubicBezTo>
                      <a:pt x="184644" y="568916"/>
                      <a:pt x="0" y="384272"/>
                      <a:pt x="0" y="1565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 dirty="0">
                  <a:latin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Rounded Rectangle 61"/>
            <p:cNvSpPr/>
            <p:nvPr/>
          </p:nvSpPr>
          <p:spPr>
            <a:xfrm rot="10800000">
              <a:off x="8192958" y="1335663"/>
              <a:ext cx="802487" cy="3465706"/>
            </a:xfrm>
            <a:prstGeom prst="roundRect">
              <a:avLst>
                <a:gd name="adj" fmla="val 50000"/>
              </a:avLst>
            </a:prstGeom>
            <a:noFill/>
            <a:ln w="28575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Rounded Rectangle 2"/>
          <p:cNvSpPr/>
          <p:nvPr/>
        </p:nvSpPr>
        <p:spPr>
          <a:xfrm>
            <a:off x="-406400" y="171537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>
              <a:latin typeface="微软雅黑" panose="020B0503020204020204" pitchFamily="34" charset="-122"/>
            </a:endParaRPr>
          </a:p>
        </p:txBody>
      </p:sp>
      <p:sp>
        <p:nvSpPr>
          <p:cNvPr id="18" name="Text Placeholder 7"/>
          <p:cNvSpPr txBox="1"/>
          <p:nvPr/>
        </p:nvSpPr>
        <p:spPr>
          <a:xfrm>
            <a:off x="-490333" y="1764395"/>
            <a:ext cx="1523444" cy="674519"/>
          </a:xfrm>
          <a:prstGeom prst="rect">
            <a:avLst/>
          </a:prstGeom>
        </p:spPr>
        <p:txBody>
          <a:bodyPr vert="horz" lIns="0" tIns="124661" rIns="0" bIns="124661" anchor="ctr"/>
          <a:lstStyle>
            <a:lvl1pPr marL="0" indent="0" algn="ctr" defTabSz="40449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200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58495" indent="-2533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s-ES_tradnl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7"/>
          <p:cNvSpPr txBox="1"/>
          <p:nvPr/>
        </p:nvSpPr>
        <p:spPr>
          <a:xfrm>
            <a:off x="1805518" y="1552576"/>
            <a:ext cx="4121149" cy="440148"/>
          </a:xfrm>
          <a:prstGeom prst="rect">
            <a:avLst/>
          </a:prstGeom>
        </p:spPr>
        <p:txBody>
          <a:bodyPr vert="horz" lIns="0" tIns="48605" rIns="0" bIns="48605" anchor="ctr"/>
          <a:lstStyle>
            <a:lvl1pPr marL="0" indent="0" algn="l" defTabSz="404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  <a:defRPr sz="2000" b="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658495" indent="-2533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/>
              <a:t>Subtitle Example</a:t>
            </a:r>
            <a:endParaRPr lang="es-ES_tradnl" sz="2400" dirty="0"/>
          </a:p>
        </p:txBody>
      </p:sp>
      <p:sp>
        <p:nvSpPr>
          <p:cNvPr id="21" name="Rounded Rectangle 31"/>
          <p:cNvSpPr/>
          <p:nvPr/>
        </p:nvSpPr>
        <p:spPr>
          <a:xfrm>
            <a:off x="-406400" y="319365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>
              <a:latin typeface="微软雅黑" panose="020B0503020204020204" pitchFamily="34" charset="-122"/>
            </a:endParaRPr>
          </a:p>
        </p:txBody>
      </p:sp>
      <p:sp>
        <p:nvSpPr>
          <p:cNvPr id="23" name="Text Placeholder 7"/>
          <p:cNvSpPr txBox="1"/>
          <p:nvPr/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8605" rIns="0" bIns="48605" anchor="ctr"/>
          <a:lstStyle>
            <a:lvl1pPr marL="0" indent="0" algn="l" defTabSz="404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  <a:defRPr sz="2000" b="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658495" indent="-2533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/>
              <a:t>Subtitle Example</a:t>
            </a:r>
            <a:endParaRPr lang="es-ES_tradnl" sz="2400" dirty="0"/>
          </a:p>
        </p:txBody>
      </p:sp>
      <p:sp>
        <p:nvSpPr>
          <p:cNvPr id="25" name="Rounded Rectangle 39"/>
          <p:cNvSpPr/>
          <p:nvPr/>
        </p:nvSpPr>
        <p:spPr>
          <a:xfrm>
            <a:off x="-406400" y="467193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>
              <a:latin typeface="微软雅黑" panose="020B0503020204020204" pitchFamily="34" charset="-122"/>
            </a:endParaRPr>
          </a:p>
        </p:txBody>
      </p:sp>
      <p:sp>
        <p:nvSpPr>
          <p:cNvPr id="27" name="Text Placeholder 7"/>
          <p:cNvSpPr txBox="1"/>
          <p:nvPr/>
        </p:nvSpPr>
        <p:spPr>
          <a:xfrm>
            <a:off x="2101137" y="1689228"/>
            <a:ext cx="4121149" cy="440148"/>
          </a:xfrm>
          <a:prstGeom prst="rect">
            <a:avLst/>
          </a:prstGeom>
        </p:spPr>
        <p:txBody>
          <a:bodyPr vert="horz" lIns="0" tIns="48605" rIns="0" bIns="48605" anchor="ctr"/>
          <a:lstStyle>
            <a:lvl1pPr marL="0" indent="0" algn="l" defTabSz="404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  <a:defRPr sz="2000" b="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658495" indent="-2533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/>
              <a:t>Subtitle Example</a:t>
            </a:r>
            <a:endParaRPr lang="es-ES_tradnl" sz="2400" dirty="0"/>
          </a:p>
        </p:txBody>
      </p:sp>
      <p:sp>
        <p:nvSpPr>
          <p:cNvPr id="29" name="Text Placeholder 7"/>
          <p:cNvSpPr txBox="1"/>
          <p:nvPr/>
        </p:nvSpPr>
        <p:spPr>
          <a:xfrm>
            <a:off x="-489328" y="4732308"/>
            <a:ext cx="1523444" cy="674519"/>
          </a:xfrm>
          <a:prstGeom prst="rect">
            <a:avLst/>
          </a:prstGeom>
        </p:spPr>
        <p:txBody>
          <a:bodyPr vert="horz" lIns="0" tIns="124661" rIns="0" bIns="124661" anchor="ctr"/>
          <a:lstStyle>
            <a:lvl1pPr marL="0" indent="0" algn="ctr" defTabSz="40449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200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58495" indent="-2533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s-ES_tradnl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7"/>
          <p:cNvSpPr txBox="1"/>
          <p:nvPr/>
        </p:nvSpPr>
        <p:spPr>
          <a:xfrm>
            <a:off x="-489328" y="3242675"/>
            <a:ext cx="1523444" cy="674519"/>
          </a:xfrm>
          <a:prstGeom prst="rect">
            <a:avLst/>
          </a:prstGeom>
        </p:spPr>
        <p:txBody>
          <a:bodyPr vert="horz" lIns="0" tIns="124661" rIns="0" bIns="124661" anchor="ctr"/>
          <a:lstStyle>
            <a:lvl1pPr marL="0" indent="0" algn="ctr" defTabSz="40449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200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58495" indent="-2533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s-ES_tradnl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1733282" y="1733389"/>
            <a:ext cx="42656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1733282" y="3244145"/>
            <a:ext cx="42656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1733282" y="4668163"/>
            <a:ext cx="42656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758628"/>
            <a:ext cx="1569660" cy="1704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问题评估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相关对策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研究总结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成绩与思考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27222"/>
            <a:ext cx="4735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相关建议与论文总结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875072" y="2353911"/>
            <a:ext cx="13679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7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7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 flipH="1">
            <a:off x="7020393" y="4164358"/>
            <a:ext cx="4057863" cy="1699178"/>
            <a:chOff x="1113744" y="1914386"/>
            <a:chExt cx="4057863" cy="1699178"/>
          </a:xfrm>
        </p:grpSpPr>
        <p:cxnSp>
          <p:nvCxnSpPr>
            <p:cNvPr id="88" name="直接连接符 87"/>
            <p:cNvCxnSpPr/>
            <p:nvPr/>
          </p:nvCxnSpPr>
          <p:spPr>
            <a:xfrm flipV="1">
              <a:off x="1113744" y="2314496"/>
              <a:ext cx="4057863" cy="33686"/>
            </a:xfrm>
            <a:prstGeom prst="line">
              <a:avLst/>
            </a:prstGeom>
            <a:ln>
              <a:solidFill>
                <a:srgbClr val="84CBC3"/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88"/>
            <p:cNvGrpSpPr/>
            <p:nvPr/>
          </p:nvGrpSpPr>
          <p:grpSpPr>
            <a:xfrm>
              <a:off x="1202871" y="1914386"/>
              <a:ext cx="2824972" cy="1699178"/>
              <a:chOff x="6959890" y="1619943"/>
              <a:chExt cx="2824972" cy="1699178"/>
            </a:xfrm>
          </p:grpSpPr>
          <p:sp>
            <p:nvSpPr>
              <p:cNvPr id="90" name="TextBox 19"/>
              <p:cNvSpPr txBox="1"/>
              <p:nvPr/>
            </p:nvSpPr>
            <p:spPr>
              <a:xfrm>
                <a:off x="6959890" y="1619943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6959892" y="2149570"/>
                <a:ext cx="282497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 flipH="1">
            <a:off x="7020393" y="2179199"/>
            <a:ext cx="4057863" cy="1699178"/>
            <a:chOff x="1113744" y="1914386"/>
            <a:chExt cx="4057863" cy="1699178"/>
          </a:xfrm>
        </p:grpSpPr>
        <p:cxnSp>
          <p:nvCxnSpPr>
            <p:cNvPr id="83" name="直接连接符 82"/>
            <p:cNvCxnSpPr/>
            <p:nvPr/>
          </p:nvCxnSpPr>
          <p:spPr>
            <a:xfrm flipV="1">
              <a:off x="1113744" y="2314496"/>
              <a:ext cx="4057863" cy="33686"/>
            </a:xfrm>
            <a:prstGeom prst="line">
              <a:avLst/>
            </a:prstGeom>
            <a:ln>
              <a:solidFill>
                <a:srgbClr val="F57365"/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>
              <a:off x="1202871" y="1914386"/>
              <a:ext cx="2824972" cy="1699178"/>
              <a:chOff x="6959890" y="1619943"/>
              <a:chExt cx="2824972" cy="1699178"/>
            </a:xfrm>
          </p:grpSpPr>
          <p:sp>
            <p:nvSpPr>
              <p:cNvPr id="85" name="TextBox 19"/>
              <p:cNvSpPr txBox="1"/>
              <p:nvPr/>
            </p:nvSpPr>
            <p:spPr>
              <a:xfrm>
                <a:off x="6959890" y="1619943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6959892" y="2149570"/>
                <a:ext cx="282497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问题评估</a:t>
            </a:r>
            <a:endParaRPr lang="zh-CN" altLang="en-US" dirty="0"/>
          </a:p>
        </p:txBody>
      </p:sp>
      <p:graphicFrame>
        <p:nvGraphicFramePr>
          <p:cNvPr id="44" name="图表 43"/>
          <p:cNvGraphicFramePr/>
          <p:nvPr/>
        </p:nvGraphicFramePr>
        <p:xfrm>
          <a:off x="3226420" y="1826734"/>
          <a:ext cx="5739160" cy="3826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1113744" y="1914386"/>
            <a:ext cx="4057863" cy="1699178"/>
            <a:chOff x="1113744" y="1914386"/>
            <a:chExt cx="4057863" cy="1699178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1113744" y="2314496"/>
              <a:ext cx="4057863" cy="33686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1202871" y="1914386"/>
              <a:ext cx="2824972" cy="1699178"/>
              <a:chOff x="6959890" y="1619943"/>
              <a:chExt cx="2824972" cy="1699178"/>
            </a:xfrm>
          </p:grpSpPr>
          <p:sp>
            <p:nvSpPr>
              <p:cNvPr id="48" name="TextBox 19"/>
              <p:cNvSpPr txBox="1"/>
              <p:nvPr/>
            </p:nvSpPr>
            <p:spPr>
              <a:xfrm>
                <a:off x="6959890" y="1619943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6959892" y="2149570"/>
                <a:ext cx="282497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1113744" y="4164358"/>
            <a:ext cx="3312000" cy="1604506"/>
            <a:chOff x="1113744" y="4164358"/>
            <a:chExt cx="3312000" cy="1604506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113744" y="4573462"/>
              <a:ext cx="3312000" cy="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1202871" y="4164358"/>
              <a:ext cx="2824972" cy="1604506"/>
              <a:chOff x="6959890" y="2107863"/>
              <a:chExt cx="2824972" cy="1604506"/>
            </a:xfrm>
          </p:grpSpPr>
          <p:sp>
            <p:nvSpPr>
              <p:cNvPr id="53" name="TextBox 19"/>
              <p:cNvSpPr txBox="1"/>
              <p:nvPr/>
            </p:nvSpPr>
            <p:spPr>
              <a:xfrm>
                <a:off x="6959890" y="2107863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959892" y="2542818"/>
                <a:ext cx="282497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/>
                <a:r>
                  <a:rPr lang="zh-CN" altLang="en-US" sz="1400" dirty="0">
                    <a:solidFill>
                      <a:srgbClr val="FFFFFF">
                        <a:lumMod val="6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rgbClr val="FFFFFF">
                        <a:lumMod val="6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rgbClr val="FFFFFF">
                        <a:lumMod val="6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rgbClr val="FFFFFF">
                      <a:lumMod val="6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相关对策</a:t>
            </a:r>
            <a:endParaRPr lang="zh-CN" altLang="en-US" dirty="0"/>
          </a:p>
        </p:txBody>
      </p:sp>
      <p:sp>
        <p:nvSpPr>
          <p:cNvPr id="5" name="PA_矩形 5"/>
          <p:cNvSpPr/>
          <p:nvPr>
            <p:custDataLst>
              <p:tags r:id="rId1"/>
            </p:custDataLst>
          </p:nvPr>
        </p:nvSpPr>
        <p:spPr>
          <a:xfrm>
            <a:off x="6054053" y="5006014"/>
            <a:ext cx="576064" cy="576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1" name="PA_任意多边形 13"/>
          <p:cNvSpPr/>
          <p:nvPr>
            <p:custDataLst>
              <p:tags r:id="rId2"/>
            </p:custDataLst>
          </p:nvPr>
        </p:nvSpPr>
        <p:spPr>
          <a:xfrm>
            <a:off x="6203953" y="1933336"/>
            <a:ext cx="285751" cy="184208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2" name="PA_任意多边形 14"/>
          <p:cNvSpPr/>
          <p:nvPr>
            <p:custDataLst>
              <p:tags r:id="rId3"/>
            </p:custDataLst>
          </p:nvPr>
        </p:nvSpPr>
        <p:spPr>
          <a:xfrm>
            <a:off x="6203953" y="3039067"/>
            <a:ext cx="285751" cy="184208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3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223717" y="5135041"/>
            <a:ext cx="236736" cy="318187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583567" y="1664716"/>
            <a:ext cx="4778980" cy="935636"/>
            <a:chOff x="6889449" y="1619943"/>
            <a:chExt cx="3208257" cy="935636"/>
          </a:xfrm>
        </p:grpSpPr>
        <p:sp>
          <p:nvSpPr>
            <p:cNvPr id="24" name="TextBox 19"/>
            <p:cNvSpPr txBox="1"/>
            <p:nvPr/>
          </p:nvSpPr>
          <p:spPr>
            <a:xfrm>
              <a:off x="6959891" y="1619943"/>
              <a:ext cx="1165406" cy="400110"/>
            </a:xfrm>
            <a:prstGeom prst="rect">
              <a:avLst/>
            </a:prstGeom>
            <a:solidFill>
              <a:srgbClr val="F8D158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标题文字添加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89449" y="2032359"/>
              <a:ext cx="3208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西北大学，简称“西大”。 始建于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年，由清末光绪皇帝御笔朱批设立  ，坐落于古都西安。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83567" y="2722560"/>
            <a:ext cx="4778980" cy="935636"/>
            <a:chOff x="6889449" y="1619943"/>
            <a:chExt cx="3208257" cy="935636"/>
          </a:xfrm>
        </p:grpSpPr>
        <p:sp>
          <p:nvSpPr>
            <p:cNvPr id="27" name="TextBox 19"/>
            <p:cNvSpPr txBox="1"/>
            <p:nvPr/>
          </p:nvSpPr>
          <p:spPr>
            <a:xfrm>
              <a:off x="6959890" y="1619943"/>
              <a:ext cx="1165406" cy="400110"/>
            </a:xfrm>
            <a:prstGeom prst="rect">
              <a:avLst/>
            </a:prstGeom>
            <a:solidFill>
              <a:srgbClr val="F57365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标题文字添加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889449" y="2032359"/>
              <a:ext cx="3208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西北大学，简称“西大”。 始建于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年，由清末光绪皇帝御笔朱批设立  ，坐落于古都西安。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796928" y="5060087"/>
            <a:ext cx="456561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1" name="PA_任意多边形 14"/>
          <p:cNvSpPr/>
          <p:nvPr>
            <p:custDataLst>
              <p:tags r:id="rId5"/>
            </p:custDataLst>
          </p:nvPr>
        </p:nvSpPr>
        <p:spPr>
          <a:xfrm>
            <a:off x="6203953" y="4202885"/>
            <a:ext cx="285751" cy="184208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84C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83567" y="3886378"/>
            <a:ext cx="4778980" cy="935636"/>
            <a:chOff x="6889449" y="1619943"/>
            <a:chExt cx="3208257" cy="935636"/>
          </a:xfrm>
        </p:grpSpPr>
        <p:sp>
          <p:nvSpPr>
            <p:cNvPr id="33" name="TextBox 19"/>
            <p:cNvSpPr txBox="1"/>
            <p:nvPr/>
          </p:nvSpPr>
          <p:spPr>
            <a:xfrm>
              <a:off x="6959891" y="1619943"/>
              <a:ext cx="1165406" cy="400110"/>
            </a:xfrm>
            <a:prstGeom prst="rect">
              <a:avLst/>
            </a:prstGeom>
            <a:solidFill>
              <a:srgbClr val="84CBC3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标题文字添加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89449" y="2032359"/>
              <a:ext cx="3208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西北大学，简称“西大”。 始建于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1902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年，由清末光绪皇帝御笔朱批设立  ，坐落于古都西安。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pic>
        <p:nvPicPr>
          <p:cNvPr id="4" name="图片占位符 3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2" grpId="0" animBg="1" autoUpdateAnimBg="0"/>
      <p:bldP spid="12" grpId="1" animBg="1" autoUpdateAnimBg="0"/>
      <p:bldP spid="13" grpId="0" animBg="1"/>
      <p:bldP spid="13" grpId="1" animBg="1"/>
      <p:bldP spid="31" grpId="0" animBg="1" autoUpdateAnimBg="0"/>
      <p:bldP spid="31" grpId="1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相关对策</a:t>
            </a:r>
            <a:endParaRPr lang="zh-CN" altLang="en-US" dirty="0"/>
          </a:p>
        </p:txBody>
      </p:sp>
      <p:sp>
        <p:nvSpPr>
          <p:cNvPr id="7" name="PA_任意多边形 8"/>
          <p:cNvSpPr/>
          <p:nvPr>
            <p:custDataLst>
              <p:tags r:id="rId1"/>
            </p:custDataLst>
          </p:nvPr>
        </p:nvSpPr>
        <p:spPr bwMode="auto">
          <a:xfrm>
            <a:off x="6110820" y="1892830"/>
            <a:ext cx="1350433" cy="1554113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8" name="PA_任意多边形 9"/>
          <p:cNvSpPr/>
          <p:nvPr>
            <p:custDataLst>
              <p:tags r:id="rId2"/>
            </p:custDataLst>
          </p:nvPr>
        </p:nvSpPr>
        <p:spPr bwMode="auto">
          <a:xfrm>
            <a:off x="4726520" y="1892830"/>
            <a:ext cx="1350433" cy="1554113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9" name="PA_任意多边形 10"/>
          <p:cNvSpPr/>
          <p:nvPr>
            <p:custDataLst>
              <p:tags r:id="rId3"/>
            </p:custDataLst>
          </p:nvPr>
        </p:nvSpPr>
        <p:spPr bwMode="auto">
          <a:xfrm>
            <a:off x="6110820" y="4289637"/>
            <a:ext cx="1350433" cy="1554113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0" name="PA_任意多边形 11"/>
          <p:cNvSpPr/>
          <p:nvPr>
            <p:custDataLst>
              <p:tags r:id="rId4"/>
            </p:custDataLst>
          </p:nvPr>
        </p:nvSpPr>
        <p:spPr bwMode="auto">
          <a:xfrm>
            <a:off x="4726520" y="4289637"/>
            <a:ext cx="1350433" cy="1554113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1" name="PA_任意多边形 12"/>
          <p:cNvSpPr/>
          <p:nvPr>
            <p:custDataLst>
              <p:tags r:id="rId5"/>
            </p:custDataLst>
          </p:nvPr>
        </p:nvSpPr>
        <p:spPr bwMode="auto">
          <a:xfrm>
            <a:off x="4034367" y="3091233"/>
            <a:ext cx="1348317" cy="1554113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2" name="PA_任意多边形 13"/>
          <p:cNvSpPr/>
          <p:nvPr>
            <p:custDataLst>
              <p:tags r:id="rId6"/>
            </p:custDataLst>
          </p:nvPr>
        </p:nvSpPr>
        <p:spPr bwMode="auto">
          <a:xfrm>
            <a:off x="6802969" y="3091233"/>
            <a:ext cx="1350433" cy="1554113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3" name="PA_任意多边形 26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171017" y="2434864"/>
            <a:ext cx="465667" cy="470045"/>
          </a:xfrm>
          <a:custGeom>
            <a:avLst/>
            <a:gdLst>
              <a:gd name="T0" fmla="*/ 52 w 105"/>
              <a:gd name="T1" fmla="*/ 0 h 106"/>
              <a:gd name="T2" fmla="*/ 89 w 105"/>
              <a:gd name="T3" fmla="*/ 16 h 106"/>
              <a:gd name="T4" fmla="*/ 90 w 105"/>
              <a:gd name="T5" fmla="*/ 16 h 106"/>
              <a:gd name="T6" fmla="*/ 105 w 105"/>
              <a:gd name="T7" fmla="*/ 53 h 106"/>
              <a:gd name="T8" fmla="*/ 89 w 105"/>
              <a:gd name="T9" fmla="*/ 90 h 106"/>
              <a:gd name="T10" fmla="*/ 89 w 105"/>
              <a:gd name="T11" fmla="*/ 90 h 106"/>
              <a:gd name="T12" fmla="*/ 52 w 105"/>
              <a:gd name="T13" fmla="*/ 106 h 106"/>
              <a:gd name="T14" fmla="*/ 15 w 105"/>
              <a:gd name="T15" fmla="*/ 90 h 106"/>
              <a:gd name="T16" fmla="*/ 0 w 105"/>
              <a:gd name="T17" fmla="*/ 53 h 106"/>
              <a:gd name="T18" fmla="*/ 15 w 105"/>
              <a:gd name="T19" fmla="*/ 16 h 106"/>
              <a:gd name="T20" fmla="*/ 15 w 105"/>
              <a:gd name="T21" fmla="*/ 16 h 106"/>
              <a:gd name="T22" fmla="*/ 15 w 105"/>
              <a:gd name="T23" fmla="*/ 16 h 106"/>
              <a:gd name="T24" fmla="*/ 52 w 105"/>
              <a:gd name="T25" fmla="*/ 0 h 106"/>
              <a:gd name="T26" fmla="*/ 75 w 105"/>
              <a:gd name="T27" fmla="*/ 49 h 106"/>
              <a:gd name="T28" fmla="*/ 75 w 105"/>
              <a:gd name="T29" fmla="*/ 49 h 106"/>
              <a:gd name="T30" fmla="*/ 56 w 105"/>
              <a:gd name="T31" fmla="*/ 49 h 106"/>
              <a:gd name="T32" fmla="*/ 56 w 105"/>
              <a:gd name="T33" fmla="*/ 17 h 106"/>
              <a:gd name="T34" fmla="*/ 52 w 105"/>
              <a:gd name="T35" fmla="*/ 13 h 106"/>
              <a:gd name="T36" fmla="*/ 48 w 105"/>
              <a:gd name="T37" fmla="*/ 17 h 106"/>
              <a:gd name="T38" fmla="*/ 48 w 105"/>
              <a:gd name="T39" fmla="*/ 53 h 106"/>
              <a:gd name="T40" fmla="*/ 48 w 105"/>
              <a:gd name="T41" fmla="*/ 53 h 106"/>
              <a:gd name="T42" fmla="*/ 52 w 105"/>
              <a:gd name="T43" fmla="*/ 57 h 106"/>
              <a:gd name="T44" fmla="*/ 75 w 105"/>
              <a:gd name="T45" fmla="*/ 57 h 106"/>
              <a:gd name="T46" fmla="*/ 79 w 105"/>
              <a:gd name="T47" fmla="*/ 53 h 106"/>
              <a:gd name="T48" fmla="*/ 75 w 105"/>
              <a:gd name="T49" fmla="*/ 49 h 106"/>
              <a:gd name="T50" fmla="*/ 84 w 105"/>
              <a:gd name="T51" fmla="*/ 22 h 106"/>
              <a:gd name="T52" fmla="*/ 84 w 105"/>
              <a:gd name="T53" fmla="*/ 22 h 106"/>
              <a:gd name="T54" fmla="*/ 52 w 105"/>
              <a:gd name="T55" fmla="*/ 8 h 106"/>
              <a:gd name="T56" fmla="*/ 21 w 105"/>
              <a:gd name="T57" fmla="*/ 21 h 106"/>
              <a:gd name="T58" fmla="*/ 21 w 105"/>
              <a:gd name="T59" fmla="*/ 22 h 106"/>
              <a:gd name="T60" fmla="*/ 8 w 105"/>
              <a:gd name="T61" fmla="*/ 53 h 106"/>
              <a:gd name="T62" fmla="*/ 21 w 105"/>
              <a:gd name="T63" fmla="*/ 84 h 106"/>
              <a:gd name="T64" fmla="*/ 52 w 105"/>
              <a:gd name="T65" fmla="*/ 98 h 106"/>
              <a:gd name="T66" fmla="*/ 83 w 105"/>
              <a:gd name="T67" fmla="*/ 85 h 106"/>
              <a:gd name="T68" fmla="*/ 84 w 105"/>
              <a:gd name="T69" fmla="*/ 84 h 106"/>
              <a:gd name="T70" fmla="*/ 97 w 105"/>
              <a:gd name="T71" fmla="*/ 53 h 106"/>
              <a:gd name="T72" fmla="*/ 84 w 105"/>
              <a:gd name="T73" fmla="*/ 22 h 106"/>
              <a:gd name="T74" fmla="*/ 84 w 105"/>
              <a:gd name="T75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06">
                <a:moveTo>
                  <a:pt x="52" y="0"/>
                </a:moveTo>
                <a:cubicBezTo>
                  <a:pt x="67" y="0"/>
                  <a:pt x="80" y="6"/>
                  <a:pt x="89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9" y="26"/>
                  <a:pt x="105" y="39"/>
                  <a:pt x="105" y="53"/>
                </a:cubicBezTo>
                <a:cubicBezTo>
                  <a:pt x="105" y="68"/>
                  <a:pt x="99" y="81"/>
                  <a:pt x="89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0" y="100"/>
                  <a:pt x="67" y="106"/>
                  <a:pt x="52" y="106"/>
                </a:cubicBezTo>
                <a:cubicBezTo>
                  <a:pt x="38" y="106"/>
                  <a:pt x="24" y="100"/>
                  <a:pt x="15" y="90"/>
                </a:cubicBezTo>
                <a:cubicBezTo>
                  <a:pt x="5" y="81"/>
                  <a:pt x="0" y="68"/>
                  <a:pt x="0" y="53"/>
                </a:cubicBezTo>
                <a:cubicBezTo>
                  <a:pt x="0" y="39"/>
                  <a:pt x="5" y="25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24" y="6"/>
                  <a:pt x="38" y="0"/>
                  <a:pt x="52" y="0"/>
                </a:cubicBezTo>
                <a:close/>
                <a:moveTo>
                  <a:pt x="75" y="49"/>
                </a:moveTo>
                <a:cubicBezTo>
                  <a:pt x="75" y="49"/>
                  <a:pt x="75" y="49"/>
                  <a:pt x="75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4" y="13"/>
                  <a:pt x="52" y="13"/>
                </a:cubicBezTo>
                <a:cubicBezTo>
                  <a:pt x="50" y="13"/>
                  <a:pt x="48" y="15"/>
                  <a:pt x="48" y="17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5"/>
                  <a:pt x="50" y="57"/>
                  <a:pt x="52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5"/>
                  <a:pt x="79" y="53"/>
                </a:cubicBezTo>
                <a:cubicBezTo>
                  <a:pt x="79" y="51"/>
                  <a:pt x="77" y="49"/>
                  <a:pt x="75" y="49"/>
                </a:cubicBezTo>
                <a:close/>
                <a:moveTo>
                  <a:pt x="84" y="22"/>
                </a:moveTo>
                <a:cubicBezTo>
                  <a:pt x="84" y="22"/>
                  <a:pt x="84" y="22"/>
                  <a:pt x="84" y="22"/>
                </a:cubicBezTo>
                <a:cubicBezTo>
                  <a:pt x="76" y="13"/>
                  <a:pt x="64" y="8"/>
                  <a:pt x="52" y="8"/>
                </a:cubicBezTo>
                <a:cubicBezTo>
                  <a:pt x="40" y="8"/>
                  <a:pt x="29" y="13"/>
                  <a:pt x="21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13" y="30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3"/>
                  <a:pt x="40" y="98"/>
                  <a:pt x="52" y="98"/>
                </a:cubicBezTo>
                <a:cubicBezTo>
                  <a:pt x="64" y="98"/>
                  <a:pt x="75" y="93"/>
                  <a:pt x="83" y="85"/>
                </a:cubicBezTo>
                <a:cubicBezTo>
                  <a:pt x="84" y="84"/>
                  <a:pt x="84" y="84"/>
                  <a:pt x="84" y="84"/>
                </a:cubicBezTo>
                <a:cubicBezTo>
                  <a:pt x="92" y="76"/>
                  <a:pt x="97" y="65"/>
                  <a:pt x="97" y="53"/>
                </a:cubicBezTo>
                <a:cubicBezTo>
                  <a:pt x="97" y="41"/>
                  <a:pt x="92" y="30"/>
                  <a:pt x="84" y="22"/>
                </a:cubicBezTo>
                <a:cubicBezTo>
                  <a:pt x="84" y="22"/>
                  <a:pt x="84" y="22"/>
                  <a:pt x="8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4" name="PA_任意多边形 27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527553" y="3633267"/>
            <a:ext cx="368300" cy="470045"/>
          </a:xfrm>
          <a:custGeom>
            <a:avLst/>
            <a:gdLst>
              <a:gd name="T0" fmla="*/ 59 w 83"/>
              <a:gd name="T1" fmla="*/ 70 h 106"/>
              <a:gd name="T2" fmla="*/ 59 w 83"/>
              <a:gd name="T3" fmla="*/ 70 h 106"/>
              <a:gd name="T4" fmla="*/ 75 w 83"/>
              <a:gd name="T5" fmla="*/ 42 h 106"/>
              <a:gd name="T6" fmla="*/ 41 w 83"/>
              <a:gd name="T7" fmla="*/ 8 h 106"/>
              <a:gd name="T8" fmla="*/ 8 w 83"/>
              <a:gd name="T9" fmla="*/ 42 h 106"/>
              <a:gd name="T10" fmla="*/ 24 w 83"/>
              <a:gd name="T11" fmla="*/ 70 h 106"/>
              <a:gd name="T12" fmla="*/ 24 w 83"/>
              <a:gd name="T13" fmla="*/ 70 h 106"/>
              <a:gd name="T14" fmla="*/ 41 w 83"/>
              <a:gd name="T15" fmla="*/ 75 h 106"/>
              <a:gd name="T16" fmla="*/ 43 w 83"/>
              <a:gd name="T17" fmla="*/ 46 h 106"/>
              <a:gd name="T18" fmla="*/ 40 w 83"/>
              <a:gd name="T19" fmla="*/ 46 h 106"/>
              <a:gd name="T20" fmla="*/ 30 w 83"/>
              <a:gd name="T21" fmla="*/ 42 h 106"/>
              <a:gd name="T22" fmla="*/ 20 w 83"/>
              <a:gd name="T23" fmla="*/ 46 h 106"/>
              <a:gd name="T24" fmla="*/ 17 w 83"/>
              <a:gd name="T25" fmla="*/ 42 h 106"/>
              <a:gd name="T26" fmla="*/ 30 w 83"/>
              <a:gd name="T27" fmla="*/ 37 h 106"/>
              <a:gd name="T28" fmla="*/ 41 w 83"/>
              <a:gd name="T29" fmla="*/ 41 h 106"/>
              <a:gd name="T30" fmla="*/ 52 w 83"/>
              <a:gd name="T31" fmla="*/ 37 h 106"/>
              <a:gd name="T32" fmla="*/ 65 w 83"/>
              <a:gd name="T33" fmla="*/ 42 h 106"/>
              <a:gd name="T34" fmla="*/ 62 w 83"/>
              <a:gd name="T35" fmla="*/ 46 h 106"/>
              <a:gd name="T36" fmla="*/ 52 w 83"/>
              <a:gd name="T37" fmla="*/ 42 h 106"/>
              <a:gd name="T38" fmla="*/ 43 w 83"/>
              <a:gd name="T39" fmla="*/ 46 h 106"/>
              <a:gd name="T40" fmla="*/ 65 w 83"/>
              <a:gd name="T41" fmla="*/ 76 h 106"/>
              <a:gd name="T42" fmla="*/ 61 w 83"/>
              <a:gd name="T43" fmla="*/ 97 h 106"/>
              <a:gd name="T44" fmla="*/ 53 w 83"/>
              <a:gd name="T45" fmla="*/ 97 h 106"/>
              <a:gd name="T46" fmla="*/ 41 w 83"/>
              <a:gd name="T47" fmla="*/ 106 h 106"/>
              <a:gd name="T48" fmla="*/ 29 w 83"/>
              <a:gd name="T49" fmla="*/ 97 h 106"/>
              <a:gd name="T50" fmla="*/ 18 w 83"/>
              <a:gd name="T51" fmla="*/ 93 h 106"/>
              <a:gd name="T52" fmla="*/ 18 w 83"/>
              <a:gd name="T53" fmla="*/ 76 h 106"/>
              <a:gd name="T54" fmla="*/ 0 w 83"/>
              <a:gd name="T55" fmla="*/ 42 h 106"/>
              <a:gd name="T56" fmla="*/ 41 w 83"/>
              <a:gd name="T57" fmla="*/ 0 h 106"/>
              <a:gd name="T58" fmla="*/ 83 w 83"/>
              <a:gd name="T59" fmla="*/ 42 h 106"/>
              <a:gd name="T60" fmla="*/ 65 w 83"/>
              <a:gd name="T61" fmla="*/ 76 h 106"/>
              <a:gd name="T62" fmla="*/ 26 w 83"/>
              <a:gd name="T63" fmla="*/ 80 h 106"/>
              <a:gd name="T64" fmla="*/ 32 w 83"/>
              <a:gd name="T65" fmla="*/ 89 h 106"/>
              <a:gd name="T66" fmla="*/ 37 w 83"/>
              <a:gd name="T67" fmla="*/ 93 h 106"/>
              <a:gd name="T68" fmla="*/ 38 w 83"/>
              <a:gd name="T69" fmla="*/ 96 h 106"/>
              <a:gd name="T70" fmla="*/ 41 w 83"/>
              <a:gd name="T71" fmla="*/ 98 h 106"/>
              <a:gd name="T72" fmla="*/ 45 w 83"/>
              <a:gd name="T73" fmla="*/ 96 h 106"/>
              <a:gd name="T74" fmla="*/ 46 w 83"/>
              <a:gd name="T75" fmla="*/ 93 h 106"/>
              <a:gd name="T76" fmla="*/ 57 w 83"/>
              <a:gd name="T77" fmla="*/ 89 h 106"/>
              <a:gd name="T78" fmla="*/ 41 w 83"/>
              <a:gd name="T79" fmla="*/ 8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" h="106">
                <a:moveTo>
                  <a:pt x="59" y="70"/>
                </a:move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61" y="69"/>
                  <a:pt x="63" y="67"/>
                  <a:pt x="65" y="66"/>
                </a:cubicBezTo>
                <a:cubicBezTo>
                  <a:pt x="71" y="59"/>
                  <a:pt x="75" y="51"/>
                  <a:pt x="75" y="42"/>
                </a:cubicBezTo>
                <a:cubicBezTo>
                  <a:pt x="75" y="33"/>
                  <a:pt x="71" y="24"/>
                  <a:pt x="65" y="18"/>
                </a:cubicBezTo>
                <a:cubicBezTo>
                  <a:pt x="59" y="12"/>
                  <a:pt x="50" y="8"/>
                  <a:pt x="41" y="8"/>
                </a:cubicBezTo>
                <a:cubicBezTo>
                  <a:pt x="32" y="8"/>
                  <a:pt x="24" y="12"/>
                  <a:pt x="18" y="18"/>
                </a:cubicBezTo>
                <a:cubicBezTo>
                  <a:pt x="12" y="24"/>
                  <a:pt x="8" y="33"/>
                  <a:pt x="8" y="42"/>
                </a:cubicBezTo>
                <a:cubicBezTo>
                  <a:pt x="8" y="51"/>
                  <a:pt x="12" y="59"/>
                  <a:pt x="18" y="66"/>
                </a:cubicBezTo>
                <a:cubicBezTo>
                  <a:pt x="19" y="67"/>
                  <a:pt x="22" y="69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9" y="73"/>
                  <a:pt x="35" y="75"/>
                  <a:pt x="41" y="75"/>
                </a:cubicBezTo>
                <a:cubicBezTo>
                  <a:pt x="48" y="75"/>
                  <a:pt x="53" y="73"/>
                  <a:pt x="59" y="70"/>
                </a:cubicBezTo>
                <a:close/>
                <a:moveTo>
                  <a:pt x="43" y="46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7"/>
                  <a:pt x="40" y="47"/>
                  <a:pt x="40" y="46"/>
                </a:cubicBezTo>
                <a:cubicBezTo>
                  <a:pt x="38" y="45"/>
                  <a:pt x="37" y="44"/>
                  <a:pt x="35" y="43"/>
                </a:cubicBezTo>
                <a:cubicBezTo>
                  <a:pt x="34" y="42"/>
                  <a:pt x="32" y="42"/>
                  <a:pt x="30" y="42"/>
                </a:cubicBezTo>
                <a:cubicBezTo>
                  <a:pt x="28" y="42"/>
                  <a:pt x="26" y="42"/>
                  <a:pt x="25" y="43"/>
                </a:cubicBezTo>
                <a:cubicBezTo>
                  <a:pt x="23" y="44"/>
                  <a:pt x="22" y="45"/>
                  <a:pt x="20" y="46"/>
                </a:cubicBezTo>
                <a:cubicBezTo>
                  <a:pt x="19" y="47"/>
                  <a:pt x="18" y="47"/>
                  <a:pt x="17" y="46"/>
                </a:cubicBezTo>
                <a:cubicBezTo>
                  <a:pt x="16" y="45"/>
                  <a:pt x="16" y="43"/>
                  <a:pt x="17" y="42"/>
                </a:cubicBezTo>
                <a:cubicBezTo>
                  <a:pt x="19" y="41"/>
                  <a:pt x="21" y="39"/>
                  <a:pt x="23" y="39"/>
                </a:cubicBezTo>
                <a:cubicBezTo>
                  <a:pt x="25" y="38"/>
                  <a:pt x="28" y="37"/>
                  <a:pt x="30" y="37"/>
                </a:cubicBezTo>
                <a:cubicBezTo>
                  <a:pt x="32" y="37"/>
                  <a:pt x="35" y="38"/>
                  <a:pt x="37" y="39"/>
                </a:cubicBezTo>
                <a:cubicBezTo>
                  <a:pt x="39" y="39"/>
                  <a:pt x="40" y="40"/>
                  <a:pt x="41" y="41"/>
                </a:cubicBezTo>
                <a:cubicBezTo>
                  <a:pt x="43" y="40"/>
                  <a:pt x="44" y="39"/>
                  <a:pt x="45" y="39"/>
                </a:cubicBezTo>
                <a:cubicBezTo>
                  <a:pt x="48" y="38"/>
                  <a:pt x="50" y="37"/>
                  <a:pt x="52" y="37"/>
                </a:cubicBezTo>
                <a:cubicBezTo>
                  <a:pt x="55" y="37"/>
                  <a:pt x="57" y="38"/>
                  <a:pt x="59" y="39"/>
                </a:cubicBezTo>
                <a:cubicBezTo>
                  <a:pt x="62" y="39"/>
                  <a:pt x="64" y="41"/>
                  <a:pt x="65" y="42"/>
                </a:cubicBezTo>
                <a:cubicBezTo>
                  <a:pt x="66" y="43"/>
                  <a:pt x="66" y="45"/>
                  <a:pt x="65" y="46"/>
                </a:cubicBezTo>
                <a:cubicBezTo>
                  <a:pt x="65" y="47"/>
                  <a:pt x="63" y="47"/>
                  <a:pt x="62" y="46"/>
                </a:cubicBezTo>
                <a:cubicBezTo>
                  <a:pt x="61" y="45"/>
                  <a:pt x="59" y="44"/>
                  <a:pt x="58" y="43"/>
                </a:cubicBezTo>
                <a:cubicBezTo>
                  <a:pt x="56" y="42"/>
                  <a:pt x="54" y="42"/>
                  <a:pt x="52" y="42"/>
                </a:cubicBezTo>
                <a:cubicBezTo>
                  <a:pt x="51" y="42"/>
                  <a:pt x="49" y="42"/>
                  <a:pt x="47" y="43"/>
                </a:cubicBezTo>
                <a:cubicBezTo>
                  <a:pt x="46" y="44"/>
                  <a:pt x="44" y="45"/>
                  <a:pt x="43" y="46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5" y="76"/>
                </a:cubicBezTo>
                <a:cubicBezTo>
                  <a:pt x="65" y="93"/>
                  <a:pt x="65" y="93"/>
                  <a:pt x="65" y="93"/>
                </a:cubicBezTo>
                <a:cubicBezTo>
                  <a:pt x="65" y="95"/>
                  <a:pt x="63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99"/>
                  <a:pt x="52" y="100"/>
                  <a:pt x="50" y="102"/>
                </a:cubicBezTo>
                <a:cubicBezTo>
                  <a:pt x="48" y="104"/>
                  <a:pt x="45" y="106"/>
                  <a:pt x="41" y="106"/>
                </a:cubicBezTo>
                <a:cubicBezTo>
                  <a:pt x="38" y="106"/>
                  <a:pt x="35" y="104"/>
                  <a:pt x="32" y="102"/>
                </a:cubicBezTo>
                <a:cubicBezTo>
                  <a:pt x="31" y="100"/>
                  <a:pt x="30" y="99"/>
                  <a:pt x="29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97"/>
                  <a:pt x="18" y="95"/>
                  <a:pt x="18" y="93"/>
                </a:cubicBezTo>
                <a:cubicBezTo>
                  <a:pt x="18" y="93"/>
                  <a:pt x="18" y="93"/>
                  <a:pt x="18" y="93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5"/>
                  <a:pt x="14" y="73"/>
                  <a:pt x="12" y="71"/>
                </a:cubicBezTo>
                <a:cubicBezTo>
                  <a:pt x="4" y="64"/>
                  <a:pt x="0" y="53"/>
                  <a:pt x="0" y="42"/>
                </a:cubicBezTo>
                <a:cubicBezTo>
                  <a:pt x="0" y="30"/>
                  <a:pt x="4" y="20"/>
                  <a:pt x="12" y="13"/>
                </a:cubicBezTo>
                <a:cubicBezTo>
                  <a:pt x="19" y="5"/>
                  <a:pt x="30" y="0"/>
                  <a:pt x="41" y="0"/>
                </a:cubicBezTo>
                <a:cubicBezTo>
                  <a:pt x="53" y="0"/>
                  <a:pt x="63" y="5"/>
                  <a:pt x="71" y="13"/>
                </a:cubicBezTo>
                <a:cubicBezTo>
                  <a:pt x="78" y="20"/>
                  <a:pt x="83" y="30"/>
                  <a:pt x="83" y="42"/>
                </a:cubicBezTo>
                <a:cubicBezTo>
                  <a:pt x="83" y="53"/>
                  <a:pt x="78" y="64"/>
                  <a:pt x="71" y="71"/>
                </a:cubicBezTo>
                <a:cubicBezTo>
                  <a:pt x="69" y="73"/>
                  <a:pt x="67" y="75"/>
                  <a:pt x="65" y="76"/>
                </a:cubicBezTo>
                <a:close/>
                <a:moveTo>
                  <a:pt x="26" y="80"/>
                </a:moveTo>
                <a:cubicBezTo>
                  <a:pt x="26" y="80"/>
                  <a:pt x="26" y="80"/>
                  <a:pt x="26" y="80"/>
                </a:cubicBezTo>
                <a:cubicBezTo>
                  <a:pt x="26" y="89"/>
                  <a:pt x="26" y="89"/>
                  <a:pt x="26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5" y="89"/>
                  <a:pt x="37" y="90"/>
                  <a:pt x="37" y="93"/>
                </a:cubicBezTo>
                <a:cubicBezTo>
                  <a:pt x="37" y="93"/>
                  <a:pt x="37" y="93"/>
                  <a:pt x="37" y="93"/>
                </a:cubicBezTo>
                <a:cubicBezTo>
                  <a:pt x="37" y="94"/>
                  <a:pt x="37" y="95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7"/>
                  <a:pt x="40" y="98"/>
                  <a:pt x="41" y="98"/>
                </a:cubicBezTo>
                <a:cubicBezTo>
                  <a:pt x="43" y="98"/>
                  <a:pt x="44" y="97"/>
                  <a:pt x="45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5" y="95"/>
                  <a:pt x="46" y="94"/>
                  <a:pt x="46" y="93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90"/>
                  <a:pt x="48" y="89"/>
                  <a:pt x="50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57" y="80"/>
                  <a:pt x="57" y="80"/>
                  <a:pt x="57" y="80"/>
                </a:cubicBezTo>
                <a:cubicBezTo>
                  <a:pt x="52" y="82"/>
                  <a:pt x="47" y="83"/>
                  <a:pt x="41" y="83"/>
                </a:cubicBezTo>
                <a:cubicBezTo>
                  <a:pt x="36" y="83"/>
                  <a:pt x="31" y="82"/>
                  <a:pt x="2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5" name="PA_任意多边形 28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7266517" y="3641736"/>
            <a:ext cx="421216" cy="453107"/>
          </a:xfrm>
          <a:custGeom>
            <a:avLst/>
            <a:gdLst>
              <a:gd name="T0" fmla="*/ 4 w 95"/>
              <a:gd name="T1" fmla="*/ 12 h 102"/>
              <a:gd name="T2" fmla="*/ 4 w 95"/>
              <a:gd name="T3" fmla="*/ 12 h 102"/>
              <a:gd name="T4" fmla="*/ 43 w 95"/>
              <a:gd name="T5" fmla="*/ 12 h 102"/>
              <a:gd name="T6" fmla="*/ 45 w 95"/>
              <a:gd name="T7" fmla="*/ 2 h 102"/>
              <a:gd name="T8" fmla="*/ 46 w 95"/>
              <a:gd name="T9" fmla="*/ 1 h 102"/>
              <a:gd name="T10" fmla="*/ 47 w 95"/>
              <a:gd name="T11" fmla="*/ 0 h 102"/>
              <a:gd name="T12" fmla="*/ 48 w 95"/>
              <a:gd name="T13" fmla="*/ 0 h 102"/>
              <a:gd name="T14" fmla="*/ 49 w 95"/>
              <a:gd name="T15" fmla="*/ 0 h 102"/>
              <a:gd name="T16" fmla="*/ 50 w 95"/>
              <a:gd name="T17" fmla="*/ 1 h 102"/>
              <a:gd name="T18" fmla="*/ 50 w 95"/>
              <a:gd name="T19" fmla="*/ 2 h 102"/>
              <a:gd name="T20" fmla="*/ 53 w 95"/>
              <a:gd name="T21" fmla="*/ 12 h 102"/>
              <a:gd name="T22" fmla="*/ 91 w 95"/>
              <a:gd name="T23" fmla="*/ 12 h 102"/>
              <a:gd name="T24" fmla="*/ 95 w 95"/>
              <a:gd name="T25" fmla="*/ 16 h 102"/>
              <a:gd name="T26" fmla="*/ 95 w 95"/>
              <a:gd name="T27" fmla="*/ 16 h 102"/>
              <a:gd name="T28" fmla="*/ 95 w 95"/>
              <a:gd name="T29" fmla="*/ 71 h 102"/>
              <a:gd name="T30" fmla="*/ 91 w 95"/>
              <a:gd name="T31" fmla="*/ 75 h 102"/>
              <a:gd name="T32" fmla="*/ 91 w 95"/>
              <a:gd name="T33" fmla="*/ 75 h 102"/>
              <a:gd name="T34" fmla="*/ 70 w 95"/>
              <a:gd name="T35" fmla="*/ 75 h 102"/>
              <a:gd name="T36" fmla="*/ 76 w 95"/>
              <a:gd name="T37" fmla="*/ 99 h 102"/>
              <a:gd name="T38" fmla="*/ 74 w 95"/>
              <a:gd name="T39" fmla="*/ 102 h 102"/>
              <a:gd name="T40" fmla="*/ 71 w 95"/>
              <a:gd name="T41" fmla="*/ 100 h 102"/>
              <a:gd name="T42" fmla="*/ 65 w 95"/>
              <a:gd name="T43" fmla="*/ 75 h 102"/>
              <a:gd name="T44" fmla="*/ 50 w 95"/>
              <a:gd name="T45" fmla="*/ 75 h 102"/>
              <a:gd name="T46" fmla="*/ 50 w 95"/>
              <a:gd name="T47" fmla="*/ 89 h 102"/>
              <a:gd name="T48" fmla="*/ 48 w 95"/>
              <a:gd name="T49" fmla="*/ 92 h 102"/>
              <a:gd name="T50" fmla="*/ 45 w 95"/>
              <a:gd name="T51" fmla="*/ 89 h 102"/>
              <a:gd name="T52" fmla="*/ 45 w 95"/>
              <a:gd name="T53" fmla="*/ 75 h 102"/>
              <a:gd name="T54" fmla="*/ 31 w 95"/>
              <a:gd name="T55" fmla="*/ 75 h 102"/>
              <a:gd name="T56" fmla="*/ 24 w 95"/>
              <a:gd name="T57" fmla="*/ 100 h 102"/>
              <a:gd name="T58" fmla="*/ 21 w 95"/>
              <a:gd name="T59" fmla="*/ 102 h 102"/>
              <a:gd name="T60" fmla="*/ 19 w 95"/>
              <a:gd name="T61" fmla="*/ 99 h 102"/>
              <a:gd name="T62" fmla="*/ 26 w 95"/>
              <a:gd name="T63" fmla="*/ 75 h 102"/>
              <a:gd name="T64" fmla="*/ 4 w 95"/>
              <a:gd name="T65" fmla="*/ 75 h 102"/>
              <a:gd name="T66" fmla="*/ 0 w 95"/>
              <a:gd name="T67" fmla="*/ 71 h 102"/>
              <a:gd name="T68" fmla="*/ 0 w 95"/>
              <a:gd name="T69" fmla="*/ 71 h 102"/>
              <a:gd name="T70" fmla="*/ 0 w 95"/>
              <a:gd name="T71" fmla="*/ 16 h 102"/>
              <a:gd name="T72" fmla="*/ 4 w 95"/>
              <a:gd name="T73" fmla="*/ 12 h 102"/>
              <a:gd name="T74" fmla="*/ 25 w 95"/>
              <a:gd name="T75" fmla="*/ 64 h 102"/>
              <a:gd name="T76" fmla="*/ 25 w 95"/>
              <a:gd name="T77" fmla="*/ 64 h 102"/>
              <a:gd name="T78" fmla="*/ 71 w 95"/>
              <a:gd name="T79" fmla="*/ 64 h 102"/>
              <a:gd name="T80" fmla="*/ 73 w 95"/>
              <a:gd name="T81" fmla="*/ 61 h 102"/>
              <a:gd name="T82" fmla="*/ 71 w 95"/>
              <a:gd name="T83" fmla="*/ 59 h 102"/>
              <a:gd name="T84" fmla="*/ 25 w 95"/>
              <a:gd name="T85" fmla="*/ 59 h 102"/>
              <a:gd name="T86" fmla="*/ 22 w 95"/>
              <a:gd name="T87" fmla="*/ 61 h 102"/>
              <a:gd name="T88" fmla="*/ 25 w 95"/>
              <a:gd name="T89" fmla="*/ 64 h 102"/>
              <a:gd name="T90" fmla="*/ 87 w 95"/>
              <a:gd name="T91" fmla="*/ 20 h 102"/>
              <a:gd name="T92" fmla="*/ 87 w 95"/>
              <a:gd name="T93" fmla="*/ 20 h 102"/>
              <a:gd name="T94" fmla="*/ 8 w 95"/>
              <a:gd name="T95" fmla="*/ 20 h 102"/>
              <a:gd name="T96" fmla="*/ 8 w 95"/>
              <a:gd name="T97" fmla="*/ 67 h 102"/>
              <a:gd name="T98" fmla="*/ 87 w 95"/>
              <a:gd name="T99" fmla="*/ 67 h 102"/>
              <a:gd name="T100" fmla="*/ 87 w 95"/>
              <a:gd name="T101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5" h="102">
                <a:moveTo>
                  <a:pt x="4" y="12"/>
                </a:moveTo>
                <a:cubicBezTo>
                  <a:pt x="4" y="12"/>
                  <a:pt x="4" y="12"/>
                  <a:pt x="4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6" y="1"/>
                </a:cubicBezTo>
                <a:cubicBezTo>
                  <a:pt x="46" y="1"/>
                  <a:pt x="46" y="1"/>
                  <a:pt x="47" y="0"/>
                </a:cubicBezTo>
                <a:cubicBezTo>
                  <a:pt x="47" y="0"/>
                  <a:pt x="47" y="0"/>
                  <a:pt x="48" y="0"/>
                </a:cubicBezTo>
                <a:cubicBezTo>
                  <a:pt x="48" y="0"/>
                  <a:pt x="48" y="0"/>
                  <a:pt x="49" y="0"/>
                </a:cubicBezTo>
                <a:cubicBezTo>
                  <a:pt x="49" y="1"/>
                  <a:pt x="50" y="1"/>
                  <a:pt x="50" y="1"/>
                </a:cubicBezTo>
                <a:cubicBezTo>
                  <a:pt x="50" y="2"/>
                  <a:pt x="50" y="2"/>
                  <a:pt x="50" y="2"/>
                </a:cubicBezTo>
                <a:cubicBezTo>
                  <a:pt x="53" y="12"/>
                  <a:pt x="53" y="12"/>
                  <a:pt x="53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3" y="12"/>
                  <a:pt x="95" y="13"/>
                  <a:pt x="95" y="16"/>
                </a:cubicBezTo>
                <a:cubicBezTo>
                  <a:pt x="95" y="16"/>
                  <a:pt x="95" y="16"/>
                  <a:pt x="95" y="16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3" y="75"/>
                  <a:pt x="91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100"/>
                  <a:pt x="76" y="102"/>
                  <a:pt x="74" y="102"/>
                </a:cubicBezTo>
                <a:cubicBezTo>
                  <a:pt x="73" y="102"/>
                  <a:pt x="72" y="102"/>
                  <a:pt x="71" y="100"/>
                </a:cubicBezTo>
                <a:cubicBezTo>
                  <a:pt x="65" y="75"/>
                  <a:pt x="65" y="75"/>
                  <a:pt x="65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91"/>
                  <a:pt x="49" y="92"/>
                  <a:pt x="48" y="92"/>
                </a:cubicBezTo>
                <a:cubicBezTo>
                  <a:pt x="46" y="92"/>
                  <a:pt x="45" y="91"/>
                  <a:pt x="45" y="89"/>
                </a:cubicBezTo>
                <a:cubicBezTo>
                  <a:pt x="45" y="75"/>
                  <a:pt x="45" y="75"/>
                  <a:pt x="45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2"/>
                  <a:pt x="22" y="102"/>
                  <a:pt x="21" y="102"/>
                </a:cubicBezTo>
                <a:cubicBezTo>
                  <a:pt x="20" y="102"/>
                  <a:pt x="19" y="100"/>
                  <a:pt x="19" y="99"/>
                </a:cubicBezTo>
                <a:cubicBezTo>
                  <a:pt x="26" y="75"/>
                  <a:pt x="26" y="75"/>
                  <a:pt x="26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2" y="75"/>
                  <a:pt x="0" y="73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2"/>
                  <a:pt x="4" y="12"/>
                </a:cubicBezTo>
                <a:close/>
                <a:moveTo>
                  <a:pt x="25" y="64"/>
                </a:moveTo>
                <a:cubicBezTo>
                  <a:pt x="25" y="64"/>
                  <a:pt x="25" y="64"/>
                  <a:pt x="25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2" y="64"/>
                  <a:pt x="73" y="63"/>
                  <a:pt x="73" y="61"/>
                </a:cubicBezTo>
                <a:cubicBezTo>
                  <a:pt x="73" y="60"/>
                  <a:pt x="72" y="59"/>
                  <a:pt x="71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3" y="59"/>
                  <a:pt x="22" y="60"/>
                  <a:pt x="22" y="61"/>
                </a:cubicBezTo>
                <a:cubicBezTo>
                  <a:pt x="22" y="63"/>
                  <a:pt x="23" y="64"/>
                  <a:pt x="25" y="64"/>
                </a:cubicBezTo>
                <a:close/>
                <a:moveTo>
                  <a:pt x="87" y="20"/>
                </a:moveTo>
                <a:cubicBezTo>
                  <a:pt x="87" y="20"/>
                  <a:pt x="87" y="20"/>
                  <a:pt x="87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7"/>
                  <a:pt x="8" y="67"/>
                  <a:pt x="8" y="67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20"/>
                  <a:pt x="87" y="20"/>
                  <a:pt x="8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6" name="PA_任意多边形 29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6612467" y="2443333"/>
            <a:ext cx="383117" cy="453107"/>
          </a:xfrm>
          <a:custGeom>
            <a:avLst/>
            <a:gdLst>
              <a:gd name="T0" fmla="*/ 76 w 86"/>
              <a:gd name="T1" fmla="*/ 1 h 102"/>
              <a:gd name="T2" fmla="*/ 74 w 86"/>
              <a:gd name="T3" fmla="*/ 7 h 102"/>
              <a:gd name="T4" fmla="*/ 86 w 86"/>
              <a:gd name="T5" fmla="*/ 39 h 102"/>
              <a:gd name="T6" fmla="*/ 72 w 86"/>
              <a:gd name="T7" fmla="*/ 72 h 102"/>
              <a:gd name="T8" fmla="*/ 56 w 86"/>
              <a:gd name="T9" fmla="*/ 83 h 102"/>
              <a:gd name="T10" fmla="*/ 42 w 86"/>
              <a:gd name="T11" fmla="*/ 87 h 102"/>
              <a:gd name="T12" fmla="*/ 58 w 86"/>
              <a:gd name="T13" fmla="*/ 94 h 102"/>
              <a:gd name="T14" fmla="*/ 58 w 86"/>
              <a:gd name="T15" fmla="*/ 102 h 102"/>
              <a:gd name="T16" fmla="*/ 38 w 86"/>
              <a:gd name="T17" fmla="*/ 102 h 102"/>
              <a:gd name="T18" fmla="*/ 19 w 86"/>
              <a:gd name="T19" fmla="*/ 102 h 102"/>
              <a:gd name="T20" fmla="*/ 19 w 86"/>
              <a:gd name="T21" fmla="*/ 94 h 102"/>
              <a:gd name="T22" fmla="*/ 34 w 86"/>
              <a:gd name="T23" fmla="*/ 87 h 102"/>
              <a:gd name="T24" fmla="*/ 20 w 86"/>
              <a:gd name="T25" fmla="*/ 82 h 102"/>
              <a:gd name="T26" fmla="*/ 7 w 86"/>
              <a:gd name="T27" fmla="*/ 74 h 102"/>
              <a:gd name="T28" fmla="*/ 1 w 86"/>
              <a:gd name="T29" fmla="*/ 76 h 102"/>
              <a:gd name="T30" fmla="*/ 9 w 86"/>
              <a:gd name="T31" fmla="*/ 64 h 102"/>
              <a:gd name="T32" fmla="*/ 11 w 86"/>
              <a:gd name="T33" fmla="*/ 11 h 102"/>
              <a:gd name="T34" fmla="*/ 38 w 86"/>
              <a:gd name="T35" fmla="*/ 0 h 102"/>
              <a:gd name="T36" fmla="*/ 69 w 86"/>
              <a:gd name="T37" fmla="*/ 5 h 102"/>
              <a:gd name="T38" fmla="*/ 69 w 86"/>
              <a:gd name="T39" fmla="*/ 5 h 102"/>
              <a:gd name="T40" fmla="*/ 73 w 86"/>
              <a:gd name="T41" fmla="*/ 1 h 102"/>
              <a:gd name="T42" fmla="*/ 70 w 86"/>
              <a:gd name="T43" fmla="*/ 10 h 102"/>
              <a:gd name="T44" fmla="*/ 77 w 86"/>
              <a:gd name="T45" fmla="*/ 39 h 102"/>
              <a:gd name="T46" fmla="*/ 65 w 86"/>
              <a:gd name="T47" fmla="*/ 66 h 102"/>
              <a:gd name="T48" fmla="*/ 13 w 86"/>
              <a:gd name="T49" fmla="*/ 67 h 102"/>
              <a:gd name="T50" fmla="*/ 22 w 86"/>
              <a:gd name="T51" fmla="*/ 78 h 102"/>
              <a:gd name="T52" fmla="*/ 55 w 86"/>
              <a:gd name="T53" fmla="*/ 78 h 102"/>
              <a:gd name="T54" fmla="*/ 69 w 86"/>
              <a:gd name="T55" fmla="*/ 69 h 102"/>
              <a:gd name="T56" fmla="*/ 69 w 86"/>
              <a:gd name="T57" fmla="*/ 69 h 102"/>
              <a:gd name="T58" fmla="*/ 81 w 86"/>
              <a:gd name="T59" fmla="*/ 39 h 102"/>
              <a:gd name="T60" fmla="*/ 70 w 86"/>
              <a:gd name="T61" fmla="*/ 10 h 102"/>
              <a:gd name="T62" fmla="*/ 60 w 86"/>
              <a:gd name="T63" fmla="*/ 17 h 102"/>
              <a:gd name="T64" fmla="*/ 17 w 86"/>
              <a:gd name="T65" fmla="*/ 17 h 102"/>
              <a:gd name="T66" fmla="*/ 17 w 86"/>
              <a:gd name="T67" fmla="*/ 60 h 102"/>
              <a:gd name="T68" fmla="*/ 60 w 86"/>
              <a:gd name="T69" fmla="*/ 60 h 102"/>
              <a:gd name="T70" fmla="*/ 69 w 86"/>
              <a:gd name="T71" fmla="*/ 39 h 102"/>
              <a:gd name="T72" fmla="*/ 60 w 86"/>
              <a:gd name="T73" fmla="*/ 1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102">
                <a:moveTo>
                  <a:pt x="73" y="1"/>
                </a:moveTo>
                <a:cubicBezTo>
                  <a:pt x="74" y="0"/>
                  <a:pt x="75" y="0"/>
                  <a:pt x="76" y="1"/>
                </a:cubicBezTo>
                <a:cubicBezTo>
                  <a:pt x="77" y="2"/>
                  <a:pt x="77" y="3"/>
                  <a:pt x="76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11"/>
                  <a:pt x="80" y="15"/>
                  <a:pt x="82" y="20"/>
                </a:cubicBezTo>
                <a:cubicBezTo>
                  <a:pt x="85" y="26"/>
                  <a:pt x="86" y="32"/>
                  <a:pt x="86" y="39"/>
                </a:cubicBezTo>
                <a:cubicBezTo>
                  <a:pt x="86" y="45"/>
                  <a:pt x="85" y="51"/>
                  <a:pt x="82" y="57"/>
                </a:cubicBezTo>
                <a:cubicBezTo>
                  <a:pt x="80" y="63"/>
                  <a:pt x="76" y="68"/>
                  <a:pt x="72" y="72"/>
                </a:cubicBezTo>
                <a:cubicBezTo>
                  <a:pt x="68" y="77"/>
                  <a:pt x="62" y="80"/>
                  <a:pt x="57" y="82"/>
                </a:cubicBezTo>
                <a:cubicBezTo>
                  <a:pt x="56" y="83"/>
                  <a:pt x="56" y="83"/>
                  <a:pt x="56" y="83"/>
                </a:cubicBezTo>
                <a:cubicBezTo>
                  <a:pt x="52" y="84"/>
                  <a:pt x="47" y="85"/>
                  <a:pt x="42" y="86"/>
                </a:cubicBezTo>
                <a:cubicBezTo>
                  <a:pt x="42" y="86"/>
                  <a:pt x="42" y="86"/>
                  <a:pt x="42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60" y="94"/>
                  <a:pt x="62" y="96"/>
                  <a:pt x="62" y="98"/>
                </a:cubicBezTo>
                <a:cubicBezTo>
                  <a:pt x="62" y="100"/>
                  <a:pt x="60" y="102"/>
                  <a:pt x="5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17" y="102"/>
                  <a:pt x="15" y="100"/>
                  <a:pt x="15" y="98"/>
                </a:cubicBezTo>
                <a:cubicBezTo>
                  <a:pt x="15" y="96"/>
                  <a:pt x="17" y="94"/>
                  <a:pt x="19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86"/>
                  <a:pt x="34" y="86"/>
                  <a:pt x="34" y="86"/>
                </a:cubicBezTo>
                <a:cubicBezTo>
                  <a:pt x="29" y="85"/>
                  <a:pt x="25" y="84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15" y="80"/>
                  <a:pt x="11" y="77"/>
                  <a:pt x="7" y="74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7"/>
                  <a:pt x="2" y="77"/>
                  <a:pt x="1" y="76"/>
                </a:cubicBezTo>
                <a:cubicBezTo>
                  <a:pt x="0" y="75"/>
                  <a:pt x="0" y="74"/>
                  <a:pt x="1" y="73"/>
                </a:cubicBezTo>
                <a:cubicBezTo>
                  <a:pt x="9" y="64"/>
                  <a:pt x="9" y="64"/>
                  <a:pt x="9" y="64"/>
                </a:cubicBezTo>
                <a:cubicBezTo>
                  <a:pt x="3" y="57"/>
                  <a:pt x="0" y="48"/>
                  <a:pt x="0" y="39"/>
                </a:cubicBezTo>
                <a:cubicBezTo>
                  <a:pt x="0" y="28"/>
                  <a:pt x="4" y="18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8" y="0"/>
                  <a:pt x="38" y="0"/>
                </a:cubicBezTo>
                <a:cubicBezTo>
                  <a:pt x="48" y="0"/>
                  <a:pt x="57" y="4"/>
                  <a:pt x="64" y="10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3" y="1"/>
                  <a:pt x="73" y="1"/>
                  <a:pt x="73" y="1"/>
                </a:cubicBezTo>
                <a:close/>
                <a:moveTo>
                  <a:pt x="70" y="10"/>
                </a:moveTo>
                <a:cubicBezTo>
                  <a:pt x="70" y="10"/>
                  <a:pt x="70" y="10"/>
                  <a:pt x="70" y="10"/>
                </a:cubicBezTo>
                <a:cubicBezTo>
                  <a:pt x="67" y="13"/>
                  <a:pt x="67" y="13"/>
                  <a:pt x="67" y="13"/>
                </a:cubicBezTo>
                <a:cubicBezTo>
                  <a:pt x="73" y="20"/>
                  <a:pt x="77" y="29"/>
                  <a:pt x="77" y="39"/>
                </a:cubicBezTo>
                <a:cubicBezTo>
                  <a:pt x="77" y="49"/>
                  <a:pt x="73" y="59"/>
                  <a:pt x="66" y="66"/>
                </a:cubicBezTo>
                <a:cubicBezTo>
                  <a:pt x="65" y="66"/>
                  <a:pt x="65" y="66"/>
                  <a:pt x="65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9" y="77"/>
                  <a:pt x="20" y="73"/>
                  <a:pt x="13" y="67"/>
                </a:cubicBezTo>
                <a:cubicBezTo>
                  <a:pt x="10" y="70"/>
                  <a:pt x="10" y="70"/>
                  <a:pt x="10" y="70"/>
                </a:cubicBezTo>
                <a:cubicBezTo>
                  <a:pt x="13" y="74"/>
                  <a:pt x="18" y="76"/>
                  <a:pt x="22" y="78"/>
                </a:cubicBezTo>
                <a:cubicBezTo>
                  <a:pt x="27" y="80"/>
                  <a:pt x="33" y="81"/>
                  <a:pt x="38" y="81"/>
                </a:cubicBezTo>
                <a:cubicBezTo>
                  <a:pt x="44" y="81"/>
                  <a:pt x="50" y="80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60" y="76"/>
                  <a:pt x="65" y="73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73" y="65"/>
                  <a:pt x="76" y="60"/>
                  <a:pt x="78" y="55"/>
                </a:cubicBezTo>
                <a:cubicBezTo>
                  <a:pt x="80" y="50"/>
                  <a:pt x="81" y="44"/>
                  <a:pt x="81" y="39"/>
                </a:cubicBezTo>
                <a:cubicBezTo>
                  <a:pt x="81" y="33"/>
                  <a:pt x="80" y="27"/>
                  <a:pt x="78" y="22"/>
                </a:cubicBezTo>
                <a:cubicBezTo>
                  <a:pt x="76" y="18"/>
                  <a:pt x="73" y="14"/>
                  <a:pt x="70" y="10"/>
                </a:cubicBezTo>
                <a:close/>
                <a:moveTo>
                  <a:pt x="60" y="17"/>
                </a:moveTo>
                <a:cubicBezTo>
                  <a:pt x="60" y="17"/>
                  <a:pt x="60" y="17"/>
                  <a:pt x="60" y="17"/>
                </a:cubicBezTo>
                <a:cubicBezTo>
                  <a:pt x="54" y="11"/>
                  <a:pt x="47" y="8"/>
                  <a:pt x="38" y="8"/>
                </a:cubicBezTo>
                <a:cubicBezTo>
                  <a:pt x="30" y="8"/>
                  <a:pt x="22" y="11"/>
                  <a:pt x="17" y="17"/>
                </a:cubicBezTo>
                <a:cubicBezTo>
                  <a:pt x="11" y="22"/>
                  <a:pt x="8" y="30"/>
                  <a:pt x="8" y="39"/>
                </a:cubicBezTo>
                <a:cubicBezTo>
                  <a:pt x="8" y="47"/>
                  <a:pt x="11" y="55"/>
                  <a:pt x="17" y="60"/>
                </a:cubicBezTo>
                <a:cubicBezTo>
                  <a:pt x="22" y="66"/>
                  <a:pt x="30" y="69"/>
                  <a:pt x="38" y="69"/>
                </a:cubicBezTo>
                <a:cubicBezTo>
                  <a:pt x="47" y="69"/>
                  <a:pt x="54" y="66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6" y="55"/>
                  <a:pt x="69" y="47"/>
                  <a:pt x="69" y="39"/>
                </a:cubicBezTo>
                <a:cubicBezTo>
                  <a:pt x="69" y="30"/>
                  <a:pt x="66" y="22"/>
                  <a:pt x="60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7"/>
                  <a:pt x="60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7" name="PA_任意多边形 3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616700" y="4799910"/>
            <a:ext cx="374651" cy="470045"/>
          </a:xfrm>
          <a:custGeom>
            <a:avLst/>
            <a:gdLst>
              <a:gd name="T0" fmla="*/ 62 w 84"/>
              <a:gd name="T1" fmla="*/ 60 h 106"/>
              <a:gd name="T2" fmla="*/ 55 w 84"/>
              <a:gd name="T3" fmla="*/ 96 h 106"/>
              <a:gd name="T4" fmla="*/ 80 w 84"/>
              <a:gd name="T5" fmla="*/ 98 h 106"/>
              <a:gd name="T6" fmla="*/ 80 w 84"/>
              <a:gd name="T7" fmla="*/ 106 h 106"/>
              <a:gd name="T8" fmla="*/ 0 w 84"/>
              <a:gd name="T9" fmla="*/ 102 h 106"/>
              <a:gd name="T10" fmla="*/ 30 w 84"/>
              <a:gd name="T11" fmla="*/ 98 h 106"/>
              <a:gd name="T12" fmla="*/ 49 w 84"/>
              <a:gd name="T13" fmla="*/ 91 h 106"/>
              <a:gd name="T14" fmla="*/ 6 w 84"/>
              <a:gd name="T15" fmla="*/ 88 h 106"/>
              <a:gd name="T16" fmla="*/ 6 w 84"/>
              <a:gd name="T17" fmla="*/ 83 h 106"/>
              <a:gd name="T18" fmla="*/ 56 w 84"/>
              <a:gd name="T19" fmla="*/ 72 h 106"/>
              <a:gd name="T20" fmla="*/ 50 w 84"/>
              <a:gd name="T21" fmla="*/ 55 h 106"/>
              <a:gd name="T22" fmla="*/ 42 w 84"/>
              <a:gd name="T23" fmla="*/ 56 h 106"/>
              <a:gd name="T24" fmla="*/ 32 w 84"/>
              <a:gd name="T25" fmla="*/ 68 h 106"/>
              <a:gd name="T26" fmla="*/ 28 w 84"/>
              <a:gd name="T27" fmla="*/ 70 h 106"/>
              <a:gd name="T28" fmla="*/ 14 w 84"/>
              <a:gd name="T29" fmla="*/ 65 h 106"/>
              <a:gd name="T30" fmla="*/ 16 w 84"/>
              <a:gd name="T31" fmla="*/ 58 h 106"/>
              <a:gd name="T32" fmla="*/ 13 w 84"/>
              <a:gd name="T33" fmla="*/ 54 h 106"/>
              <a:gd name="T34" fmla="*/ 38 w 84"/>
              <a:gd name="T35" fmla="*/ 15 h 106"/>
              <a:gd name="T36" fmla="*/ 40 w 84"/>
              <a:gd name="T37" fmla="*/ 16 h 106"/>
              <a:gd name="T38" fmla="*/ 41 w 84"/>
              <a:gd name="T39" fmla="*/ 9 h 106"/>
              <a:gd name="T40" fmla="*/ 45 w 84"/>
              <a:gd name="T41" fmla="*/ 2 h 106"/>
              <a:gd name="T42" fmla="*/ 66 w 84"/>
              <a:gd name="T43" fmla="*/ 18 h 106"/>
              <a:gd name="T44" fmla="*/ 58 w 84"/>
              <a:gd name="T45" fmla="*/ 18 h 106"/>
              <a:gd name="T46" fmla="*/ 57 w 84"/>
              <a:gd name="T47" fmla="*/ 26 h 106"/>
              <a:gd name="T48" fmla="*/ 52 w 84"/>
              <a:gd name="T49" fmla="*/ 38 h 106"/>
              <a:gd name="T50" fmla="*/ 55 w 84"/>
              <a:gd name="T51" fmla="*/ 49 h 106"/>
              <a:gd name="T52" fmla="*/ 54 w 84"/>
              <a:gd name="T53" fmla="*/ 16 h 106"/>
              <a:gd name="T54" fmla="*/ 44 w 84"/>
              <a:gd name="T55" fmla="*/ 19 h 106"/>
              <a:gd name="T56" fmla="*/ 54 w 84"/>
              <a:gd name="T57" fmla="*/ 16 h 106"/>
              <a:gd name="T58" fmla="*/ 48 w 84"/>
              <a:gd name="T59" fmla="*/ 35 h 106"/>
              <a:gd name="T60" fmla="*/ 37 w 84"/>
              <a:gd name="T61" fmla="*/ 20 h 106"/>
              <a:gd name="T62" fmla="*/ 33 w 84"/>
              <a:gd name="T63" fmla="*/ 62 h 106"/>
              <a:gd name="T64" fmla="*/ 34 w 84"/>
              <a:gd name="T65" fmla="*/ 46 h 106"/>
              <a:gd name="T66" fmla="*/ 37 w 84"/>
              <a:gd name="T67" fmla="*/ 38 h 106"/>
              <a:gd name="T68" fmla="*/ 49 w 84"/>
              <a:gd name="T69" fmla="*/ 42 h 106"/>
              <a:gd name="T70" fmla="*/ 40 w 84"/>
              <a:gd name="T71" fmla="*/ 42 h 106"/>
              <a:gd name="T72" fmla="*/ 40 w 84"/>
              <a:gd name="T73" fmla="*/ 42 h 106"/>
              <a:gd name="T74" fmla="*/ 45 w 84"/>
              <a:gd name="T75" fmla="*/ 52 h 106"/>
              <a:gd name="T76" fmla="*/ 49 w 84"/>
              <a:gd name="T77" fmla="*/ 50 h 106"/>
              <a:gd name="T78" fmla="*/ 49 w 84"/>
              <a:gd name="T79" fmla="*/ 42 h 106"/>
              <a:gd name="T80" fmla="*/ 20 w 84"/>
              <a:gd name="T81" fmla="*/ 61 h 106"/>
              <a:gd name="T82" fmla="*/ 19 w 84"/>
              <a:gd name="T83" fmla="*/ 62 h 106"/>
              <a:gd name="T84" fmla="*/ 26 w 84"/>
              <a:gd name="T85" fmla="*/ 6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" h="106">
                <a:moveTo>
                  <a:pt x="55" y="49"/>
                </a:moveTo>
                <a:cubicBezTo>
                  <a:pt x="58" y="52"/>
                  <a:pt x="61" y="56"/>
                  <a:pt x="62" y="60"/>
                </a:cubicBezTo>
                <a:cubicBezTo>
                  <a:pt x="64" y="63"/>
                  <a:pt x="65" y="68"/>
                  <a:pt x="65" y="72"/>
                </a:cubicBezTo>
                <a:cubicBezTo>
                  <a:pt x="65" y="82"/>
                  <a:pt x="61" y="90"/>
                  <a:pt x="55" y="96"/>
                </a:cubicBezTo>
                <a:cubicBezTo>
                  <a:pt x="54" y="97"/>
                  <a:pt x="53" y="98"/>
                  <a:pt x="53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2" y="98"/>
                  <a:pt x="84" y="100"/>
                  <a:pt x="84" y="102"/>
                </a:cubicBezTo>
                <a:cubicBezTo>
                  <a:pt x="84" y="104"/>
                  <a:pt x="82" y="106"/>
                  <a:pt x="80" y="106"/>
                </a:cubicBezTo>
                <a:cubicBezTo>
                  <a:pt x="54" y="106"/>
                  <a:pt x="29" y="106"/>
                  <a:pt x="4" y="106"/>
                </a:cubicBezTo>
                <a:cubicBezTo>
                  <a:pt x="2" y="106"/>
                  <a:pt x="0" y="104"/>
                  <a:pt x="0" y="102"/>
                </a:cubicBezTo>
                <a:cubicBezTo>
                  <a:pt x="0" y="100"/>
                  <a:pt x="2" y="98"/>
                  <a:pt x="4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8" y="98"/>
                  <a:pt x="44" y="95"/>
                  <a:pt x="49" y="91"/>
                </a:cubicBezTo>
                <a:cubicBezTo>
                  <a:pt x="50" y="90"/>
                  <a:pt x="50" y="89"/>
                  <a:pt x="51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85"/>
                  <a:pt x="5" y="83"/>
                  <a:pt x="6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56" y="80"/>
                  <a:pt x="56" y="76"/>
                  <a:pt x="56" y="72"/>
                </a:cubicBezTo>
                <a:cubicBezTo>
                  <a:pt x="56" y="69"/>
                  <a:pt x="56" y="66"/>
                  <a:pt x="55" y="63"/>
                </a:cubicBezTo>
                <a:cubicBezTo>
                  <a:pt x="54" y="60"/>
                  <a:pt x="52" y="58"/>
                  <a:pt x="50" y="55"/>
                </a:cubicBezTo>
                <a:cubicBezTo>
                  <a:pt x="49" y="56"/>
                  <a:pt x="47" y="57"/>
                  <a:pt x="45" y="57"/>
                </a:cubicBezTo>
                <a:cubicBezTo>
                  <a:pt x="44" y="57"/>
                  <a:pt x="43" y="57"/>
                  <a:pt x="42" y="5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3" y="68"/>
                  <a:pt x="32" y="68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70"/>
                  <a:pt x="28" y="70"/>
                  <a:pt x="28" y="70"/>
                </a:cubicBezTo>
                <a:cubicBezTo>
                  <a:pt x="27" y="71"/>
                  <a:pt x="25" y="72"/>
                  <a:pt x="24" y="71"/>
                </a:cubicBezTo>
                <a:cubicBezTo>
                  <a:pt x="14" y="65"/>
                  <a:pt x="14" y="65"/>
                  <a:pt x="14" y="65"/>
                </a:cubicBezTo>
                <a:cubicBezTo>
                  <a:pt x="13" y="65"/>
                  <a:pt x="13" y="63"/>
                  <a:pt x="14" y="62"/>
                </a:cubicBezTo>
                <a:cubicBezTo>
                  <a:pt x="16" y="58"/>
                  <a:pt x="16" y="58"/>
                  <a:pt x="16" y="58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6"/>
                  <a:pt x="12" y="55"/>
                  <a:pt x="13" y="54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5"/>
                  <a:pt x="37" y="14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10"/>
                  <a:pt x="44" y="10"/>
                  <a:pt x="44" y="10"/>
                </a:cubicBezTo>
                <a:cubicBezTo>
                  <a:pt x="41" y="9"/>
                  <a:pt x="41" y="9"/>
                  <a:pt x="41" y="9"/>
                </a:cubicBezTo>
                <a:cubicBezTo>
                  <a:pt x="39" y="7"/>
                  <a:pt x="39" y="5"/>
                  <a:pt x="40" y="3"/>
                </a:cubicBezTo>
                <a:cubicBezTo>
                  <a:pt x="41" y="1"/>
                  <a:pt x="43" y="0"/>
                  <a:pt x="45" y="2"/>
                </a:cubicBezTo>
                <a:cubicBezTo>
                  <a:pt x="52" y="5"/>
                  <a:pt x="58" y="9"/>
                  <a:pt x="64" y="12"/>
                </a:cubicBezTo>
                <a:cubicBezTo>
                  <a:pt x="66" y="13"/>
                  <a:pt x="67" y="16"/>
                  <a:pt x="66" y="18"/>
                </a:cubicBezTo>
                <a:cubicBezTo>
                  <a:pt x="64" y="20"/>
                  <a:pt x="62" y="21"/>
                  <a:pt x="60" y="19"/>
                </a:cubicBezTo>
                <a:cubicBezTo>
                  <a:pt x="58" y="18"/>
                  <a:pt x="58" y="18"/>
                  <a:pt x="58" y="18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6"/>
                  <a:pt x="58" y="28"/>
                  <a:pt x="57" y="29"/>
                </a:cubicBezTo>
                <a:cubicBezTo>
                  <a:pt x="52" y="38"/>
                  <a:pt x="52" y="38"/>
                  <a:pt x="52" y="38"/>
                </a:cubicBezTo>
                <a:cubicBezTo>
                  <a:pt x="55" y="40"/>
                  <a:pt x="56" y="43"/>
                  <a:pt x="56" y="46"/>
                </a:cubicBezTo>
                <a:cubicBezTo>
                  <a:pt x="56" y="47"/>
                  <a:pt x="56" y="48"/>
                  <a:pt x="55" y="49"/>
                </a:cubicBezTo>
                <a:close/>
                <a:moveTo>
                  <a:pt x="54" y="16"/>
                </a:moveTo>
                <a:cubicBezTo>
                  <a:pt x="54" y="16"/>
                  <a:pt x="54" y="16"/>
                  <a:pt x="54" y="16"/>
                </a:cubicBezTo>
                <a:cubicBezTo>
                  <a:pt x="52" y="15"/>
                  <a:pt x="50" y="13"/>
                  <a:pt x="48" y="12"/>
                </a:cubicBezTo>
                <a:cubicBezTo>
                  <a:pt x="44" y="19"/>
                  <a:pt x="44" y="19"/>
                  <a:pt x="44" y="19"/>
                </a:cubicBezTo>
                <a:cubicBezTo>
                  <a:pt x="50" y="22"/>
                  <a:pt x="50" y="22"/>
                  <a:pt x="50" y="22"/>
                </a:cubicBezTo>
                <a:cubicBezTo>
                  <a:pt x="54" y="16"/>
                  <a:pt x="54" y="16"/>
                  <a:pt x="54" y="16"/>
                </a:cubicBezTo>
                <a:close/>
                <a:moveTo>
                  <a:pt x="48" y="35"/>
                </a:moveTo>
                <a:cubicBezTo>
                  <a:pt x="48" y="35"/>
                  <a:pt x="48" y="35"/>
                  <a:pt x="48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47" y="26"/>
                  <a:pt x="42" y="23"/>
                  <a:pt x="37" y="2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7"/>
                  <a:pt x="28" y="60"/>
                  <a:pt x="33" y="62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2"/>
                  <a:pt x="34" y="49"/>
                  <a:pt x="34" y="46"/>
                </a:cubicBezTo>
                <a:cubicBezTo>
                  <a:pt x="34" y="43"/>
                  <a:pt x="35" y="40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0" y="35"/>
                  <a:pt x="44" y="34"/>
                  <a:pt x="48" y="35"/>
                </a:cubicBez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7" y="39"/>
                  <a:pt x="43" y="39"/>
                  <a:pt x="40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3"/>
                  <a:pt x="39" y="44"/>
                  <a:pt x="39" y="46"/>
                </a:cubicBezTo>
                <a:cubicBezTo>
                  <a:pt x="39" y="49"/>
                  <a:pt x="41" y="52"/>
                  <a:pt x="45" y="52"/>
                </a:cubicBezTo>
                <a:cubicBezTo>
                  <a:pt x="47" y="52"/>
                  <a:pt x="48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49"/>
                  <a:pt x="51" y="48"/>
                  <a:pt x="51" y="46"/>
                </a:cubicBezTo>
                <a:cubicBezTo>
                  <a:pt x="51" y="44"/>
                  <a:pt x="50" y="43"/>
                  <a:pt x="49" y="42"/>
                </a:cubicBezTo>
                <a:cubicBezTo>
                  <a:pt x="49" y="42"/>
                  <a:pt x="49" y="42"/>
                  <a:pt x="49" y="42"/>
                </a:cubicBezTo>
                <a:close/>
                <a:moveTo>
                  <a:pt x="20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9" y="62"/>
                  <a:pt x="19" y="62"/>
                  <a:pt x="19" y="62"/>
                </a:cubicBezTo>
                <a:cubicBezTo>
                  <a:pt x="25" y="66"/>
                  <a:pt x="25" y="66"/>
                  <a:pt x="25" y="66"/>
                </a:cubicBezTo>
                <a:cubicBezTo>
                  <a:pt x="26" y="64"/>
                  <a:pt x="26" y="64"/>
                  <a:pt x="26" y="64"/>
                </a:cubicBezTo>
                <a:cubicBezTo>
                  <a:pt x="20" y="61"/>
                  <a:pt x="20" y="61"/>
                  <a:pt x="20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8" name="PA_任意多边形 3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5240868" y="4835904"/>
            <a:ext cx="319617" cy="461576"/>
          </a:xfrm>
          <a:custGeom>
            <a:avLst/>
            <a:gdLst>
              <a:gd name="T0" fmla="*/ 2 w 72"/>
              <a:gd name="T1" fmla="*/ 71 h 104"/>
              <a:gd name="T2" fmla="*/ 14 w 72"/>
              <a:gd name="T3" fmla="*/ 69 h 104"/>
              <a:gd name="T4" fmla="*/ 23 w 72"/>
              <a:gd name="T5" fmla="*/ 44 h 104"/>
              <a:gd name="T6" fmla="*/ 23 w 72"/>
              <a:gd name="T7" fmla="*/ 44 h 104"/>
              <a:gd name="T8" fmla="*/ 23 w 72"/>
              <a:gd name="T9" fmla="*/ 17 h 104"/>
              <a:gd name="T10" fmla="*/ 32 w 72"/>
              <a:gd name="T11" fmla="*/ 13 h 104"/>
              <a:gd name="T12" fmla="*/ 36 w 72"/>
              <a:gd name="T13" fmla="*/ 0 h 104"/>
              <a:gd name="T14" fmla="*/ 40 w 72"/>
              <a:gd name="T15" fmla="*/ 13 h 104"/>
              <a:gd name="T16" fmla="*/ 55 w 72"/>
              <a:gd name="T17" fmla="*/ 31 h 104"/>
              <a:gd name="T18" fmla="*/ 49 w 72"/>
              <a:gd name="T19" fmla="*/ 44 h 104"/>
              <a:gd name="T20" fmla="*/ 58 w 72"/>
              <a:gd name="T21" fmla="*/ 69 h 104"/>
              <a:gd name="T22" fmla="*/ 70 w 72"/>
              <a:gd name="T23" fmla="*/ 71 h 104"/>
              <a:gd name="T24" fmla="*/ 61 w 72"/>
              <a:gd name="T25" fmla="*/ 74 h 104"/>
              <a:gd name="T26" fmla="*/ 69 w 72"/>
              <a:gd name="T27" fmla="*/ 95 h 104"/>
              <a:gd name="T28" fmla="*/ 72 w 72"/>
              <a:gd name="T29" fmla="*/ 100 h 104"/>
              <a:gd name="T30" fmla="*/ 67 w 72"/>
              <a:gd name="T31" fmla="*/ 102 h 104"/>
              <a:gd name="T32" fmla="*/ 65 w 72"/>
              <a:gd name="T33" fmla="*/ 97 h 104"/>
              <a:gd name="T34" fmla="*/ 52 w 72"/>
              <a:gd name="T35" fmla="*/ 74 h 104"/>
              <a:gd name="T36" fmla="*/ 40 w 72"/>
              <a:gd name="T37" fmla="*/ 77 h 104"/>
              <a:gd name="T38" fmla="*/ 32 w 72"/>
              <a:gd name="T39" fmla="*/ 77 h 104"/>
              <a:gd name="T40" fmla="*/ 20 w 72"/>
              <a:gd name="T41" fmla="*/ 74 h 104"/>
              <a:gd name="T42" fmla="*/ 7 w 72"/>
              <a:gd name="T43" fmla="*/ 97 h 104"/>
              <a:gd name="T44" fmla="*/ 5 w 72"/>
              <a:gd name="T45" fmla="*/ 102 h 104"/>
              <a:gd name="T46" fmla="*/ 0 w 72"/>
              <a:gd name="T47" fmla="*/ 100 h 104"/>
              <a:gd name="T48" fmla="*/ 3 w 72"/>
              <a:gd name="T49" fmla="*/ 95 h 104"/>
              <a:gd name="T50" fmla="*/ 11 w 72"/>
              <a:gd name="T51" fmla="*/ 74 h 104"/>
              <a:gd name="T52" fmla="*/ 32 w 72"/>
              <a:gd name="T53" fmla="*/ 69 h 104"/>
              <a:gd name="T54" fmla="*/ 32 w 72"/>
              <a:gd name="T55" fmla="*/ 66 h 104"/>
              <a:gd name="T56" fmla="*/ 40 w 72"/>
              <a:gd name="T57" fmla="*/ 66 h 104"/>
              <a:gd name="T58" fmla="*/ 49 w 72"/>
              <a:gd name="T59" fmla="*/ 69 h 104"/>
              <a:gd name="T60" fmla="*/ 32 w 72"/>
              <a:gd name="T61" fmla="*/ 49 h 104"/>
              <a:gd name="T62" fmla="*/ 32 w 72"/>
              <a:gd name="T63" fmla="*/ 69 h 104"/>
              <a:gd name="T64" fmla="*/ 44 w 72"/>
              <a:gd name="T65" fmla="*/ 23 h 104"/>
              <a:gd name="T66" fmla="*/ 29 w 72"/>
              <a:gd name="T67" fmla="*/ 23 h 104"/>
              <a:gd name="T68" fmla="*/ 29 w 72"/>
              <a:gd name="T69" fmla="*/ 38 h 104"/>
              <a:gd name="T70" fmla="*/ 40 w 72"/>
              <a:gd name="T71" fmla="*/ 40 h 104"/>
              <a:gd name="T72" fmla="*/ 44 w 72"/>
              <a:gd name="T73" fmla="*/ 38 h 104"/>
              <a:gd name="T74" fmla="*/ 44 w 72"/>
              <a:gd name="T75" fmla="*/ 2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104">
                <a:moveTo>
                  <a:pt x="4" y="74"/>
                </a:moveTo>
                <a:cubicBezTo>
                  <a:pt x="3" y="74"/>
                  <a:pt x="2" y="73"/>
                  <a:pt x="2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5"/>
                  <a:pt x="24" y="45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0" y="40"/>
                  <a:pt x="17" y="36"/>
                  <a:pt x="17" y="31"/>
                </a:cubicBezTo>
                <a:cubicBezTo>
                  <a:pt x="17" y="26"/>
                  <a:pt x="20" y="21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6" y="15"/>
                  <a:pt x="29" y="13"/>
                  <a:pt x="32" y="13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2"/>
                  <a:pt x="34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13"/>
                  <a:pt x="40" y="13"/>
                  <a:pt x="40" y="13"/>
                </a:cubicBezTo>
                <a:cubicBezTo>
                  <a:pt x="44" y="13"/>
                  <a:pt x="47" y="15"/>
                  <a:pt x="49" y="17"/>
                </a:cubicBezTo>
                <a:cubicBezTo>
                  <a:pt x="53" y="21"/>
                  <a:pt x="55" y="26"/>
                  <a:pt x="55" y="31"/>
                </a:cubicBezTo>
                <a:cubicBezTo>
                  <a:pt x="55" y="36"/>
                  <a:pt x="53" y="40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8" y="45"/>
                  <a:pt x="48" y="45"/>
                  <a:pt x="47" y="46"/>
                </a:cubicBezTo>
                <a:cubicBezTo>
                  <a:pt x="58" y="69"/>
                  <a:pt x="58" y="69"/>
                  <a:pt x="58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9" y="69"/>
                  <a:pt x="70" y="70"/>
                  <a:pt x="70" y="71"/>
                </a:cubicBez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9" y="91"/>
                  <a:pt x="69" y="91"/>
                  <a:pt x="69" y="91"/>
                </a:cubicBezTo>
                <a:cubicBezTo>
                  <a:pt x="70" y="92"/>
                  <a:pt x="70" y="94"/>
                  <a:pt x="69" y="95"/>
                </a:cubicBezTo>
                <a:cubicBezTo>
                  <a:pt x="70" y="97"/>
                  <a:pt x="70" y="97"/>
                  <a:pt x="70" y="97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2"/>
                  <a:pt x="72" y="103"/>
                  <a:pt x="71" y="104"/>
                </a:cubicBezTo>
                <a:cubicBezTo>
                  <a:pt x="69" y="104"/>
                  <a:pt x="68" y="104"/>
                  <a:pt x="67" y="102"/>
                </a:cubicBezTo>
                <a:cubicBezTo>
                  <a:pt x="66" y="99"/>
                  <a:pt x="66" y="99"/>
                  <a:pt x="66" y="99"/>
                </a:cubicBezTo>
                <a:cubicBezTo>
                  <a:pt x="65" y="97"/>
                  <a:pt x="65" y="97"/>
                  <a:pt x="65" y="97"/>
                </a:cubicBezTo>
                <a:cubicBezTo>
                  <a:pt x="64" y="97"/>
                  <a:pt x="62" y="96"/>
                  <a:pt x="62" y="95"/>
                </a:cubicBezTo>
                <a:cubicBezTo>
                  <a:pt x="52" y="74"/>
                  <a:pt x="52" y="74"/>
                  <a:pt x="52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7"/>
                  <a:pt x="40" y="77"/>
                  <a:pt x="40" y="77"/>
                </a:cubicBezTo>
                <a:cubicBezTo>
                  <a:pt x="40" y="79"/>
                  <a:pt x="38" y="81"/>
                  <a:pt x="36" y="81"/>
                </a:cubicBezTo>
                <a:cubicBezTo>
                  <a:pt x="34" y="81"/>
                  <a:pt x="32" y="79"/>
                  <a:pt x="32" y="77"/>
                </a:cubicBezTo>
                <a:cubicBezTo>
                  <a:pt x="32" y="74"/>
                  <a:pt x="32" y="74"/>
                  <a:pt x="32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10" y="95"/>
                  <a:pt x="10" y="95"/>
                  <a:pt x="10" y="95"/>
                </a:cubicBezTo>
                <a:cubicBezTo>
                  <a:pt x="10" y="96"/>
                  <a:pt x="9" y="97"/>
                  <a:pt x="7" y="97"/>
                </a:cubicBezTo>
                <a:cubicBezTo>
                  <a:pt x="7" y="99"/>
                  <a:pt x="7" y="99"/>
                  <a:pt x="7" y="99"/>
                </a:cubicBezTo>
                <a:cubicBezTo>
                  <a:pt x="5" y="102"/>
                  <a:pt x="5" y="102"/>
                  <a:pt x="5" y="102"/>
                </a:cubicBezTo>
                <a:cubicBezTo>
                  <a:pt x="4" y="104"/>
                  <a:pt x="3" y="104"/>
                  <a:pt x="2" y="104"/>
                </a:cubicBezTo>
                <a:cubicBezTo>
                  <a:pt x="0" y="103"/>
                  <a:pt x="0" y="102"/>
                  <a:pt x="0" y="100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4"/>
                  <a:pt x="3" y="92"/>
                  <a:pt x="3" y="91"/>
                </a:cubicBezTo>
                <a:cubicBezTo>
                  <a:pt x="11" y="74"/>
                  <a:pt x="11" y="74"/>
                  <a:pt x="11" y="74"/>
                </a:cubicBezTo>
                <a:cubicBezTo>
                  <a:pt x="4" y="74"/>
                  <a:pt x="4" y="74"/>
                  <a:pt x="4" y="74"/>
                </a:cubicBezTo>
                <a:close/>
                <a:moveTo>
                  <a:pt x="32" y="69"/>
                </a:moveTo>
                <a:cubicBezTo>
                  <a:pt x="32" y="69"/>
                  <a:pt x="32" y="69"/>
                  <a:pt x="32" y="69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4"/>
                  <a:pt x="34" y="62"/>
                  <a:pt x="36" y="62"/>
                </a:cubicBezTo>
                <a:cubicBezTo>
                  <a:pt x="38" y="62"/>
                  <a:pt x="40" y="64"/>
                  <a:pt x="40" y="66"/>
                </a:cubicBezTo>
                <a:cubicBezTo>
                  <a:pt x="40" y="69"/>
                  <a:pt x="40" y="69"/>
                  <a:pt x="40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0" y="49"/>
                  <a:pt x="40" y="49"/>
                  <a:pt x="40" y="49"/>
                </a:cubicBezTo>
                <a:cubicBezTo>
                  <a:pt x="37" y="49"/>
                  <a:pt x="35" y="49"/>
                  <a:pt x="32" y="49"/>
                </a:cubicBezTo>
                <a:cubicBezTo>
                  <a:pt x="23" y="69"/>
                  <a:pt x="23" y="69"/>
                  <a:pt x="23" y="69"/>
                </a:cubicBezTo>
                <a:cubicBezTo>
                  <a:pt x="32" y="69"/>
                  <a:pt x="32" y="69"/>
                  <a:pt x="32" y="69"/>
                </a:cubicBezTo>
                <a:close/>
                <a:moveTo>
                  <a:pt x="44" y="23"/>
                </a:moveTo>
                <a:cubicBezTo>
                  <a:pt x="44" y="23"/>
                  <a:pt x="44" y="23"/>
                  <a:pt x="44" y="23"/>
                </a:cubicBezTo>
                <a:cubicBezTo>
                  <a:pt x="40" y="19"/>
                  <a:pt x="33" y="19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7" y="25"/>
                  <a:pt x="26" y="28"/>
                  <a:pt x="26" y="31"/>
                </a:cubicBezTo>
                <a:cubicBezTo>
                  <a:pt x="26" y="34"/>
                  <a:pt x="27" y="36"/>
                  <a:pt x="29" y="38"/>
                </a:cubicBezTo>
                <a:cubicBezTo>
                  <a:pt x="32" y="41"/>
                  <a:pt x="36" y="42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3" y="39"/>
                  <a:pt x="43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5" y="36"/>
                  <a:pt x="47" y="34"/>
                  <a:pt x="47" y="31"/>
                </a:cubicBezTo>
                <a:cubicBezTo>
                  <a:pt x="47" y="28"/>
                  <a:pt x="45" y="25"/>
                  <a:pt x="44" y="23"/>
                </a:cubicBezTo>
                <a:cubicBezTo>
                  <a:pt x="44" y="23"/>
                  <a:pt x="44" y="23"/>
                  <a:pt x="44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" name="PA_矩形 4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89744" y="2214661"/>
            <a:ext cx="405102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565"/>
            <a:r>
              <a:rPr lang="en-US" altLang="zh-CN" sz="2800" dirty="0">
                <a:solidFill>
                  <a:srgbClr val="1D69A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en-US" sz="2800" dirty="0">
              <a:solidFill>
                <a:srgbClr val="1D69A3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PA_矩形 4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9744" y="4641271"/>
            <a:ext cx="405102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565"/>
            <a:r>
              <a:rPr lang="en-US" altLang="zh-CN" sz="2800" dirty="0">
                <a:solidFill>
                  <a:srgbClr val="7FC9EC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en-US" sz="2800" dirty="0">
              <a:solidFill>
                <a:srgbClr val="7FC9EC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6" name="PA_矩形 4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719746" y="4641271"/>
            <a:ext cx="405102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800" dirty="0">
                <a:solidFill>
                  <a:srgbClr val="F57365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06</a:t>
            </a:r>
            <a:endParaRPr lang="zh-CN" altLang="en-US" sz="2800" dirty="0">
              <a:solidFill>
                <a:srgbClr val="F57365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PA_矩形 4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39463" y="3427863"/>
            <a:ext cx="34662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800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05</a:t>
            </a:r>
            <a:endParaRPr lang="zh-CN" altLang="en-US" sz="2800" dirty="0">
              <a:solidFill>
                <a:srgbClr val="F8D158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8" name="PA_矩形 4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719746" y="2213660"/>
            <a:ext cx="34662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800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en-US" sz="2800" dirty="0">
              <a:solidFill>
                <a:srgbClr val="84CBC3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 autoUpdateAnimBg="0"/>
      <p:bldP spid="16" grpId="0" animBg="1"/>
      <p:bldP spid="17" grpId="0" animBg="1"/>
      <p:bldP spid="18" grpId="0" animBg="1"/>
      <p:bldP spid="22" grpId="0"/>
      <p:bldP spid="25" grpId="0"/>
      <p:bldP spid="26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研究总结</a:t>
            </a:r>
            <a:endParaRPr lang="zh-CN" altLang="en-US" dirty="0"/>
          </a:p>
        </p:txBody>
      </p:sp>
      <p:pic>
        <p:nvPicPr>
          <p:cNvPr id="7" name="图片占位符 2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17402" y="1853275"/>
            <a:ext cx="4121849" cy="3387492"/>
          </a:xfrm>
          <a:custGeom>
            <a:avLst/>
            <a:gdLst>
              <a:gd name="connsiteX0" fmla="*/ 3060841 w 4121849"/>
              <a:gd name="connsiteY0" fmla="*/ 1176388 h 3855446"/>
              <a:gd name="connsiteX1" fmla="*/ 3192163 w 4121849"/>
              <a:gd name="connsiteY1" fmla="*/ 1219723 h 3855446"/>
              <a:gd name="connsiteX2" fmla="*/ 3248827 w 4121849"/>
              <a:gd name="connsiteY2" fmla="*/ 1549412 h 3855446"/>
              <a:gd name="connsiteX3" fmla="*/ 1689919 w 4121849"/>
              <a:gd name="connsiteY3" fmla="*/ 3755396 h 3855446"/>
              <a:gd name="connsiteX4" fmla="*/ 1360230 w 4121849"/>
              <a:gd name="connsiteY4" fmla="*/ 3812060 h 3855446"/>
              <a:gd name="connsiteX5" fmla="*/ 1303566 w 4121849"/>
              <a:gd name="connsiteY5" fmla="*/ 3482371 h 3855446"/>
              <a:gd name="connsiteX6" fmla="*/ 2862473 w 4121849"/>
              <a:gd name="connsiteY6" fmla="*/ 1276387 h 3855446"/>
              <a:gd name="connsiteX7" fmla="*/ 3060841 w 4121849"/>
              <a:gd name="connsiteY7" fmla="*/ 1176388 h 3855446"/>
              <a:gd name="connsiteX8" fmla="*/ 3890478 w 4121849"/>
              <a:gd name="connsiteY8" fmla="*/ 988915 h 3855446"/>
              <a:gd name="connsiteX9" fmla="*/ 4021799 w 4121849"/>
              <a:gd name="connsiteY9" fmla="*/ 1032249 h 3855446"/>
              <a:gd name="connsiteX10" fmla="*/ 4078463 w 4121849"/>
              <a:gd name="connsiteY10" fmla="*/ 1361938 h 3855446"/>
              <a:gd name="connsiteX11" fmla="*/ 2519556 w 4121849"/>
              <a:gd name="connsiteY11" fmla="*/ 3567923 h 3855446"/>
              <a:gd name="connsiteX12" fmla="*/ 2189866 w 4121849"/>
              <a:gd name="connsiteY12" fmla="*/ 3624587 h 3855446"/>
              <a:gd name="connsiteX13" fmla="*/ 2133202 w 4121849"/>
              <a:gd name="connsiteY13" fmla="*/ 3294897 h 3855446"/>
              <a:gd name="connsiteX14" fmla="*/ 3692109 w 4121849"/>
              <a:gd name="connsiteY14" fmla="*/ 1088913 h 3855446"/>
              <a:gd name="connsiteX15" fmla="*/ 3890478 w 4121849"/>
              <a:gd name="connsiteY15" fmla="*/ 988915 h 3855446"/>
              <a:gd name="connsiteX16" fmla="*/ 2130921 w 4121849"/>
              <a:gd name="connsiteY16" fmla="*/ 519240 h 3855446"/>
              <a:gd name="connsiteX17" fmla="*/ 2262243 w 4121849"/>
              <a:gd name="connsiteY17" fmla="*/ 562574 h 3855446"/>
              <a:gd name="connsiteX18" fmla="*/ 2318907 w 4121849"/>
              <a:gd name="connsiteY18" fmla="*/ 892263 h 3855446"/>
              <a:gd name="connsiteX19" fmla="*/ 760000 w 4121849"/>
              <a:gd name="connsiteY19" fmla="*/ 3098248 h 3855446"/>
              <a:gd name="connsiteX20" fmla="*/ 430311 w 4121849"/>
              <a:gd name="connsiteY20" fmla="*/ 3154912 h 3855446"/>
              <a:gd name="connsiteX21" fmla="*/ 373646 w 4121849"/>
              <a:gd name="connsiteY21" fmla="*/ 2825222 h 3855446"/>
              <a:gd name="connsiteX22" fmla="*/ 1932553 w 4121849"/>
              <a:gd name="connsiteY22" fmla="*/ 619238 h 3855446"/>
              <a:gd name="connsiteX23" fmla="*/ 2085662 w 4121849"/>
              <a:gd name="connsiteY23" fmla="*/ 522624 h 3855446"/>
              <a:gd name="connsiteX24" fmla="*/ 2130921 w 4121849"/>
              <a:gd name="connsiteY24" fmla="*/ 519240 h 3855446"/>
              <a:gd name="connsiteX25" fmla="*/ 2866266 w 4121849"/>
              <a:gd name="connsiteY25" fmla="*/ 465197 h 3855446"/>
              <a:gd name="connsiteX26" fmla="*/ 2997588 w 4121849"/>
              <a:gd name="connsiteY26" fmla="*/ 508531 h 3855446"/>
              <a:gd name="connsiteX27" fmla="*/ 3054252 w 4121849"/>
              <a:gd name="connsiteY27" fmla="*/ 838221 h 3855446"/>
              <a:gd name="connsiteX28" fmla="*/ 1495345 w 4121849"/>
              <a:gd name="connsiteY28" fmla="*/ 3044205 h 3855446"/>
              <a:gd name="connsiteX29" fmla="*/ 1165655 w 4121849"/>
              <a:gd name="connsiteY29" fmla="*/ 3100869 h 3855446"/>
              <a:gd name="connsiteX30" fmla="*/ 1108990 w 4121849"/>
              <a:gd name="connsiteY30" fmla="*/ 2771179 h 3855446"/>
              <a:gd name="connsiteX31" fmla="*/ 2667898 w 4121849"/>
              <a:gd name="connsiteY31" fmla="*/ 565196 h 3855446"/>
              <a:gd name="connsiteX32" fmla="*/ 2866266 w 4121849"/>
              <a:gd name="connsiteY32" fmla="*/ 465197 h 3855446"/>
              <a:gd name="connsiteX33" fmla="*/ 1800663 w 4121849"/>
              <a:gd name="connsiteY33" fmla="*/ 53 h 3855446"/>
              <a:gd name="connsiteX34" fmla="*/ 1931984 w 4121849"/>
              <a:gd name="connsiteY34" fmla="*/ 43387 h 3855446"/>
              <a:gd name="connsiteX35" fmla="*/ 1988648 w 4121849"/>
              <a:gd name="connsiteY35" fmla="*/ 373077 h 3855446"/>
              <a:gd name="connsiteX36" fmla="*/ 429741 w 4121849"/>
              <a:gd name="connsiteY36" fmla="*/ 2579061 h 3855446"/>
              <a:gd name="connsiteX37" fmla="*/ 100051 w 4121849"/>
              <a:gd name="connsiteY37" fmla="*/ 2635725 h 3855446"/>
              <a:gd name="connsiteX38" fmla="*/ 43387 w 4121849"/>
              <a:gd name="connsiteY38" fmla="*/ 2306035 h 3855446"/>
              <a:gd name="connsiteX39" fmla="*/ 1602294 w 4121849"/>
              <a:gd name="connsiteY39" fmla="*/ 100051 h 3855446"/>
              <a:gd name="connsiteX40" fmla="*/ 1755404 w 4121849"/>
              <a:gd name="connsiteY40" fmla="*/ 3438 h 3855446"/>
              <a:gd name="connsiteX41" fmla="*/ 1800663 w 4121849"/>
              <a:gd name="connsiteY41" fmla="*/ 53 h 385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21849" h="3855446">
                <a:moveTo>
                  <a:pt x="3060841" y="1176388"/>
                </a:moveTo>
                <a:cubicBezTo>
                  <a:pt x="3106392" y="1177347"/>
                  <a:pt x="3152155" y="1191450"/>
                  <a:pt x="3192163" y="1219723"/>
                </a:cubicBezTo>
                <a:cubicBezTo>
                  <a:pt x="3298852" y="1295117"/>
                  <a:pt x="3324221" y="1442723"/>
                  <a:pt x="3248827" y="1549412"/>
                </a:cubicBezTo>
                <a:lnTo>
                  <a:pt x="1689919" y="3755396"/>
                </a:lnTo>
                <a:cubicBezTo>
                  <a:pt x="1614526" y="3862085"/>
                  <a:pt x="1466919" y="3887454"/>
                  <a:pt x="1360230" y="3812060"/>
                </a:cubicBezTo>
                <a:cubicBezTo>
                  <a:pt x="1253542" y="3736666"/>
                  <a:pt x="1228171" y="3589059"/>
                  <a:pt x="1303566" y="3482371"/>
                </a:cubicBezTo>
                <a:lnTo>
                  <a:pt x="2862473" y="1276387"/>
                </a:lnTo>
                <a:cubicBezTo>
                  <a:pt x="2909595" y="1209706"/>
                  <a:pt x="2984924" y="1174790"/>
                  <a:pt x="3060841" y="1176388"/>
                </a:cubicBezTo>
                <a:close/>
                <a:moveTo>
                  <a:pt x="3890478" y="988915"/>
                </a:moveTo>
                <a:cubicBezTo>
                  <a:pt x="3936028" y="989874"/>
                  <a:pt x="3981791" y="1003976"/>
                  <a:pt x="4021799" y="1032249"/>
                </a:cubicBezTo>
                <a:cubicBezTo>
                  <a:pt x="4128488" y="1107643"/>
                  <a:pt x="4153857" y="1255250"/>
                  <a:pt x="4078463" y="1361938"/>
                </a:cubicBezTo>
                <a:lnTo>
                  <a:pt x="2519556" y="3567923"/>
                </a:lnTo>
                <a:cubicBezTo>
                  <a:pt x="2444162" y="3674611"/>
                  <a:pt x="2296555" y="3699981"/>
                  <a:pt x="2189866" y="3624587"/>
                </a:cubicBezTo>
                <a:cubicBezTo>
                  <a:pt x="2083177" y="3549193"/>
                  <a:pt x="2057808" y="3401586"/>
                  <a:pt x="2133202" y="3294897"/>
                </a:cubicBezTo>
                <a:lnTo>
                  <a:pt x="3692109" y="1088913"/>
                </a:lnTo>
                <a:cubicBezTo>
                  <a:pt x="3739231" y="1022232"/>
                  <a:pt x="3814560" y="987318"/>
                  <a:pt x="3890478" y="988915"/>
                </a:cubicBezTo>
                <a:close/>
                <a:moveTo>
                  <a:pt x="2130921" y="519240"/>
                </a:moveTo>
                <a:cubicBezTo>
                  <a:pt x="2176472" y="520198"/>
                  <a:pt x="2222235" y="534301"/>
                  <a:pt x="2262243" y="562574"/>
                </a:cubicBezTo>
                <a:cubicBezTo>
                  <a:pt x="2368932" y="637968"/>
                  <a:pt x="2394301" y="785574"/>
                  <a:pt x="2318907" y="892263"/>
                </a:cubicBezTo>
                <a:lnTo>
                  <a:pt x="760000" y="3098248"/>
                </a:lnTo>
                <a:cubicBezTo>
                  <a:pt x="684605" y="3204936"/>
                  <a:pt x="537000" y="3230306"/>
                  <a:pt x="430311" y="3154912"/>
                </a:cubicBezTo>
                <a:cubicBezTo>
                  <a:pt x="323622" y="3079518"/>
                  <a:pt x="298252" y="2931911"/>
                  <a:pt x="373646" y="2825222"/>
                </a:cubicBezTo>
                <a:lnTo>
                  <a:pt x="1932553" y="619238"/>
                </a:lnTo>
                <a:cubicBezTo>
                  <a:pt x="1970250" y="565893"/>
                  <a:pt x="2026001" y="532879"/>
                  <a:pt x="2085662" y="522624"/>
                </a:cubicBezTo>
                <a:cubicBezTo>
                  <a:pt x="2100578" y="520062"/>
                  <a:pt x="2115738" y="518921"/>
                  <a:pt x="2130921" y="519240"/>
                </a:cubicBezTo>
                <a:close/>
                <a:moveTo>
                  <a:pt x="2866266" y="465197"/>
                </a:moveTo>
                <a:cubicBezTo>
                  <a:pt x="2911818" y="466155"/>
                  <a:pt x="2957579" y="480258"/>
                  <a:pt x="2997588" y="508531"/>
                </a:cubicBezTo>
                <a:cubicBezTo>
                  <a:pt x="3104277" y="583925"/>
                  <a:pt x="3129646" y="731532"/>
                  <a:pt x="3054252" y="838221"/>
                </a:cubicBezTo>
                <a:lnTo>
                  <a:pt x="1495345" y="3044205"/>
                </a:lnTo>
                <a:cubicBezTo>
                  <a:pt x="1419950" y="3150894"/>
                  <a:pt x="1272344" y="3176263"/>
                  <a:pt x="1165655" y="3100869"/>
                </a:cubicBezTo>
                <a:cubicBezTo>
                  <a:pt x="1058966" y="3025475"/>
                  <a:pt x="1033596" y="2877868"/>
                  <a:pt x="1108990" y="2771179"/>
                </a:cubicBezTo>
                <a:lnTo>
                  <a:pt x="2667898" y="565196"/>
                </a:lnTo>
                <a:cubicBezTo>
                  <a:pt x="2715019" y="498515"/>
                  <a:pt x="2790349" y="463600"/>
                  <a:pt x="2866266" y="465197"/>
                </a:cubicBezTo>
                <a:close/>
                <a:moveTo>
                  <a:pt x="1800663" y="53"/>
                </a:moveTo>
                <a:cubicBezTo>
                  <a:pt x="1846213" y="1012"/>
                  <a:pt x="1891975" y="15114"/>
                  <a:pt x="1931984" y="43387"/>
                </a:cubicBezTo>
                <a:cubicBezTo>
                  <a:pt x="2038673" y="118781"/>
                  <a:pt x="2064042" y="266388"/>
                  <a:pt x="1988648" y="373077"/>
                </a:cubicBezTo>
                <a:lnTo>
                  <a:pt x="429741" y="2579061"/>
                </a:lnTo>
                <a:cubicBezTo>
                  <a:pt x="354347" y="2685750"/>
                  <a:pt x="206740" y="2711119"/>
                  <a:pt x="100051" y="2635725"/>
                </a:cubicBezTo>
                <a:cubicBezTo>
                  <a:pt x="-6638" y="2560331"/>
                  <a:pt x="-32007" y="2412724"/>
                  <a:pt x="43387" y="2306035"/>
                </a:cubicBezTo>
                <a:lnTo>
                  <a:pt x="1602294" y="100051"/>
                </a:lnTo>
                <a:cubicBezTo>
                  <a:pt x="1639991" y="46707"/>
                  <a:pt x="1695741" y="13692"/>
                  <a:pt x="1755404" y="3438"/>
                </a:cubicBezTo>
                <a:cubicBezTo>
                  <a:pt x="1770319" y="875"/>
                  <a:pt x="1785479" y="-266"/>
                  <a:pt x="1800663" y="53"/>
                </a:cubicBez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6317451" y="2398274"/>
            <a:ext cx="4684378" cy="2842493"/>
            <a:chOff x="6959890" y="1987943"/>
            <a:chExt cx="4684378" cy="2842493"/>
          </a:xfrm>
        </p:grpSpPr>
        <p:sp>
          <p:nvSpPr>
            <p:cNvPr id="9" name="TextBox 19"/>
            <p:cNvSpPr txBox="1"/>
            <p:nvPr/>
          </p:nvSpPr>
          <p:spPr>
            <a:xfrm>
              <a:off x="6959890" y="1987943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标题文字添加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959891" y="2452413"/>
              <a:ext cx="4684377" cy="23780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5000"/>
                </a:lnSpc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西北大学（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Northwest University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），简称“西大”，始建于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1902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年，由清末光绪皇帝御笔朱批设立  ，坐落于古都西安，是国家教育部与陕西省人民政府共建的综合性全国重点大学 ，位列国家“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211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工程”、首批国家“双一流”世界一流学科建设高校。</a:t>
              </a:r>
              <a:endParaRPr lang="en-US" altLang="zh-CN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  <a:p>
              <a:pPr lvl="0">
                <a:lnSpc>
                  <a:spcPct val="125000"/>
                </a:lnSpc>
              </a:pPr>
              <a:endParaRPr lang="en-US" altLang="zh-CN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西北大学（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Northwest University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），简称“西大”，始建于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1902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年，由清末光绪皇帝御笔朱批设立  ，坐落于古都西安，是国家教育部与陕西省人民政府共建的综合性全国重点大学 ，位列国家“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211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工程”、首批国家“双一流”世界一流学科建设高校。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  <a:p>
              <a:pPr lvl="0">
                <a:lnSpc>
                  <a:spcPct val="125000"/>
                </a:lnSpc>
              </a:pP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680569"/>
            <a:ext cx="2492990" cy="2119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选题背景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研究意义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国内外相关研究综述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理论基础与文献综述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主要贡献与创新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7" y="2649165"/>
            <a:ext cx="1517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绪论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5964281" y="2275854"/>
            <a:ext cx="1054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7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7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363910" y="1530353"/>
            <a:ext cx="3549819" cy="2029631"/>
            <a:chOff x="1285573" y="4421454"/>
            <a:chExt cx="3549819" cy="2029631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4741123" y="5595717"/>
              <a:ext cx="0" cy="855368"/>
            </a:xfrm>
            <a:prstGeom prst="line">
              <a:avLst/>
            </a:prstGeom>
            <a:ln>
              <a:solidFill>
                <a:srgbClr val="F8D158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1285573" y="4421454"/>
              <a:ext cx="3549819" cy="1129380"/>
              <a:chOff x="6073897" y="1567527"/>
              <a:chExt cx="3549819" cy="1129380"/>
            </a:xfrm>
          </p:grpSpPr>
          <p:sp>
            <p:nvSpPr>
              <p:cNvPr id="48" name="TextBox 19"/>
              <p:cNvSpPr txBox="1"/>
              <p:nvPr/>
            </p:nvSpPr>
            <p:spPr>
              <a:xfrm>
                <a:off x="7179283" y="1567527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6073897" y="1912077"/>
                <a:ext cx="354981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r">
                  <a:lnSpc>
                    <a:spcPct val="125000"/>
                  </a:lnSpc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西北大学（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Northwest University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），简称“西大”，始建于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1902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年，由清末光绪皇帝御笔朱批设立  ，坐落于古都西安。</a:t>
                </a:r>
                <a:endPara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成绩与思考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687" y="3564231"/>
            <a:ext cx="10080625" cy="326572"/>
            <a:chOff x="1055687" y="3564231"/>
            <a:chExt cx="10080625" cy="326572"/>
          </a:xfrm>
        </p:grpSpPr>
        <p:sp>
          <p:nvSpPr>
            <p:cNvPr id="5" name="矩形 4"/>
            <p:cNvSpPr/>
            <p:nvPr/>
          </p:nvSpPr>
          <p:spPr>
            <a:xfrm>
              <a:off x="1055687" y="3564231"/>
              <a:ext cx="2520156" cy="3265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75843" y="3564231"/>
              <a:ext cx="2520156" cy="3265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3564231"/>
              <a:ext cx="2520156" cy="3265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16156" y="3564231"/>
              <a:ext cx="2520156" cy="326572"/>
            </a:xfrm>
            <a:prstGeom prst="rect">
              <a:avLst/>
            </a:prstGeom>
            <a:solidFill>
              <a:srgbClr val="1D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243930" y="3655683"/>
              <a:ext cx="143670" cy="14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764086" y="3655683"/>
              <a:ext cx="143670" cy="14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284242" y="3655683"/>
              <a:ext cx="143670" cy="14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804398" y="3655683"/>
              <a:ext cx="143670" cy="14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71566" y="3890803"/>
            <a:ext cx="3549820" cy="2080447"/>
            <a:chOff x="2171566" y="3890803"/>
            <a:chExt cx="3549820" cy="208044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315765" y="3890803"/>
              <a:ext cx="0" cy="855368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2171566" y="4841870"/>
              <a:ext cx="3549820" cy="1129380"/>
              <a:chOff x="6959890" y="1987943"/>
              <a:chExt cx="3549820" cy="1129380"/>
            </a:xfrm>
          </p:grpSpPr>
          <p:sp>
            <p:nvSpPr>
              <p:cNvPr id="37" name="TextBox 19"/>
              <p:cNvSpPr txBox="1"/>
              <p:nvPr/>
            </p:nvSpPr>
            <p:spPr>
              <a:xfrm>
                <a:off x="6959890" y="1987943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59891" y="2332493"/>
                <a:ext cx="354981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lnSpc>
                    <a:spcPct val="125000"/>
                  </a:lnSpc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西北大学（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Northwest University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），简称“西大”，始建于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1902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年，由清末光绪皇帝御笔朱批设立  ，坐落于古都西安。</a:t>
                </a:r>
                <a:endPara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7224282" y="3890803"/>
            <a:ext cx="3549820" cy="2080447"/>
            <a:chOff x="2171566" y="3890803"/>
            <a:chExt cx="3549820" cy="2080447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2315765" y="3890803"/>
              <a:ext cx="0" cy="855368"/>
            </a:xfrm>
            <a:prstGeom prst="line">
              <a:avLst/>
            </a:prstGeom>
            <a:ln>
              <a:solidFill>
                <a:srgbClr val="F5736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2171566" y="4841870"/>
              <a:ext cx="3549820" cy="1129380"/>
              <a:chOff x="6959890" y="1987943"/>
              <a:chExt cx="3549820" cy="1129380"/>
            </a:xfrm>
          </p:grpSpPr>
          <p:sp>
            <p:nvSpPr>
              <p:cNvPr id="43" name="TextBox 19"/>
              <p:cNvSpPr txBox="1"/>
              <p:nvPr/>
            </p:nvSpPr>
            <p:spPr>
              <a:xfrm>
                <a:off x="6959890" y="1987943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959891" y="2332493"/>
                <a:ext cx="354981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lnSpc>
                    <a:spcPct val="125000"/>
                  </a:lnSpc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西北大学（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Northwest University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），简称“西大”，始建于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1902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年，由清末光绪皇帝御笔朱批设立  ，坐落于古都西安。</a:t>
                </a:r>
                <a:endPara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404479" y="1530353"/>
            <a:ext cx="3549819" cy="2029631"/>
            <a:chOff x="1285573" y="4421454"/>
            <a:chExt cx="3549819" cy="2029631"/>
          </a:xfrm>
        </p:grpSpPr>
        <p:cxnSp>
          <p:nvCxnSpPr>
            <p:cNvPr id="51" name="直接连接符 50"/>
            <p:cNvCxnSpPr/>
            <p:nvPr/>
          </p:nvCxnSpPr>
          <p:spPr>
            <a:xfrm flipV="1">
              <a:off x="4741123" y="5595717"/>
              <a:ext cx="0" cy="855368"/>
            </a:xfrm>
            <a:prstGeom prst="line">
              <a:avLst/>
            </a:prstGeom>
            <a:ln>
              <a:solidFill>
                <a:srgbClr val="1D69A3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1285573" y="4421454"/>
              <a:ext cx="3549819" cy="1129380"/>
              <a:chOff x="6073897" y="1567527"/>
              <a:chExt cx="3549819" cy="1129380"/>
            </a:xfrm>
          </p:grpSpPr>
          <p:sp>
            <p:nvSpPr>
              <p:cNvPr id="53" name="TextBox 19"/>
              <p:cNvSpPr txBox="1"/>
              <p:nvPr/>
            </p:nvSpPr>
            <p:spPr>
              <a:xfrm>
                <a:off x="7179283" y="1567527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标题文字添加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073897" y="1912077"/>
                <a:ext cx="354981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r">
                  <a:lnSpc>
                    <a:spcPct val="125000"/>
                  </a:lnSpc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西北大学（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Northwest University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），简称“西大”，始建于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1902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rPr>
                  <a:t>年，由清末光绪皇帝御笔朱批设立  ，坐落于古都西安。</a:t>
                </a:r>
                <a:endPara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967542" y="2784727"/>
            <a:ext cx="82569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8565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敬请各位老师批评指正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3"/>
            </p:custDataLst>
          </p:nvPr>
        </p:nvGrpSpPr>
        <p:grpSpPr>
          <a:xfrm>
            <a:off x="4092108" y="5577902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8565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4"/>
            </p:custDataLst>
          </p:nvPr>
        </p:nvGrpSpPr>
        <p:grpSpPr bwMode="auto">
          <a:xfrm>
            <a:off x="6418524" y="557790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8565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1843" y="5509440"/>
            <a:ext cx="15392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9426" y="5509440"/>
            <a:ext cx="1451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904" y="968440"/>
            <a:ext cx="2936191" cy="214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4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1594413" y="260649"/>
            <a:ext cx="1365758" cy="62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选题背景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BACKGROUND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8737" y="1939523"/>
            <a:ext cx="2748648" cy="3347709"/>
            <a:chOff x="3421063" y="1130300"/>
            <a:chExt cx="2600325" cy="3167063"/>
          </a:xfrm>
        </p:grpSpPr>
        <p:grpSp>
          <p:nvGrpSpPr>
            <p:cNvPr id="7" name="组合 6"/>
            <p:cNvGrpSpPr/>
            <p:nvPr/>
          </p:nvGrpSpPr>
          <p:grpSpPr>
            <a:xfrm>
              <a:off x="4578350" y="1130300"/>
              <a:ext cx="1219200" cy="2293938"/>
              <a:chOff x="4578350" y="1130300"/>
              <a:chExt cx="1219200" cy="2293938"/>
            </a:xfrm>
          </p:grpSpPr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4578350" y="1130300"/>
                <a:ext cx="1219200" cy="2293938"/>
              </a:xfrm>
              <a:custGeom>
                <a:avLst/>
                <a:gdLst>
                  <a:gd name="T0" fmla="*/ 768 w 768"/>
                  <a:gd name="T1" fmla="*/ 0 h 1445"/>
                  <a:gd name="T2" fmla="*/ 0 w 768"/>
                  <a:gd name="T3" fmla="*/ 0 h 1445"/>
                  <a:gd name="T4" fmla="*/ 0 w 768"/>
                  <a:gd name="T5" fmla="*/ 892 h 1445"/>
                  <a:gd name="T6" fmla="*/ 283 w 768"/>
                  <a:gd name="T7" fmla="*/ 892 h 1445"/>
                  <a:gd name="T8" fmla="*/ 117 w 768"/>
                  <a:gd name="T9" fmla="*/ 1421 h 1445"/>
                  <a:gd name="T10" fmla="*/ 117 w 768"/>
                  <a:gd name="T11" fmla="*/ 1421 h 1445"/>
                  <a:gd name="T12" fmla="*/ 128 w 768"/>
                  <a:gd name="T13" fmla="*/ 1442 h 1445"/>
                  <a:gd name="T14" fmla="*/ 150 w 768"/>
                  <a:gd name="T15" fmla="*/ 1431 h 1445"/>
                  <a:gd name="T16" fmla="*/ 150 w 768"/>
                  <a:gd name="T17" fmla="*/ 1431 h 1445"/>
                  <a:gd name="T18" fmla="*/ 222 w 768"/>
                  <a:gd name="T19" fmla="*/ 1201 h 1445"/>
                  <a:gd name="T20" fmla="*/ 367 w 768"/>
                  <a:gd name="T21" fmla="*/ 1201 h 1445"/>
                  <a:gd name="T22" fmla="*/ 367 w 768"/>
                  <a:gd name="T23" fmla="*/ 1323 h 1445"/>
                  <a:gd name="T24" fmla="*/ 384 w 768"/>
                  <a:gd name="T25" fmla="*/ 1340 h 1445"/>
                  <a:gd name="T26" fmla="*/ 402 w 768"/>
                  <a:gd name="T27" fmla="*/ 1323 h 1445"/>
                  <a:gd name="T28" fmla="*/ 402 w 768"/>
                  <a:gd name="T29" fmla="*/ 1201 h 1445"/>
                  <a:gd name="T30" fmla="*/ 546 w 768"/>
                  <a:gd name="T31" fmla="*/ 1201 h 1445"/>
                  <a:gd name="T32" fmla="*/ 618 w 768"/>
                  <a:gd name="T33" fmla="*/ 1431 h 1445"/>
                  <a:gd name="T34" fmla="*/ 618 w 768"/>
                  <a:gd name="T35" fmla="*/ 1431 h 1445"/>
                  <a:gd name="T36" fmla="*/ 640 w 768"/>
                  <a:gd name="T37" fmla="*/ 1442 h 1445"/>
                  <a:gd name="T38" fmla="*/ 652 w 768"/>
                  <a:gd name="T39" fmla="*/ 1421 h 1445"/>
                  <a:gd name="T40" fmla="*/ 652 w 768"/>
                  <a:gd name="T41" fmla="*/ 1421 h 1445"/>
                  <a:gd name="T42" fmla="*/ 486 w 768"/>
                  <a:gd name="T43" fmla="*/ 892 h 1445"/>
                  <a:gd name="T44" fmla="*/ 768 w 768"/>
                  <a:gd name="T45" fmla="*/ 892 h 1445"/>
                  <a:gd name="T46" fmla="*/ 768 w 768"/>
                  <a:gd name="T47" fmla="*/ 0 h 1445"/>
                  <a:gd name="T48" fmla="*/ 233 w 768"/>
                  <a:gd name="T49" fmla="*/ 1167 h 1445"/>
                  <a:gd name="T50" fmla="*/ 319 w 768"/>
                  <a:gd name="T51" fmla="*/ 892 h 1445"/>
                  <a:gd name="T52" fmla="*/ 367 w 768"/>
                  <a:gd name="T53" fmla="*/ 892 h 1445"/>
                  <a:gd name="T54" fmla="*/ 367 w 768"/>
                  <a:gd name="T55" fmla="*/ 1167 h 1445"/>
                  <a:gd name="T56" fmla="*/ 233 w 768"/>
                  <a:gd name="T57" fmla="*/ 1167 h 1445"/>
                  <a:gd name="T58" fmla="*/ 536 w 768"/>
                  <a:gd name="T59" fmla="*/ 1167 h 1445"/>
                  <a:gd name="T60" fmla="*/ 402 w 768"/>
                  <a:gd name="T61" fmla="*/ 1167 h 1445"/>
                  <a:gd name="T62" fmla="*/ 402 w 768"/>
                  <a:gd name="T63" fmla="*/ 892 h 1445"/>
                  <a:gd name="T64" fmla="*/ 449 w 768"/>
                  <a:gd name="T65" fmla="*/ 892 h 1445"/>
                  <a:gd name="T66" fmla="*/ 536 w 768"/>
                  <a:gd name="T67" fmla="*/ 1167 h 1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68" h="1445">
                    <a:moveTo>
                      <a:pt x="7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92"/>
                      <a:pt x="0" y="892"/>
                      <a:pt x="0" y="892"/>
                    </a:cubicBezTo>
                    <a:cubicBezTo>
                      <a:pt x="283" y="892"/>
                      <a:pt x="283" y="892"/>
                      <a:pt x="283" y="892"/>
                    </a:cubicBezTo>
                    <a:cubicBezTo>
                      <a:pt x="117" y="1421"/>
                      <a:pt x="117" y="1421"/>
                      <a:pt x="117" y="1421"/>
                    </a:cubicBezTo>
                    <a:cubicBezTo>
                      <a:pt x="117" y="1421"/>
                      <a:pt x="117" y="1421"/>
                      <a:pt x="117" y="1421"/>
                    </a:cubicBezTo>
                    <a:cubicBezTo>
                      <a:pt x="114" y="1430"/>
                      <a:pt x="119" y="1440"/>
                      <a:pt x="128" y="1442"/>
                    </a:cubicBezTo>
                    <a:cubicBezTo>
                      <a:pt x="138" y="1445"/>
                      <a:pt x="147" y="1440"/>
                      <a:pt x="150" y="1431"/>
                    </a:cubicBezTo>
                    <a:cubicBezTo>
                      <a:pt x="150" y="1431"/>
                      <a:pt x="150" y="1431"/>
                      <a:pt x="150" y="1431"/>
                    </a:cubicBezTo>
                    <a:cubicBezTo>
                      <a:pt x="222" y="1201"/>
                      <a:pt x="222" y="1201"/>
                      <a:pt x="222" y="1201"/>
                    </a:cubicBezTo>
                    <a:cubicBezTo>
                      <a:pt x="367" y="1201"/>
                      <a:pt x="367" y="1201"/>
                      <a:pt x="367" y="1201"/>
                    </a:cubicBezTo>
                    <a:cubicBezTo>
                      <a:pt x="367" y="1323"/>
                      <a:pt x="367" y="1323"/>
                      <a:pt x="367" y="1323"/>
                    </a:cubicBezTo>
                    <a:cubicBezTo>
                      <a:pt x="367" y="1332"/>
                      <a:pt x="375" y="1340"/>
                      <a:pt x="384" y="1340"/>
                    </a:cubicBezTo>
                    <a:cubicBezTo>
                      <a:pt x="394" y="1340"/>
                      <a:pt x="402" y="1332"/>
                      <a:pt x="402" y="1323"/>
                    </a:cubicBezTo>
                    <a:cubicBezTo>
                      <a:pt x="402" y="1201"/>
                      <a:pt x="402" y="1201"/>
                      <a:pt x="402" y="1201"/>
                    </a:cubicBezTo>
                    <a:cubicBezTo>
                      <a:pt x="546" y="1201"/>
                      <a:pt x="546" y="1201"/>
                      <a:pt x="546" y="1201"/>
                    </a:cubicBezTo>
                    <a:cubicBezTo>
                      <a:pt x="618" y="1431"/>
                      <a:pt x="618" y="1431"/>
                      <a:pt x="618" y="1431"/>
                    </a:cubicBezTo>
                    <a:cubicBezTo>
                      <a:pt x="618" y="1431"/>
                      <a:pt x="618" y="1431"/>
                      <a:pt x="618" y="1431"/>
                    </a:cubicBezTo>
                    <a:cubicBezTo>
                      <a:pt x="621" y="1440"/>
                      <a:pt x="631" y="1445"/>
                      <a:pt x="640" y="1442"/>
                    </a:cubicBezTo>
                    <a:cubicBezTo>
                      <a:pt x="649" y="1440"/>
                      <a:pt x="654" y="1430"/>
                      <a:pt x="652" y="1421"/>
                    </a:cubicBezTo>
                    <a:cubicBezTo>
                      <a:pt x="652" y="1421"/>
                      <a:pt x="652" y="1421"/>
                      <a:pt x="652" y="1421"/>
                    </a:cubicBezTo>
                    <a:cubicBezTo>
                      <a:pt x="486" y="892"/>
                      <a:pt x="486" y="892"/>
                      <a:pt x="486" y="892"/>
                    </a:cubicBezTo>
                    <a:cubicBezTo>
                      <a:pt x="768" y="892"/>
                      <a:pt x="768" y="892"/>
                      <a:pt x="768" y="892"/>
                    </a:cubicBezTo>
                    <a:lnTo>
                      <a:pt x="768" y="0"/>
                    </a:lnTo>
                    <a:close/>
                    <a:moveTo>
                      <a:pt x="233" y="1167"/>
                    </a:moveTo>
                    <a:cubicBezTo>
                      <a:pt x="319" y="892"/>
                      <a:pt x="319" y="892"/>
                      <a:pt x="319" y="892"/>
                    </a:cubicBezTo>
                    <a:cubicBezTo>
                      <a:pt x="367" y="892"/>
                      <a:pt x="367" y="892"/>
                      <a:pt x="367" y="892"/>
                    </a:cubicBezTo>
                    <a:cubicBezTo>
                      <a:pt x="367" y="1167"/>
                      <a:pt x="367" y="1167"/>
                      <a:pt x="367" y="1167"/>
                    </a:cubicBezTo>
                    <a:lnTo>
                      <a:pt x="233" y="1167"/>
                    </a:lnTo>
                    <a:close/>
                    <a:moveTo>
                      <a:pt x="536" y="1167"/>
                    </a:moveTo>
                    <a:cubicBezTo>
                      <a:pt x="402" y="1167"/>
                      <a:pt x="402" y="1167"/>
                      <a:pt x="402" y="1167"/>
                    </a:cubicBezTo>
                    <a:cubicBezTo>
                      <a:pt x="402" y="892"/>
                      <a:pt x="402" y="892"/>
                      <a:pt x="402" y="892"/>
                    </a:cubicBezTo>
                    <a:cubicBezTo>
                      <a:pt x="449" y="892"/>
                      <a:pt x="449" y="892"/>
                      <a:pt x="449" y="892"/>
                    </a:cubicBezTo>
                    <a:lnTo>
                      <a:pt x="536" y="116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4638675" y="1200150"/>
                <a:ext cx="1098550" cy="127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4686300" y="1244600"/>
                <a:ext cx="1004888" cy="873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Rectangle 15"/>
              <p:cNvSpPr>
                <a:spLocks noChangeArrowheads="1"/>
              </p:cNvSpPr>
              <p:nvPr/>
            </p:nvSpPr>
            <p:spPr bwMode="auto">
              <a:xfrm>
                <a:off x="4686300" y="1371600"/>
                <a:ext cx="1004888" cy="311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4686300" y="1714500"/>
                <a:ext cx="641350" cy="719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5370513" y="1714500"/>
                <a:ext cx="320675" cy="7191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3711575" y="3378200"/>
              <a:ext cx="2019300" cy="320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638550" y="1317625"/>
              <a:ext cx="1285875" cy="2233613"/>
              <a:chOff x="3638550" y="1317625"/>
              <a:chExt cx="1285875" cy="2233613"/>
            </a:xfrm>
            <a:solidFill>
              <a:schemeClr val="accent2"/>
            </a:solidFill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3890963" y="1317625"/>
                <a:ext cx="342900" cy="341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 bwMode="auto">
              <a:xfrm>
                <a:off x="3638550" y="1698625"/>
                <a:ext cx="1285875" cy="1852613"/>
              </a:xfrm>
              <a:custGeom>
                <a:avLst/>
                <a:gdLst>
                  <a:gd name="T0" fmla="*/ 764 w 810"/>
                  <a:gd name="T1" fmla="*/ 0 h 1167"/>
                  <a:gd name="T2" fmla="*/ 403 w 810"/>
                  <a:gd name="T3" fmla="*/ 0 h 1167"/>
                  <a:gd name="T4" fmla="*/ 392 w 810"/>
                  <a:gd name="T5" fmla="*/ 0 h 1167"/>
                  <a:gd name="T6" fmla="*/ 345 w 810"/>
                  <a:gd name="T7" fmla="*/ 0 h 1167"/>
                  <a:gd name="T8" fmla="*/ 309 w 810"/>
                  <a:gd name="T9" fmla="*/ 173 h 1167"/>
                  <a:gd name="T10" fmla="*/ 278 w 810"/>
                  <a:gd name="T11" fmla="*/ 77 h 1167"/>
                  <a:gd name="T12" fmla="*/ 295 w 810"/>
                  <a:gd name="T13" fmla="*/ 54 h 1167"/>
                  <a:gd name="T14" fmla="*/ 267 w 810"/>
                  <a:gd name="T15" fmla="*/ 23 h 1167"/>
                  <a:gd name="T16" fmla="*/ 237 w 810"/>
                  <a:gd name="T17" fmla="*/ 52 h 1167"/>
                  <a:gd name="T18" fmla="*/ 255 w 810"/>
                  <a:gd name="T19" fmla="*/ 77 h 1167"/>
                  <a:gd name="T20" fmla="*/ 229 w 810"/>
                  <a:gd name="T21" fmla="*/ 173 h 1167"/>
                  <a:gd name="T22" fmla="*/ 188 w 810"/>
                  <a:gd name="T23" fmla="*/ 0 h 1167"/>
                  <a:gd name="T24" fmla="*/ 132 w 810"/>
                  <a:gd name="T25" fmla="*/ 0 h 1167"/>
                  <a:gd name="T26" fmla="*/ 96 w 810"/>
                  <a:gd name="T27" fmla="*/ 0 h 1167"/>
                  <a:gd name="T28" fmla="*/ 0 w 810"/>
                  <a:gd name="T29" fmla="*/ 107 h 1167"/>
                  <a:gd name="T30" fmla="*/ 0 w 810"/>
                  <a:gd name="T31" fmla="*/ 107 h 1167"/>
                  <a:gd name="T32" fmla="*/ 0 w 810"/>
                  <a:gd name="T33" fmla="*/ 548 h 1167"/>
                  <a:gd name="T34" fmla="*/ 0 w 810"/>
                  <a:gd name="T35" fmla="*/ 548 h 1167"/>
                  <a:gd name="T36" fmla="*/ 0 w 810"/>
                  <a:gd name="T37" fmla="*/ 548 h 1167"/>
                  <a:gd name="T38" fmla="*/ 46 w 810"/>
                  <a:gd name="T39" fmla="*/ 594 h 1167"/>
                  <a:gd name="T40" fmla="*/ 93 w 810"/>
                  <a:gd name="T41" fmla="*/ 548 h 1167"/>
                  <a:gd name="T42" fmla="*/ 93 w 810"/>
                  <a:gd name="T43" fmla="*/ 548 h 1167"/>
                  <a:gd name="T44" fmla="*/ 93 w 810"/>
                  <a:gd name="T45" fmla="*/ 183 h 1167"/>
                  <a:gd name="T46" fmla="*/ 132 w 810"/>
                  <a:gd name="T47" fmla="*/ 183 h 1167"/>
                  <a:gd name="T48" fmla="*/ 132 w 810"/>
                  <a:gd name="T49" fmla="*/ 567 h 1167"/>
                  <a:gd name="T50" fmla="*/ 132 w 810"/>
                  <a:gd name="T51" fmla="*/ 1111 h 1167"/>
                  <a:gd name="T52" fmla="*/ 189 w 810"/>
                  <a:gd name="T53" fmla="*/ 1167 h 1167"/>
                  <a:gd name="T54" fmla="*/ 245 w 810"/>
                  <a:gd name="T55" fmla="*/ 1111 h 1167"/>
                  <a:gd name="T56" fmla="*/ 245 w 810"/>
                  <a:gd name="T57" fmla="*/ 567 h 1167"/>
                  <a:gd name="T58" fmla="*/ 289 w 810"/>
                  <a:gd name="T59" fmla="*/ 567 h 1167"/>
                  <a:gd name="T60" fmla="*/ 289 w 810"/>
                  <a:gd name="T61" fmla="*/ 1111 h 1167"/>
                  <a:gd name="T62" fmla="*/ 346 w 810"/>
                  <a:gd name="T63" fmla="*/ 1167 h 1167"/>
                  <a:gd name="T64" fmla="*/ 403 w 810"/>
                  <a:gd name="T65" fmla="*/ 1111 h 1167"/>
                  <a:gd name="T66" fmla="*/ 403 w 810"/>
                  <a:gd name="T67" fmla="*/ 627 h 1167"/>
                  <a:gd name="T68" fmla="*/ 403 w 810"/>
                  <a:gd name="T69" fmla="*/ 567 h 1167"/>
                  <a:gd name="T70" fmla="*/ 403 w 810"/>
                  <a:gd name="T71" fmla="*/ 183 h 1167"/>
                  <a:gd name="T72" fmla="*/ 403 w 810"/>
                  <a:gd name="T73" fmla="*/ 93 h 1167"/>
                  <a:gd name="T74" fmla="*/ 764 w 810"/>
                  <a:gd name="T75" fmla="*/ 93 h 1167"/>
                  <a:gd name="T76" fmla="*/ 810 w 810"/>
                  <a:gd name="T77" fmla="*/ 47 h 1167"/>
                  <a:gd name="T78" fmla="*/ 764 w 810"/>
                  <a:gd name="T79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10" h="1167">
                    <a:moveTo>
                      <a:pt x="764" y="0"/>
                    </a:moveTo>
                    <a:cubicBezTo>
                      <a:pt x="403" y="0"/>
                      <a:pt x="403" y="0"/>
                      <a:pt x="403" y="0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333" y="137"/>
                      <a:pt x="309" y="173"/>
                      <a:pt x="309" y="173"/>
                    </a:cubicBezTo>
                    <a:cubicBezTo>
                      <a:pt x="278" y="77"/>
                      <a:pt x="278" y="77"/>
                      <a:pt x="278" y="77"/>
                    </a:cubicBezTo>
                    <a:cubicBezTo>
                      <a:pt x="295" y="54"/>
                      <a:pt x="295" y="54"/>
                      <a:pt x="295" y="54"/>
                    </a:cubicBezTo>
                    <a:cubicBezTo>
                      <a:pt x="267" y="23"/>
                      <a:pt x="267" y="23"/>
                      <a:pt x="267" y="23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55" y="77"/>
                      <a:pt x="255" y="77"/>
                      <a:pt x="255" y="77"/>
                    </a:cubicBezTo>
                    <a:cubicBezTo>
                      <a:pt x="229" y="173"/>
                      <a:pt x="229" y="173"/>
                      <a:pt x="229" y="173"/>
                    </a:cubicBezTo>
                    <a:cubicBezTo>
                      <a:pt x="205" y="147"/>
                      <a:pt x="192" y="44"/>
                      <a:pt x="18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50" y="0"/>
                      <a:pt x="0" y="29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73"/>
                      <a:pt x="21" y="594"/>
                      <a:pt x="46" y="594"/>
                    </a:cubicBezTo>
                    <a:cubicBezTo>
                      <a:pt x="72" y="594"/>
                      <a:pt x="93" y="573"/>
                      <a:pt x="93" y="548"/>
                    </a:cubicBezTo>
                    <a:cubicBezTo>
                      <a:pt x="93" y="548"/>
                      <a:pt x="93" y="548"/>
                      <a:pt x="93" y="548"/>
                    </a:cubicBezTo>
                    <a:cubicBezTo>
                      <a:pt x="93" y="183"/>
                      <a:pt x="93" y="183"/>
                      <a:pt x="93" y="183"/>
                    </a:cubicBezTo>
                    <a:cubicBezTo>
                      <a:pt x="132" y="183"/>
                      <a:pt x="132" y="183"/>
                      <a:pt x="132" y="183"/>
                    </a:cubicBezTo>
                    <a:cubicBezTo>
                      <a:pt x="132" y="567"/>
                      <a:pt x="132" y="567"/>
                      <a:pt x="132" y="567"/>
                    </a:cubicBezTo>
                    <a:cubicBezTo>
                      <a:pt x="132" y="1111"/>
                      <a:pt x="132" y="1111"/>
                      <a:pt x="132" y="1111"/>
                    </a:cubicBezTo>
                    <a:cubicBezTo>
                      <a:pt x="132" y="1142"/>
                      <a:pt x="157" y="1167"/>
                      <a:pt x="189" y="1167"/>
                    </a:cubicBezTo>
                    <a:cubicBezTo>
                      <a:pt x="220" y="1167"/>
                      <a:pt x="245" y="1142"/>
                      <a:pt x="245" y="1111"/>
                    </a:cubicBezTo>
                    <a:cubicBezTo>
                      <a:pt x="245" y="567"/>
                      <a:pt x="245" y="567"/>
                      <a:pt x="245" y="567"/>
                    </a:cubicBezTo>
                    <a:cubicBezTo>
                      <a:pt x="289" y="567"/>
                      <a:pt x="289" y="567"/>
                      <a:pt x="289" y="567"/>
                    </a:cubicBezTo>
                    <a:cubicBezTo>
                      <a:pt x="289" y="1111"/>
                      <a:pt x="289" y="1111"/>
                      <a:pt x="289" y="1111"/>
                    </a:cubicBezTo>
                    <a:cubicBezTo>
                      <a:pt x="289" y="1142"/>
                      <a:pt x="315" y="1167"/>
                      <a:pt x="346" y="1167"/>
                    </a:cubicBezTo>
                    <a:cubicBezTo>
                      <a:pt x="377" y="1167"/>
                      <a:pt x="403" y="1142"/>
                      <a:pt x="403" y="1111"/>
                    </a:cubicBezTo>
                    <a:cubicBezTo>
                      <a:pt x="403" y="627"/>
                      <a:pt x="403" y="627"/>
                      <a:pt x="403" y="627"/>
                    </a:cubicBezTo>
                    <a:cubicBezTo>
                      <a:pt x="403" y="567"/>
                      <a:pt x="403" y="567"/>
                      <a:pt x="403" y="567"/>
                    </a:cubicBezTo>
                    <a:cubicBezTo>
                      <a:pt x="403" y="183"/>
                      <a:pt x="403" y="183"/>
                      <a:pt x="403" y="183"/>
                    </a:cubicBezTo>
                    <a:cubicBezTo>
                      <a:pt x="403" y="93"/>
                      <a:pt x="403" y="93"/>
                      <a:pt x="403" y="93"/>
                    </a:cubicBezTo>
                    <a:cubicBezTo>
                      <a:pt x="764" y="93"/>
                      <a:pt x="764" y="93"/>
                      <a:pt x="764" y="93"/>
                    </a:cubicBezTo>
                    <a:cubicBezTo>
                      <a:pt x="789" y="93"/>
                      <a:pt x="810" y="72"/>
                      <a:pt x="810" y="47"/>
                    </a:cubicBezTo>
                    <a:cubicBezTo>
                      <a:pt x="810" y="21"/>
                      <a:pt x="789" y="0"/>
                      <a:pt x="7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421063" y="3573463"/>
              <a:ext cx="568325" cy="723900"/>
              <a:chOff x="3421063" y="3573463"/>
              <a:chExt cx="568325" cy="723900"/>
            </a:xfrm>
            <a:solidFill>
              <a:schemeClr val="accent1"/>
            </a:solidFill>
          </p:grpSpPr>
          <p:sp>
            <p:nvSpPr>
              <p:cNvPr id="20" name="Oval 21"/>
              <p:cNvSpPr>
                <a:spLocks noChangeArrowheads="1"/>
              </p:cNvSpPr>
              <p:nvPr/>
            </p:nvSpPr>
            <p:spPr bwMode="auto">
              <a:xfrm>
                <a:off x="3568700" y="3573463"/>
                <a:ext cx="277813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22"/>
              <p:cNvSpPr/>
              <p:nvPr/>
            </p:nvSpPr>
            <p:spPr bwMode="auto">
              <a:xfrm>
                <a:off x="3421063" y="3875088"/>
                <a:ext cx="568325" cy="422275"/>
              </a:xfrm>
              <a:custGeom>
                <a:avLst/>
                <a:gdLst>
                  <a:gd name="T0" fmla="*/ 180 w 358"/>
                  <a:gd name="T1" fmla="*/ 0 h 266"/>
                  <a:gd name="T2" fmla="*/ 0 w 358"/>
                  <a:gd name="T3" fmla="*/ 86 h 266"/>
                  <a:gd name="T4" fmla="*/ 0 w 358"/>
                  <a:gd name="T5" fmla="*/ 232 h 266"/>
                  <a:gd name="T6" fmla="*/ 0 w 358"/>
                  <a:gd name="T7" fmla="*/ 266 h 266"/>
                  <a:gd name="T8" fmla="*/ 30 w 358"/>
                  <a:gd name="T9" fmla="*/ 266 h 266"/>
                  <a:gd name="T10" fmla="*/ 330 w 358"/>
                  <a:gd name="T11" fmla="*/ 266 h 266"/>
                  <a:gd name="T12" fmla="*/ 358 w 358"/>
                  <a:gd name="T13" fmla="*/ 266 h 266"/>
                  <a:gd name="T14" fmla="*/ 358 w 358"/>
                  <a:gd name="T15" fmla="*/ 236 h 266"/>
                  <a:gd name="T16" fmla="*/ 358 w 358"/>
                  <a:gd name="T17" fmla="*/ 82 h 266"/>
                  <a:gd name="T18" fmla="*/ 180 w 358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8" h="266">
                    <a:moveTo>
                      <a:pt x="180" y="0"/>
                    </a:moveTo>
                    <a:cubicBezTo>
                      <a:pt x="102" y="0"/>
                      <a:pt x="34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8" y="266"/>
                      <a:pt x="358" y="266"/>
                      <a:pt x="358" y="266"/>
                    </a:cubicBezTo>
                    <a:cubicBezTo>
                      <a:pt x="358" y="236"/>
                      <a:pt x="358" y="236"/>
                      <a:pt x="358" y="236"/>
                    </a:cubicBezTo>
                    <a:cubicBezTo>
                      <a:pt x="358" y="82"/>
                      <a:pt x="358" y="82"/>
                      <a:pt x="358" y="82"/>
                    </a:cubicBezTo>
                    <a:cubicBezTo>
                      <a:pt x="323" y="33"/>
                      <a:pt x="257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098925" y="3573463"/>
              <a:ext cx="566738" cy="723900"/>
              <a:chOff x="4098925" y="3573463"/>
              <a:chExt cx="566738" cy="723900"/>
            </a:xfrm>
            <a:solidFill>
              <a:schemeClr val="accent1"/>
            </a:solidFill>
          </p:grpSpPr>
          <p:sp>
            <p:nvSpPr>
              <p:cNvPr id="18" name="Oval 23"/>
              <p:cNvSpPr>
                <a:spLocks noChangeArrowheads="1"/>
              </p:cNvSpPr>
              <p:nvPr/>
            </p:nvSpPr>
            <p:spPr bwMode="auto">
              <a:xfrm>
                <a:off x="4246563" y="3573463"/>
                <a:ext cx="276225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24"/>
              <p:cNvSpPr/>
              <p:nvPr/>
            </p:nvSpPr>
            <p:spPr bwMode="auto">
              <a:xfrm>
                <a:off x="4098925" y="3875088"/>
                <a:ext cx="566738" cy="422275"/>
              </a:xfrm>
              <a:custGeom>
                <a:avLst/>
                <a:gdLst>
                  <a:gd name="T0" fmla="*/ 180 w 357"/>
                  <a:gd name="T1" fmla="*/ 0 h 266"/>
                  <a:gd name="T2" fmla="*/ 0 w 357"/>
                  <a:gd name="T3" fmla="*/ 86 h 266"/>
                  <a:gd name="T4" fmla="*/ 0 w 357"/>
                  <a:gd name="T5" fmla="*/ 232 h 266"/>
                  <a:gd name="T6" fmla="*/ 0 w 357"/>
                  <a:gd name="T7" fmla="*/ 266 h 266"/>
                  <a:gd name="T8" fmla="*/ 30 w 357"/>
                  <a:gd name="T9" fmla="*/ 266 h 266"/>
                  <a:gd name="T10" fmla="*/ 330 w 357"/>
                  <a:gd name="T11" fmla="*/ 266 h 266"/>
                  <a:gd name="T12" fmla="*/ 357 w 357"/>
                  <a:gd name="T13" fmla="*/ 266 h 266"/>
                  <a:gd name="T14" fmla="*/ 357 w 357"/>
                  <a:gd name="T15" fmla="*/ 236 h 266"/>
                  <a:gd name="T16" fmla="*/ 357 w 357"/>
                  <a:gd name="T17" fmla="*/ 82 h 266"/>
                  <a:gd name="T18" fmla="*/ 180 w 357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266">
                    <a:moveTo>
                      <a:pt x="180" y="0"/>
                    </a:moveTo>
                    <a:cubicBezTo>
                      <a:pt x="102" y="0"/>
                      <a:pt x="34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7" y="266"/>
                      <a:pt x="357" y="266"/>
                      <a:pt x="357" y="266"/>
                    </a:cubicBezTo>
                    <a:cubicBezTo>
                      <a:pt x="357" y="236"/>
                      <a:pt x="357" y="236"/>
                      <a:pt x="357" y="236"/>
                    </a:cubicBezTo>
                    <a:cubicBezTo>
                      <a:pt x="357" y="82"/>
                      <a:pt x="357" y="82"/>
                      <a:pt x="357" y="82"/>
                    </a:cubicBezTo>
                    <a:cubicBezTo>
                      <a:pt x="323" y="33"/>
                      <a:pt x="256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76788" y="3573463"/>
              <a:ext cx="566738" cy="723900"/>
              <a:chOff x="4776788" y="3573463"/>
              <a:chExt cx="566738" cy="723900"/>
            </a:xfrm>
            <a:solidFill>
              <a:schemeClr val="accent1"/>
            </a:solidFill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auto">
              <a:xfrm>
                <a:off x="4922838" y="3573463"/>
                <a:ext cx="277813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auto">
              <a:xfrm>
                <a:off x="4776788" y="3875088"/>
                <a:ext cx="566738" cy="422275"/>
              </a:xfrm>
              <a:custGeom>
                <a:avLst/>
                <a:gdLst>
                  <a:gd name="T0" fmla="*/ 180 w 357"/>
                  <a:gd name="T1" fmla="*/ 0 h 266"/>
                  <a:gd name="T2" fmla="*/ 0 w 357"/>
                  <a:gd name="T3" fmla="*/ 86 h 266"/>
                  <a:gd name="T4" fmla="*/ 0 w 357"/>
                  <a:gd name="T5" fmla="*/ 232 h 266"/>
                  <a:gd name="T6" fmla="*/ 0 w 357"/>
                  <a:gd name="T7" fmla="*/ 266 h 266"/>
                  <a:gd name="T8" fmla="*/ 30 w 357"/>
                  <a:gd name="T9" fmla="*/ 266 h 266"/>
                  <a:gd name="T10" fmla="*/ 330 w 357"/>
                  <a:gd name="T11" fmla="*/ 266 h 266"/>
                  <a:gd name="T12" fmla="*/ 357 w 357"/>
                  <a:gd name="T13" fmla="*/ 266 h 266"/>
                  <a:gd name="T14" fmla="*/ 357 w 357"/>
                  <a:gd name="T15" fmla="*/ 236 h 266"/>
                  <a:gd name="T16" fmla="*/ 357 w 357"/>
                  <a:gd name="T17" fmla="*/ 82 h 266"/>
                  <a:gd name="T18" fmla="*/ 180 w 357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266">
                    <a:moveTo>
                      <a:pt x="180" y="0"/>
                    </a:moveTo>
                    <a:cubicBezTo>
                      <a:pt x="101" y="0"/>
                      <a:pt x="33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7" y="266"/>
                      <a:pt x="357" y="266"/>
                      <a:pt x="357" y="266"/>
                    </a:cubicBezTo>
                    <a:cubicBezTo>
                      <a:pt x="357" y="236"/>
                      <a:pt x="357" y="236"/>
                      <a:pt x="357" y="236"/>
                    </a:cubicBezTo>
                    <a:cubicBezTo>
                      <a:pt x="357" y="82"/>
                      <a:pt x="357" y="82"/>
                      <a:pt x="357" y="82"/>
                    </a:cubicBezTo>
                    <a:cubicBezTo>
                      <a:pt x="322" y="33"/>
                      <a:pt x="256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453063" y="3573463"/>
              <a:ext cx="568325" cy="723900"/>
              <a:chOff x="5453063" y="3573463"/>
              <a:chExt cx="568325" cy="723900"/>
            </a:xfrm>
            <a:solidFill>
              <a:schemeClr val="accent1"/>
            </a:solidFill>
          </p:grpSpPr>
          <p:sp>
            <p:nvSpPr>
              <p:cNvPr id="14" name="Oval 27"/>
              <p:cNvSpPr>
                <a:spLocks noChangeArrowheads="1"/>
              </p:cNvSpPr>
              <p:nvPr/>
            </p:nvSpPr>
            <p:spPr bwMode="auto">
              <a:xfrm>
                <a:off x="5600700" y="3573463"/>
                <a:ext cx="277813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Freeform 28"/>
              <p:cNvSpPr/>
              <p:nvPr/>
            </p:nvSpPr>
            <p:spPr bwMode="auto">
              <a:xfrm>
                <a:off x="5453063" y="3875088"/>
                <a:ext cx="568325" cy="422275"/>
              </a:xfrm>
              <a:custGeom>
                <a:avLst/>
                <a:gdLst>
                  <a:gd name="T0" fmla="*/ 180 w 358"/>
                  <a:gd name="T1" fmla="*/ 0 h 266"/>
                  <a:gd name="T2" fmla="*/ 0 w 358"/>
                  <a:gd name="T3" fmla="*/ 86 h 266"/>
                  <a:gd name="T4" fmla="*/ 0 w 358"/>
                  <a:gd name="T5" fmla="*/ 232 h 266"/>
                  <a:gd name="T6" fmla="*/ 0 w 358"/>
                  <a:gd name="T7" fmla="*/ 266 h 266"/>
                  <a:gd name="T8" fmla="*/ 30 w 358"/>
                  <a:gd name="T9" fmla="*/ 266 h 266"/>
                  <a:gd name="T10" fmla="*/ 330 w 358"/>
                  <a:gd name="T11" fmla="*/ 266 h 266"/>
                  <a:gd name="T12" fmla="*/ 358 w 358"/>
                  <a:gd name="T13" fmla="*/ 266 h 266"/>
                  <a:gd name="T14" fmla="*/ 358 w 358"/>
                  <a:gd name="T15" fmla="*/ 236 h 266"/>
                  <a:gd name="T16" fmla="*/ 358 w 358"/>
                  <a:gd name="T17" fmla="*/ 82 h 266"/>
                  <a:gd name="T18" fmla="*/ 180 w 358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8" h="266">
                    <a:moveTo>
                      <a:pt x="180" y="0"/>
                    </a:moveTo>
                    <a:cubicBezTo>
                      <a:pt x="102" y="0"/>
                      <a:pt x="34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8" y="266"/>
                      <a:pt x="358" y="266"/>
                      <a:pt x="358" y="266"/>
                    </a:cubicBezTo>
                    <a:cubicBezTo>
                      <a:pt x="358" y="236"/>
                      <a:pt x="358" y="236"/>
                      <a:pt x="358" y="236"/>
                    </a:cubicBezTo>
                    <a:cubicBezTo>
                      <a:pt x="358" y="82"/>
                      <a:pt x="358" y="82"/>
                      <a:pt x="358" y="82"/>
                    </a:cubicBezTo>
                    <a:cubicBezTo>
                      <a:pt x="323" y="33"/>
                      <a:pt x="257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7" name="直接连接符 36"/>
          <p:cNvCxnSpPr/>
          <p:nvPr/>
        </p:nvCxnSpPr>
        <p:spPr>
          <a:xfrm flipH="1">
            <a:off x="6070937" y="3051454"/>
            <a:ext cx="1" cy="3805489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5501238" y="1963711"/>
            <a:ext cx="1132730" cy="113272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Freeform 7"/>
          <p:cNvSpPr/>
          <p:nvPr/>
        </p:nvSpPr>
        <p:spPr bwMode="auto">
          <a:xfrm>
            <a:off x="6403000" y="1963711"/>
            <a:ext cx="230968" cy="46110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30" t="23230" r="23422" b="23422"/>
          <a:stretch>
            <a:fillRect/>
          </a:stretch>
        </p:blipFill>
        <p:spPr>
          <a:xfrm>
            <a:off x="30088" y="-106676"/>
            <a:ext cx="1569020" cy="1145082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6917695" y="1963710"/>
            <a:ext cx="3887731" cy="2970824"/>
            <a:chOff x="4991075" y="1706343"/>
            <a:chExt cx="3887731" cy="940198"/>
          </a:xfrm>
        </p:grpSpPr>
        <p:grpSp>
          <p:nvGrpSpPr>
            <p:cNvPr id="59" name="PA_组合 32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63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168875" y="1706343"/>
              <a:ext cx="3709931" cy="940198"/>
              <a:chOff x="1719578" y="4659220"/>
              <a:chExt cx="3709931" cy="940198"/>
            </a:xfrm>
          </p:grpSpPr>
          <p:sp>
            <p:nvSpPr>
              <p:cNvPr id="61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434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73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西北大学（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Northwest University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），简称“西大”，始建于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，位列国家“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211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工程”、首批国家“双一流”世界一流学科建设高校。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35" presetClass="emph" presetSubtype="0" repeatCount="3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9" dur="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emph" presetSubtype="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4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2" grpId="0" animBg="1"/>
          <p:bldP spid="2" grpId="1" animBg="1"/>
          <p:bldP spid="47" grpId="0" animBg="1"/>
          <p:bldP spid="47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35" presetClass="emph" presetSubtype="0" repeatCount="3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9" dur="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emph" presetSubtype="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4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2" grpId="0" animBg="1"/>
          <p:bldP spid="2" grpId="1" animBg="1"/>
          <p:bldP spid="47" grpId="0" animBg="1"/>
          <p:bldP spid="47" grpId="1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127737" y="2082707"/>
            <a:ext cx="2323345" cy="2775299"/>
            <a:chOff x="5986461" y="1572906"/>
            <a:chExt cx="2089151" cy="2495550"/>
          </a:xfrm>
        </p:grpSpPr>
        <p:sp>
          <p:nvSpPr>
            <p:cNvPr id="16" name="Freeform 5"/>
            <p:cNvSpPr/>
            <p:nvPr/>
          </p:nvSpPr>
          <p:spPr bwMode="auto">
            <a:xfrm>
              <a:off x="5986461" y="2230131"/>
              <a:ext cx="1062038" cy="1838325"/>
            </a:xfrm>
            <a:custGeom>
              <a:avLst/>
              <a:gdLst>
                <a:gd name="T0" fmla="*/ 117 w 1069"/>
                <a:gd name="T1" fmla="*/ 0 h 1851"/>
                <a:gd name="T2" fmla="*/ 234 w 1069"/>
                <a:gd name="T3" fmla="*/ 117 h 1851"/>
                <a:gd name="T4" fmla="*/ 234 w 1069"/>
                <a:gd name="T5" fmla="*/ 902 h 1851"/>
                <a:gd name="T6" fmla="*/ 952 w 1069"/>
                <a:gd name="T7" fmla="*/ 902 h 1851"/>
                <a:gd name="T8" fmla="*/ 1069 w 1069"/>
                <a:gd name="T9" fmla="*/ 1019 h 1851"/>
                <a:gd name="T10" fmla="*/ 952 w 1069"/>
                <a:gd name="T11" fmla="*/ 1135 h 1851"/>
                <a:gd name="T12" fmla="*/ 563 w 1069"/>
                <a:gd name="T13" fmla="*/ 1135 h 1851"/>
                <a:gd name="T14" fmla="*/ 563 w 1069"/>
                <a:gd name="T15" fmla="*/ 1746 h 1851"/>
                <a:gd name="T16" fmla="*/ 835 w 1069"/>
                <a:gd name="T17" fmla="*/ 1746 h 1851"/>
                <a:gd name="T18" fmla="*/ 835 w 1069"/>
                <a:gd name="T19" fmla="*/ 1746 h 1851"/>
                <a:gd name="T20" fmla="*/ 835 w 1069"/>
                <a:gd name="T21" fmla="*/ 1746 h 1851"/>
                <a:gd name="T22" fmla="*/ 889 w 1069"/>
                <a:gd name="T23" fmla="*/ 1797 h 1851"/>
                <a:gd name="T24" fmla="*/ 835 w 1069"/>
                <a:gd name="T25" fmla="*/ 1851 h 1851"/>
                <a:gd name="T26" fmla="*/ 835 w 1069"/>
                <a:gd name="T27" fmla="*/ 1851 h 1851"/>
                <a:gd name="T28" fmla="*/ 835 w 1069"/>
                <a:gd name="T29" fmla="*/ 1851 h 1851"/>
                <a:gd name="T30" fmla="*/ 266 w 1069"/>
                <a:gd name="T31" fmla="*/ 1851 h 1851"/>
                <a:gd name="T32" fmla="*/ 266 w 1069"/>
                <a:gd name="T33" fmla="*/ 1851 h 1851"/>
                <a:gd name="T34" fmla="*/ 215 w 1069"/>
                <a:gd name="T35" fmla="*/ 1797 h 1851"/>
                <a:gd name="T36" fmla="*/ 266 w 1069"/>
                <a:gd name="T37" fmla="*/ 1746 h 1851"/>
                <a:gd name="T38" fmla="*/ 266 w 1069"/>
                <a:gd name="T39" fmla="*/ 1746 h 1851"/>
                <a:gd name="T40" fmla="*/ 500 w 1069"/>
                <a:gd name="T41" fmla="*/ 1746 h 1851"/>
                <a:gd name="T42" fmla="*/ 500 w 1069"/>
                <a:gd name="T43" fmla="*/ 1135 h 1851"/>
                <a:gd name="T44" fmla="*/ 110 w 1069"/>
                <a:gd name="T45" fmla="*/ 1135 h 1851"/>
                <a:gd name="T46" fmla="*/ 110 w 1069"/>
                <a:gd name="T47" fmla="*/ 1135 h 1851"/>
                <a:gd name="T48" fmla="*/ 0 w 1069"/>
                <a:gd name="T49" fmla="*/ 1019 h 1851"/>
                <a:gd name="T50" fmla="*/ 0 w 1069"/>
                <a:gd name="T51" fmla="*/ 117 h 1851"/>
                <a:gd name="T52" fmla="*/ 117 w 1069"/>
                <a:gd name="T53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9" h="1851">
                  <a:moveTo>
                    <a:pt x="117" y="0"/>
                  </a:moveTo>
                  <a:cubicBezTo>
                    <a:pt x="180" y="0"/>
                    <a:pt x="234" y="52"/>
                    <a:pt x="234" y="117"/>
                  </a:cubicBezTo>
                  <a:cubicBezTo>
                    <a:pt x="234" y="902"/>
                    <a:pt x="234" y="902"/>
                    <a:pt x="234" y="902"/>
                  </a:cubicBezTo>
                  <a:cubicBezTo>
                    <a:pt x="952" y="902"/>
                    <a:pt x="952" y="902"/>
                    <a:pt x="952" y="902"/>
                  </a:cubicBezTo>
                  <a:cubicBezTo>
                    <a:pt x="1015" y="902"/>
                    <a:pt x="1069" y="954"/>
                    <a:pt x="1069" y="1019"/>
                  </a:cubicBezTo>
                  <a:cubicBezTo>
                    <a:pt x="1069" y="1082"/>
                    <a:pt x="1015" y="1135"/>
                    <a:pt x="952" y="1135"/>
                  </a:cubicBezTo>
                  <a:cubicBezTo>
                    <a:pt x="563" y="1135"/>
                    <a:pt x="563" y="1135"/>
                    <a:pt x="563" y="1135"/>
                  </a:cubicBezTo>
                  <a:cubicBezTo>
                    <a:pt x="563" y="1746"/>
                    <a:pt x="563" y="1746"/>
                    <a:pt x="563" y="1746"/>
                  </a:cubicBezTo>
                  <a:cubicBezTo>
                    <a:pt x="835" y="1746"/>
                    <a:pt x="835" y="1746"/>
                    <a:pt x="835" y="1746"/>
                  </a:cubicBezTo>
                  <a:cubicBezTo>
                    <a:pt x="835" y="1746"/>
                    <a:pt x="835" y="1746"/>
                    <a:pt x="835" y="1746"/>
                  </a:cubicBezTo>
                  <a:cubicBezTo>
                    <a:pt x="835" y="1746"/>
                    <a:pt x="835" y="1746"/>
                    <a:pt x="835" y="1746"/>
                  </a:cubicBezTo>
                  <a:cubicBezTo>
                    <a:pt x="866" y="1746"/>
                    <a:pt x="889" y="1769"/>
                    <a:pt x="889" y="1797"/>
                  </a:cubicBezTo>
                  <a:cubicBezTo>
                    <a:pt x="889" y="1828"/>
                    <a:pt x="866" y="1851"/>
                    <a:pt x="835" y="1851"/>
                  </a:cubicBezTo>
                  <a:cubicBezTo>
                    <a:pt x="835" y="1851"/>
                    <a:pt x="835" y="1851"/>
                    <a:pt x="835" y="1851"/>
                  </a:cubicBezTo>
                  <a:cubicBezTo>
                    <a:pt x="835" y="1851"/>
                    <a:pt x="835" y="1851"/>
                    <a:pt x="835" y="1851"/>
                  </a:cubicBezTo>
                  <a:cubicBezTo>
                    <a:pt x="266" y="1851"/>
                    <a:pt x="266" y="1851"/>
                    <a:pt x="266" y="1851"/>
                  </a:cubicBezTo>
                  <a:cubicBezTo>
                    <a:pt x="266" y="1851"/>
                    <a:pt x="266" y="1851"/>
                    <a:pt x="266" y="1851"/>
                  </a:cubicBezTo>
                  <a:cubicBezTo>
                    <a:pt x="238" y="1851"/>
                    <a:pt x="215" y="1828"/>
                    <a:pt x="215" y="1797"/>
                  </a:cubicBezTo>
                  <a:cubicBezTo>
                    <a:pt x="215" y="1769"/>
                    <a:pt x="238" y="1746"/>
                    <a:pt x="266" y="1746"/>
                  </a:cubicBezTo>
                  <a:cubicBezTo>
                    <a:pt x="266" y="1746"/>
                    <a:pt x="266" y="1746"/>
                    <a:pt x="266" y="1746"/>
                  </a:cubicBezTo>
                  <a:cubicBezTo>
                    <a:pt x="500" y="1746"/>
                    <a:pt x="500" y="1746"/>
                    <a:pt x="500" y="1746"/>
                  </a:cubicBezTo>
                  <a:cubicBezTo>
                    <a:pt x="500" y="1135"/>
                    <a:pt x="500" y="1135"/>
                    <a:pt x="500" y="1135"/>
                  </a:cubicBezTo>
                  <a:cubicBezTo>
                    <a:pt x="110" y="1135"/>
                    <a:pt x="110" y="1135"/>
                    <a:pt x="110" y="1135"/>
                  </a:cubicBezTo>
                  <a:cubicBezTo>
                    <a:pt x="110" y="1135"/>
                    <a:pt x="110" y="1135"/>
                    <a:pt x="110" y="1135"/>
                  </a:cubicBezTo>
                  <a:cubicBezTo>
                    <a:pt x="49" y="1131"/>
                    <a:pt x="0" y="1082"/>
                    <a:pt x="0" y="10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6332536" y="1572906"/>
              <a:ext cx="412750" cy="412750"/>
            </a:xfrm>
            <a:prstGeom prst="ellipse">
              <a:avLst/>
            </a:prstGeom>
            <a:solidFill>
              <a:srgbClr val="A7B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6318249" y="2060268"/>
              <a:ext cx="998538" cy="1774825"/>
            </a:xfrm>
            <a:custGeom>
              <a:avLst/>
              <a:gdLst>
                <a:gd name="T0" fmla="*/ 208 w 1004"/>
                <a:gd name="T1" fmla="*/ 0 h 1787"/>
                <a:gd name="T2" fmla="*/ 345 w 1004"/>
                <a:gd name="T3" fmla="*/ 54 h 1787"/>
                <a:gd name="T4" fmla="*/ 345 w 1004"/>
                <a:gd name="T5" fmla="*/ 54 h 1787"/>
                <a:gd name="T6" fmla="*/ 345 w 1004"/>
                <a:gd name="T7" fmla="*/ 54 h 1787"/>
                <a:gd name="T8" fmla="*/ 363 w 1004"/>
                <a:gd name="T9" fmla="*/ 72 h 1787"/>
                <a:gd name="T10" fmla="*/ 617 w 1004"/>
                <a:gd name="T11" fmla="*/ 333 h 1787"/>
                <a:gd name="T12" fmla="*/ 937 w 1004"/>
                <a:gd name="T13" fmla="*/ 333 h 1787"/>
                <a:gd name="T14" fmla="*/ 1004 w 1004"/>
                <a:gd name="T15" fmla="*/ 400 h 1787"/>
                <a:gd name="T16" fmla="*/ 937 w 1004"/>
                <a:gd name="T17" fmla="*/ 467 h 1787"/>
                <a:gd name="T18" fmla="*/ 577 w 1004"/>
                <a:gd name="T19" fmla="*/ 467 h 1787"/>
                <a:gd name="T20" fmla="*/ 412 w 1004"/>
                <a:gd name="T21" fmla="*/ 303 h 1787"/>
                <a:gd name="T22" fmla="*/ 412 w 1004"/>
                <a:gd name="T23" fmla="*/ 782 h 1787"/>
                <a:gd name="T24" fmla="*/ 937 w 1004"/>
                <a:gd name="T25" fmla="*/ 782 h 1787"/>
                <a:gd name="T26" fmla="*/ 937 w 1004"/>
                <a:gd name="T27" fmla="*/ 782 h 1787"/>
                <a:gd name="T28" fmla="*/ 1002 w 1004"/>
                <a:gd name="T29" fmla="*/ 847 h 1787"/>
                <a:gd name="T30" fmla="*/ 1002 w 1004"/>
                <a:gd name="T31" fmla="*/ 849 h 1787"/>
                <a:gd name="T32" fmla="*/ 1002 w 1004"/>
                <a:gd name="T33" fmla="*/ 849 h 1787"/>
                <a:gd name="T34" fmla="*/ 1002 w 1004"/>
                <a:gd name="T35" fmla="*/ 1677 h 1787"/>
                <a:gd name="T36" fmla="*/ 890 w 1004"/>
                <a:gd name="T37" fmla="*/ 1787 h 1787"/>
                <a:gd name="T38" fmla="*/ 779 w 1004"/>
                <a:gd name="T39" fmla="*/ 1677 h 1787"/>
                <a:gd name="T40" fmla="*/ 779 w 1004"/>
                <a:gd name="T41" fmla="*/ 1024 h 1787"/>
                <a:gd name="T42" fmla="*/ 208 w 1004"/>
                <a:gd name="T43" fmla="*/ 1024 h 1787"/>
                <a:gd name="T44" fmla="*/ 0 w 1004"/>
                <a:gd name="T45" fmla="*/ 817 h 1787"/>
                <a:gd name="T46" fmla="*/ 0 w 1004"/>
                <a:gd name="T47" fmla="*/ 207 h 1787"/>
                <a:gd name="T48" fmla="*/ 208 w 1004"/>
                <a:gd name="T49" fmla="*/ 0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4" h="1787">
                  <a:moveTo>
                    <a:pt x="208" y="0"/>
                  </a:moveTo>
                  <a:cubicBezTo>
                    <a:pt x="259" y="0"/>
                    <a:pt x="309" y="21"/>
                    <a:pt x="345" y="54"/>
                  </a:cubicBezTo>
                  <a:cubicBezTo>
                    <a:pt x="345" y="54"/>
                    <a:pt x="345" y="54"/>
                    <a:pt x="345" y="54"/>
                  </a:cubicBezTo>
                  <a:cubicBezTo>
                    <a:pt x="345" y="54"/>
                    <a:pt x="345" y="54"/>
                    <a:pt x="345" y="54"/>
                  </a:cubicBezTo>
                  <a:cubicBezTo>
                    <a:pt x="352" y="59"/>
                    <a:pt x="358" y="65"/>
                    <a:pt x="363" y="72"/>
                  </a:cubicBezTo>
                  <a:cubicBezTo>
                    <a:pt x="617" y="333"/>
                    <a:pt x="617" y="333"/>
                    <a:pt x="617" y="333"/>
                  </a:cubicBezTo>
                  <a:cubicBezTo>
                    <a:pt x="937" y="333"/>
                    <a:pt x="937" y="333"/>
                    <a:pt x="937" y="333"/>
                  </a:cubicBezTo>
                  <a:cubicBezTo>
                    <a:pt x="973" y="333"/>
                    <a:pt x="1004" y="362"/>
                    <a:pt x="1004" y="400"/>
                  </a:cubicBezTo>
                  <a:cubicBezTo>
                    <a:pt x="1004" y="438"/>
                    <a:pt x="973" y="467"/>
                    <a:pt x="937" y="467"/>
                  </a:cubicBezTo>
                  <a:cubicBezTo>
                    <a:pt x="577" y="467"/>
                    <a:pt x="577" y="467"/>
                    <a:pt x="577" y="467"/>
                  </a:cubicBezTo>
                  <a:cubicBezTo>
                    <a:pt x="412" y="303"/>
                    <a:pt x="412" y="303"/>
                    <a:pt x="412" y="303"/>
                  </a:cubicBezTo>
                  <a:cubicBezTo>
                    <a:pt x="412" y="782"/>
                    <a:pt x="412" y="782"/>
                    <a:pt x="412" y="782"/>
                  </a:cubicBezTo>
                  <a:cubicBezTo>
                    <a:pt x="937" y="782"/>
                    <a:pt x="937" y="782"/>
                    <a:pt x="937" y="782"/>
                  </a:cubicBezTo>
                  <a:cubicBezTo>
                    <a:pt x="937" y="782"/>
                    <a:pt x="937" y="782"/>
                    <a:pt x="937" y="782"/>
                  </a:cubicBezTo>
                  <a:cubicBezTo>
                    <a:pt x="973" y="782"/>
                    <a:pt x="1002" y="811"/>
                    <a:pt x="1002" y="847"/>
                  </a:cubicBezTo>
                  <a:cubicBezTo>
                    <a:pt x="1002" y="849"/>
                    <a:pt x="1002" y="849"/>
                    <a:pt x="1002" y="849"/>
                  </a:cubicBezTo>
                  <a:cubicBezTo>
                    <a:pt x="1002" y="849"/>
                    <a:pt x="1002" y="849"/>
                    <a:pt x="1002" y="849"/>
                  </a:cubicBezTo>
                  <a:cubicBezTo>
                    <a:pt x="1002" y="1677"/>
                    <a:pt x="1002" y="1677"/>
                    <a:pt x="1002" y="1677"/>
                  </a:cubicBezTo>
                  <a:cubicBezTo>
                    <a:pt x="1002" y="1738"/>
                    <a:pt x="953" y="1787"/>
                    <a:pt x="890" y="1787"/>
                  </a:cubicBezTo>
                  <a:cubicBezTo>
                    <a:pt x="829" y="1787"/>
                    <a:pt x="779" y="1738"/>
                    <a:pt x="779" y="1677"/>
                  </a:cubicBezTo>
                  <a:cubicBezTo>
                    <a:pt x="779" y="1024"/>
                    <a:pt x="779" y="1024"/>
                    <a:pt x="779" y="1024"/>
                  </a:cubicBezTo>
                  <a:cubicBezTo>
                    <a:pt x="208" y="1024"/>
                    <a:pt x="208" y="1024"/>
                    <a:pt x="208" y="1024"/>
                  </a:cubicBezTo>
                  <a:cubicBezTo>
                    <a:pt x="93" y="1024"/>
                    <a:pt x="0" y="932"/>
                    <a:pt x="0" y="81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2"/>
                    <a:pt x="93" y="0"/>
                    <a:pt x="208" y="0"/>
                  </a:cubicBezTo>
                  <a:close/>
                </a:path>
              </a:pathLst>
            </a:custGeom>
            <a:solidFill>
              <a:srgbClr val="A7B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7048499" y="2596843"/>
              <a:ext cx="1027113" cy="1471612"/>
            </a:xfrm>
            <a:custGeom>
              <a:avLst/>
              <a:gdLst>
                <a:gd name="T0" fmla="*/ 953 w 1032"/>
                <a:gd name="T1" fmla="*/ 0 h 1481"/>
                <a:gd name="T2" fmla="*/ 911 w 1032"/>
                <a:gd name="T3" fmla="*/ 0 h 1481"/>
                <a:gd name="T4" fmla="*/ 79 w 1032"/>
                <a:gd name="T5" fmla="*/ 0 h 1481"/>
                <a:gd name="T6" fmla="*/ 0 w 1032"/>
                <a:gd name="T7" fmla="*/ 79 h 1481"/>
                <a:gd name="T8" fmla="*/ 79 w 1032"/>
                <a:gd name="T9" fmla="*/ 158 h 1481"/>
                <a:gd name="T10" fmla="*/ 595 w 1032"/>
                <a:gd name="T11" fmla="*/ 158 h 1481"/>
                <a:gd name="T12" fmla="*/ 595 w 1032"/>
                <a:gd name="T13" fmla="*/ 1360 h 1481"/>
                <a:gd name="T14" fmla="*/ 308 w 1032"/>
                <a:gd name="T15" fmla="*/ 1360 h 1481"/>
                <a:gd name="T16" fmla="*/ 247 w 1032"/>
                <a:gd name="T17" fmla="*/ 1420 h 1481"/>
                <a:gd name="T18" fmla="*/ 308 w 1032"/>
                <a:gd name="T19" fmla="*/ 1481 h 1481"/>
                <a:gd name="T20" fmla="*/ 957 w 1032"/>
                <a:gd name="T21" fmla="*/ 1481 h 1481"/>
                <a:gd name="T22" fmla="*/ 1018 w 1032"/>
                <a:gd name="T23" fmla="*/ 1420 h 1481"/>
                <a:gd name="T24" fmla="*/ 957 w 1032"/>
                <a:gd name="T25" fmla="*/ 1360 h 1481"/>
                <a:gd name="T26" fmla="*/ 845 w 1032"/>
                <a:gd name="T27" fmla="*/ 1360 h 1481"/>
                <a:gd name="T28" fmla="*/ 845 w 1032"/>
                <a:gd name="T29" fmla="*/ 158 h 1481"/>
                <a:gd name="T30" fmla="*/ 953 w 1032"/>
                <a:gd name="T31" fmla="*/ 158 h 1481"/>
                <a:gd name="T32" fmla="*/ 1032 w 1032"/>
                <a:gd name="T33" fmla="*/ 79 h 1481"/>
                <a:gd name="T34" fmla="*/ 953 w 1032"/>
                <a:gd name="T35" fmla="*/ 0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2" h="1481">
                  <a:moveTo>
                    <a:pt x="953" y="0"/>
                  </a:moveTo>
                  <a:cubicBezTo>
                    <a:pt x="938" y="0"/>
                    <a:pt x="925" y="0"/>
                    <a:pt x="911" y="0"/>
                  </a:cubicBezTo>
                  <a:cubicBezTo>
                    <a:pt x="435" y="0"/>
                    <a:pt x="79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8"/>
                    <a:pt x="79" y="158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95" y="1360"/>
                    <a:pt x="595" y="1360"/>
                    <a:pt x="595" y="1360"/>
                  </a:cubicBezTo>
                  <a:cubicBezTo>
                    <a:pt x="483" y="1360"/>
                    <a:pt x="308" y="1360"/>
                    <a:pt x="308" y="1360"/>
                  </a:cubicBezTo>
                  <a:cubicBezTo>
                    <a:pt x="275" y="1360"/>
                    <a:pt x="247" y="1388"/>
                    <a:pt x="247" y="1420"/>
                  </a:cubicBezTo>
                  <a:cubicBezTo>
                    <a:pt x="247" y="1453"/>
                    <a:pt x="275" y="1481"/>
                    <a:pt x="308" y="1481"/>
                  </a:cubicBezTo>
                  <a:cubicBezTo>
                    <a:pt x="420" y="1481"/>
                    <a:pt x="957" y="1481"/>
                    <a:pt x="957" y="1481"/>
                  </a:cubicBezTo>
                  <a:cubicBezTo>
                    <a:pt x="992" y="1481"/>
                    <a:pt x="1018" y="1453"/>
                    <a:pt x="1018" y="1420"/>
                  </a:cubicBezTo>
                  <a:cubicBezTo>
                    <a:pt x="1018" y="1388"/>
                    <a:pt x="992" y="1360"/>
                    <a:pt x="957" y="1360"/>
                  </a:cubicBezTo>
                  <a:cubicBezTo>
                    <a:pt x="845" y="1360"/>
                    <a:pt x="845" y="1360"/>
                    <a:pt x="845" y="1360"/>
                  </a:cubicBezTo>
                  <a:cubicBezTo>
                    <a:pt x="845" y="158"/>
                    <a:pt x="845" y="158"/>
                    <a:pt x="845" y="158"/>
                  </a:cubicBezTo>
                  <a:cubicBezTo>
                    <a:pt x="953" y="158"/>
                    <a:pt x="953" y="158"/>
                    <a:pt x="953" y="158"/>
                  </a:cubicBezTo>
                  <a:cubicBezTo>
                    <a:pt x="997" y="158"/>
                    <a:pt x="1032" y="123"/>
                    <a:pt x="1032" y="79"/>
                  </a:cubicBezTo>
                  <a:cubicBezTo>
                    <a:pt x="1032" y="35"/>
                    <a:pt x="99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7359649" y="2045981"/>
              <a:ext cx="652463" cy="520700"/>
            </a:xfrm>
            <a:custGeom>
              <a:avLst/>
              <a:gdLst>
                <a:gd name="T0" fmla="*/ 624 w 657"/>
                <a:gd name="T1" fmla="*/ 6 h 525"/>
                <a:gd name="T2" fmla="*/ 576 w 657"/>
                <a:gd name="T3" fmla="*/ 32 h 525"/>
                <a:gd name="T4" fmla="*/ 576 w 657"/>
                <a:gd name="T5" fmla="*/ 32 h 525"/>
                <a:gd name="T6" fmla="*/ 576 w 657"/>
                <a:gd name="T7" fmla="*/ 33 h 525"/>
                <a:gd name="T8" fmla="*/ 576 w 657"/>
                <a:gd name="T9" fmla="*/ 34 h 525"/>
                <a:gd name="T10" fmla="*/ 575 w 657"/>
                <a:gd name="T11" fmla="*/ 35 h 525"/>
                <a:gd name="T12" fmla="*/ 468 w 657"/>
                <a:gd name="T13" fmla="*/ 447 h 525"/>
                <a:gd name="T14" fmla="*/ 39 w 657"/>
                <a:gd name="T15" fmla="*/ 447 h 525"/>
                <a:gd name="T16" fmla="*/ 39 w 657"/>
                <a:gd name="T17" fmla="*/ 447 h 525"/>
                <a:gd name="T18" fmla="*/ 0 w 657"/>
                <a:gd name="T19" fmla="*/ 486 h 525"/>
                <a:gd name="T20" fmla="*/ 39 w 657"/>
                <a:gd name="T21" fmla="*/ 525 h 525"/>
                <a:gd name="T22" fmla="*/ 39 w 657"/>
                <a:gd name="T23" fmla="*/ 525 h 525"/>
                <a:gd name="T24" fmla="*/ 498 w 657"/>
                <a:gd name="T25" fmla="*/ 525 h 525"/>
                <a:gd name="T26" fmla="*/ 536 w 657"/>
                <a:gd name="T27" fmla="*/ 496 h 525"/>
                <a:gd name="T28" fmla="*/ 536 w 657"/>
                <a:gd name="T29" fmla="*/ 496 h 525"/>
                <a:gd name="T30" fmla="*/ 652 w 657"/>
                <a:gd name="T31" fmla="*/ 52 h 525"/>
                <a:gd name="T32" fmla="*/ 652 w 657"/>
                <a:gd name="T33" fmla="*/ 52 h 525"/>
                <a:gd name="T34" fmla="*/ 624 w 657"/>
                <a:gd name="T35" fmla="*/ 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7" h="525">
                  <a:moveTo>
                    <a:pt x="624" y="6"/>
                  </a:moveTo>
                  <a:cubicBezTo>
                    <a:pt x="603" y="0"/>
                    <a:pt x="582" y="12"/>
                    <a:pt x="576" y="32"/>
                  </a:cubicBezTo>
                  <a:cubicBezTo>
                    <a:pt x="576" y="32"/>
                    <a:pt x="576" y="32"/>
                    <a:pt x="576" y="32"/>
                  </a:cubicBezTo>
                  <a:cubicBezTo>
                    <a:pt x="576" y="33"/>
                    <a:pt x="576" y="33"/>
                    <a:pt x="576" y="33"/>
                  </a:cubicBezTo>
                  <a:cubicBezTo>
                    <a:pt x="576" y="33"/>
                    <a:pt x="576" y="34"/>
                    <a:pt x="576" y="34"/>
                  </a:cubicBezTo>
                  <a:cubicBezTo>
                    <a:pt x="576" y="34"/>
                    <a:pt x="576" y="34"/>
                    <a:pt x="575" y="35"/>
                  </a:cubicBezTo>
                  <a:cubicBezTo>
                    <a:pt x="468" y="447"/>
                    <a:pt x="468" y="447"/>
                    <a:pt x="468" y="447"/>
                  </a:cubicBezTo>
                  <a:cubicBezTo>
                    <a:pt x="39" y="447"/>
                    <a:pt x="39" y="447"/>
                    <a:pt x="39" y="447"/>
                  </a:cubicBezTo>
                  <a:cubicBezTo>
                    <a:pt x="39" y="447"/>
                    <a:pt x="39" y="447"/>
                    <a:pt x="39" y="447"/>
                  </a:cubicBezTo>
                  <a:cubicBezTo>
                    <a:pt x="18" y="447"/>
                    <a:pt x="0" y="464"/>
                    <a:pt x="0" y="486"/>
                  </a:cubicBezTo>
                  <a:cubicBezTo>
                    <a:pt x="0" y="508"/>
                    <a:pt x="18" y="525"/>
                    <a:pt x="39" y="525"/>
                  </a:cubicBezTo>
                  <a:cubicBezTo>
                    <a:pt x="39" y="525"/>
                    <a:pt x="39" y="525"/>
                    <a:pt x="39" y="525"/>
                  </a:cubicBezTo>
                  <a:cubicBezTo>
                    <a:pt x="498" y="525"/>
                    <a:pt x="498" y="525"/>
                    <a:pt x="498" y="525"/>
                  </a:cubicBezTo>
                  <a:cubicBezTo>
                    <a:pt x="516" y="525"/>
                    <a:pt x="532" y="513"/>
                    <a:pt x="536" y="496"/>
                  </a:cubicBezTo>
                  <a:cubicBezTo>
                    <a:pt x="536" y="496"/>
                    <a:pt x="536" y="496"/>
                    <a:pt x="536" y="496"/>
                  </a:cubicBezTo>
                  <a:cubicBezTo>
                    <a:pt x="652" y="52"/>
                    <a:pt x="652" y="52"/>
                    <a:pt x="652" y="52"/>
                  </a:cubicBezTo>
                  <a:cubicBezTo>
                    <a:pt x="652" y="52"/>
                    <a:pt x="652" y="52"/>
                    <a:pt x="652" y="52"/>
                  </a:cubicBezTo>
                  <a:cubicBezTo>
                    <a:pt x="657" y="32"/>
                    <a:pt x="644" y="11"/>
                    <a:pt x="624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7385049" y="1947556"/>
              <a:ext cx="350838" cy="354012"/>
            </a:xfrm>
            <a:custGeom>
              <a:avLst/>
              <a:gdLst>
                <a:gd name="T0" fmla="*/ 328 w 353"/>
                <a:gd name="T1" fmla="*/ 185 h 355"/>
                <a:gd name="T2" fmla="*/ 327 w 353"/>
                <a:gd name="T3" fmla="*/ 168 h 355"/>
                <a:gd name="T4" fmla="*/ 352 w 353"/>
                <a:gd name="T5" fmla="*/ 150 h 355"/>
                <a:gd name="T6" fmla="*/ 342 w 353"/>
                <a:gd name="T7" fmla="*/ 110 h 355"/>
                <a:gd name="T8" fmla="*/ 310 w 353"/>
                <a:gd name="T9" fmla="*/ 109 h 355"/>
                <a:gd name="T10" fmla="*/ 302 w 353"/>
                <a:gd name="T11" fmla="*/ 95 h 355"/>
                <a:gd name="T12" fmla="*/ 316 w 353"/>
                <a:gd name="T13" fmla="*/ 65 h 355"/>
                <a:gd name="T14" fmla="*/ 285 w 353"/>
                <a:gd name="T15" fmla="*/ 36 h 355"/>
                <a:gd name="T16" fmla="*/ 257 w 353"/>
                <a:gd name="T17" fmla="*/ 50 h 355"/>
                <a:gd name="T18" fmla="*/ 243 w 353"/>
                <a:gd name="T19" fmla="*/ 42 h 355"/>
                <a:gd name="T20" fmla="*/ 241 w 353"/>
                <a:gd name="T21" fmla="*/ 11 h 355"/>
                <a:gd name="T22" fmla="*/ 220 w 353"/>
                <a:gd name="T23" fmla="*/ 5 h 355"/>
                <a:gd name="T24" fmla="*/ 200 w 353"/>
                <a:gd name="T25" fmla="*/ 0 h 355"/>
                <a:gd name="T26" fmla="*/ 184 w 353"/>
                <a:gd name="T27" fmla="*/ 27 h 355"/>
                <a:gd name="T28" fmla="*/ 167 w 353"/>
                <a:gd name="T29" fmla="*/ 27 h 355"/>
                <a:gd name="T30" fmla="*/ 149 w 353"/>
                <a:gd name="T31" fmla="*/ 1 h 355"/>
                <a:gd name="T32" fmla="*/ 109 w 353"/>
                <a:gd name="T33" fmla="*/ 12 h 355"/>
                <a:gd name="T34" fmla="*/ 107 w 353"/>
                <a:gd name="T35" fmla="*/ 43 h 355"/>
                <a:gd name="T36" fmla="*/ 93 w 353"/>
                <a:gd name="T37" fmla="*/ 52 h 355"/>
                <a:gd name="T38" fmla="*/ 65 w 353"/>
                <a:gd name="T39" fmla="*/ 38 h 355"/>
                <a:gd name="T40" fmla="*/ 36 w 353"/>
                <a:gd name="T41" fmla="*/ 68 h 355"/>
                <a:gd name="T42" fmla="*/ 49 w 353"/>
                <a:gd name="T43" fmla="*/ 96 h 355"/>
                <a:gd name="T44" fmla="*/ 41 w 353"/>
                <a:gd name="T45" fmla="*/ 111 h 355"/>
                <a:gd name="T46" fmla="*/ 10 w 353"/>
                <a:gd name="T47" fmla="*/ 113 h 355"/>
                <a:gd name="T48" fmla="*/ 5 w 353"/>
                <a:gd name="T49" fmla="*/ 133 h 355"/>
                <a:gd name="T50" fmla="*/ 0 w 353"/>
                <a:gd name="T51" fmla="*/ 154 h 355"/>
                <a:gd name="T52" fmla="*/ 26 w 353"/>
                <a:gd name="T53" fmla="*/ 171 h 355"/>
                <a:gd name="T54" fmla="*/ 26 w 353"/>
                <a:gd name="T55" fmla="*/ 187 h 355"/>
                <a:gd name="T56" fmla="*/ 0 w 353"/>
                <a:gd name="T57" fmla="*/ 206 h 355"/>
                <a:gd name="T58" fmla="*/ 11 w 353"/>
                <a:gd name="T59" fmla="*/ 246 h 355"/>
                <a:gd name="T60" fmla="*/ 43 w 353"/>
                <a:gd name="T61" fmla="*/ 247 h 355"/>
                <a:gd name="T62" fmla="*/ 52 w 353"/>
                <a:gd name="T63" fmla="*/ 261 h 355"/>
                <a:gd name="T64" fmla="*/ 38 w 353"/>
                <a:gd name="T65" fmla="*/ 290 h 355"/>
                <a:gd name="T66" fmla="*/ 68 w 353"/>
                <a:gd name="T67" fmla="*/ 320 h 355"/>
                <a:gd name="T68" fmla="*/ 96 w 353"/>
                <a:gd name="T69" fmla="*/ 305 h 355"/>
                <a:gd name="T70" fmla="*/ 110 w 353"/>
                <a:gd name="T71" fmla="*/ 314 h 355"/>
                <a:gd name="T72" fmla="*/ 112 w 353"/>
                <a:gd name="T73" fmla="*/ 344 h 355"/>
                <a:gd name="T74" fmla="*/ 132 w 353"/>
                <a:gd name="T75" fmla="*/ 350 h 355"/>
                <a:gd name="T76" fmla="*/ 153 w 353"/>
                <a:gd name="T77" fmla="*/ 355 h 355"/>
                <a:gd name="T78" fmla="*/ 170 w 353"/>
                <a:gd name="T79" fmla="*/ 329 h 355"/>
                <a:gd name="T80" fmla="*/ 186 w 353"/>
                <a:gd name="T81" fmla="*/ 329 h 355"/>
                <a:gd name="T82" fmla="*/ 204 w 353"/>
                <a:gd name="T83" fmla="*/ 355 h 355"/>
                <a:gd name="T84" fmla="*/ 244 w 353"/>
                <a:gd name="T85" fmla="*/ 344 h 355"/>
                <a:gd name="T86" fmla="*/ 246 w 353"/>
                <a:gd name="T87" fmla="*/ 312 h 355"/>
                <a:gd name="T88" fmla="*/ 260 w 353"/>
                <a:gd name="T89" fmla="*/ 304 h 355"/>
                <a:gd name="T90" fmla="*/ 288 w 353"/>
                <a:gd name="T91" fmla="*/ 318 h 355"/>
                <a:gd name="T92" fmla="*/ 318 w 353"/>
                <a:gd name="T93" fmla="*/ 288 h 355"/>
                <a:gd name="T94" fmla="*/ 303 w 353"/>
                <a:gd name="T95" fmla="*/ 260 h 355"/>
                <a:gd name="T96" fmla="*/ 311 w 353"/>
                <a:gd name="T97" fmla="*/ 245 h 355"/>
                <a:gd name="T98" fmla="*/ 342 w 353"/>
                <a:gd name="T99" fmla="*/ 243 h 355"/>
                <a:gd name="T100" fmla="*/ 348 w 353"/>
                <a:gd name="T101" fmla="*/ 222 h 355"/>
                <a:gd name="T102" fmla="*/ 353 w 353"/>
                <a:gd name="T103" fmla="*/ 202 h 355"/>
                <a:gd name="T104" fmla="*/ 328 w 353"/>
                <a:gd name="T105" fmla="*/ 185 h 355"/>
                <a:gd name="T106" fmla="*/ 328 w 353"/>
                <a:gd name="T107" fmla="*/ 185 h 355"/>
                <a:gd name="T108" fmla="*/ 152 w 353"/>
                <a:gd name="T109" fmla="*/ 272 h 355"/>
                <a:gd name="T110" fmla="*/ 83 w 353"/>
                <a:gd name="T111" fmla="*/ 154 h 355"/>
                <a:gd name="T112" fmla="*/ 200 w 353"/>
                <a:gd name="T113" fmla="*/ 84 h 355"/>
                <a:gd name="T114" fmla="*/ 270 w 353"/>
                <a:gd name="T115" fmla="*/ 202 h 355"/>
                <a:gd name="T116" fmla="*/ 152 w 353"/>
                <a:gd name="T117" fmla="*/ 27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3" h="355">
                  <a:moveTo>
                    <a:pt x="328" y="185"/>
                  </a:moveTo>
                  <a:cubicBezTo>
                    <a:pt x="328" y="179"/>
                    <a:pt x="328" y="174"/>
                    <a:pt x="327" y="168"/>
                  </a:cubicBezTo>
                  <a:cubicBezTo>
                    <a:pt x="352" y="150"/>
                    <a:pt x="352" y="150"/>
                    <a:pt x="352" y="150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08" y="103"/>
                    <a:pt x="305" y="98"/>
                    <a:pt x="302" y="95"/>
                  </a:cubicBezTo>
                  <a:cubicBezTo>
                    <a:pt x="316" y="65"/>
                    <a:pt x="316" y="65"/>
                    <a:pt x="316" y="65"/>
                  </a:cubicBezTo>
                  <a:cubicBezTo>
                    <a:pt x="285" y="36"/>
                    <a:pt x="285" y="36"/>
                    <a:pt x="285" y="36"/>
                  </a:cubicBezTo>
                  <a:cubicBezTo>
                    <a:pt x="257" y="50"/>
                    <a:pt x="257" y="50"/>
                    <a:pt x="257" y="50"/>
                  </a:cubicBezTo>
                  <a:cubicBezTo>
                    <a:pt x="253" y="48"/>
                    <a:pt x="248" y="45"/>
                    <a:pt x="243" y="42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4" y="27"/>
                    <a:pt x="184" y="27"/>
                    <a:pt x="184" y="27"/>
                  </a:cubicBezTo>
                  <a:cubicBezTo>
                    <a:pt x="178" y="27"/>
                    <a:pt x="172" y="27"/>
                    <a:pt x="167" y="27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7" y="101"/>
                    <a:pt x="44" y="106"/>
                    <a:pt x="41" y="111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6" y="177"/>
                    <a:pt x="26" y="182"/>
                    <a:pt x="26" y="187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1" y="246"/>
                    <a:pt x="11" y="246"/>
                    <a:pt x="11" y="246"/>
                  </a:cubicBezTo>
                  <a:cubicBezTo>
                    <a:pt x="43" y="247"/>
                    <a:pt x="43" y="247"/>
                    <a:pt x="43" y="247"/>
                  </a:cubicBezTo>
                  <a:cubicBezTo>
                    <a:pt x="46" y="253"/>
                    <a:pt x="48" y="257"/>
                    <a:pt x="52" y="261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68" y="320"/>
                    <a:pt x="68" y="320"/>
                    <a:pt x="68" y="320"/>
                  </a:cubicBezTo>
                  <a:cubicBezTo>
                    <a:pt x="96" y="305"/>
                    <a:pt x="96" y="305"/>
                    <a:pt x="96" y="305"/>
                  </a:cubicBezTo>
                  <a:cubicBezTo>
                    <a:pt x="100" y="308"/>
                    <a:pt x="104" y="311"/>
                    <a:pt x="110" y="314"/>
                  </a:cubicBezTo>
                  <a:cubicBezTo>
                    <a:pt x="112" y="344"/>
                    <a:pt x="112" y="344"/>
                    <a:pt x="112" y="344"/>
                  </a:cubicBezTo>
                  <a:cubicBezTo>
                    <a:pt x="132" y="350"/>
                    <a:pt x="132" y="350"/>
                    <a:pt x="132" y="350"/>
                  </a:cubicBezTo>
                  <a:cubicBezTo>
                    <a:pt x="153" y="355"/>
                    <a:pt x="153" y="355"/>
                    <a:pt x="153" y="355"/>
                  </a:cubicBezTo>
                  <a:cubicBezTo>
                    <a:pt x="170" y="329"/>
                    <a:pt x="170" y="329"/>
                    <a:pt x="170" y="329"/>
                  </a:cubicBezTo>
                  <a:cubicBezTo>
                    <a:pt x="176" y="329"/>
                    <a:pt x="181" y="329"/>
                    <a:pt x="186" y="329"/>
                  </a:cubicBezTo>
                  <a:cubicBezTo>
                    <a:pt x="204" y="355"/>
                    <a:pt x="204" y="355"/>
                    <a:pt x="204" y="355"/>
                  </a:cubicBezTo>
                  <a:cubicBezTo>
                    <a:pt x="244" y="344"/>
                    <a:pt x="244" y="344"/>
                    <a:pt x="244" y="344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50" y="310"/>
                    <a:pt x="256" y="307"/>
                    <a:pt x="260" y="304"/>
                  </a:cubicBezTo>
                  <a:cubicBezTo>
                    <a:pt x="288" y="318"/>
                    <a:pt x="288" y="318"/>
                    <a:pt x="288" y="318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6" y="255"/>
                    <a:pt x="309" y="250"/>
                    <a:pt x="311" y="245"/>
                  </a:cubicBezTo>
                  <a:cubicBezTo>
                    <a:pt x="342" y="243"/>
                    <a:pt x="342" y="243"/>
                    <a:pt x="342" y="243"/>
                  </a:cubicBezTo>
                  <a:cubicBezTo>
                    <a:pt x="348" y="222"/>
                    <a:pt x="348" y="222"/>
                    <a:pt x="348" y="222"/>
                  </a:cubicBezTo>
                  <a:cubicBezTo>
                    <a:pt x="353" y="202"/>
                    <a:pt x="353" y="202"/>
                    <a:pt x="353" y="202"/>
                  </a:cubicBezTo>
                  <a:cubicBezTo>
                    <a:pt x="328" y="185"/>
                    <a:pt x="328" y="185"/>
                    <a:pt x="328" y="185"/>
                  </a:cubicBezTo>
                  <a:cubicBezTo>
                    <a:pt x="328" y="185"/>
                    <a:pt x="328" y="185"/>
                    <a:pt x="328" y="185"/>
                  </a:cubicBezTo>
                  <a:close/>
                  <a:moveTo>
                    <a:pt x="152" y="272"/>
                  </a:moveTo>
                  <a:cubicBezTo>
                    <a:pt x="101" y="258"/>
                    <a:pt x="70" y="206"/>
                    <a:pt x="83" y="154"/>
                  </a:cubicBezTo>
                  <a:cubicBezTo>
                    <a:pt x="97" y="102"/>
                    <a:pt x="149" y="71"/>
                    <a:pt x="200" y="84"/>
                  </a:cubicBezTo>
                  <a:cubicBezTo>
                    <a:pt x="252" y="98"/>
                    <a:pt x="283" y="150"/>
                    <a:pt x="270" y="202"/>
                  </a:cubicBezTo>
                  <a:cubicBezTo>
                    <a:pt x="257" y="254"/>
                    <a:pt x="204" y="285"/>
                    <a:pt x="152" y="27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9" name="菱形 28"/>
          <p:cNvSpPr/>
          <p:nvPr/>
        </p:nvSpPr>
        <p:spPr>
          <a:xfrm>
            <a:off x="5501238" y="1963711"/>
            <a:ext cx="1132730" cy="113272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Freeform 7"/>
          <p:cNvSpPr/>
          <p:nvPr/>
        </p:nvSpPr>
        <p:spPr bwMode="auto">
          <a:xfrm flipH="1">
            <a:off x="5584504" y="1963711"/>
            <a:ext cx="230968" cy="46110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latin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76462" y="1963710"/>
            <a:ext cx="3887731" cy="2970824"/>
            <a:chOff x="4991075" y="1706343"/>
            <a:chExt cx="3887731" cy="940198"/>
          </a:xfrm>
        </p:grpSpPr>
        <p:grpSp>
          <p:nvGrpSpPr>
            <p:cNvPr id="32" name="PA_组合 32"/>
            <p:cNvGrpSpPr/>
            <p:nvPr>
              <p:custDataLst>
                <p:tags r:id="rId1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36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168875" y="1706343"/>
              <a:ext cx="3709931" cy="940198"/>
              <a:chOff x="1719578" y="4659220"/>
              <a:chExt cx="3709931" cy="940198"/>
            </a:xfrm>
          </p:grpSpPr>
          <p:sp>
            <p:nvSpPr>
              <p:cNvPr id="34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434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73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西北大学（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Northwest University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），简称“西大”，始建于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，位列国家“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211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工程”、首批国家“双一流”世界一流学科建设高校。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1594413" y="260649"/>
            <a:ext cx="1365758" cy="62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选题背景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BACKGROUND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30" t="23230" r="23422" b="23422"/>
          <a:stretch>
            <a:fillRect/>
          </a:stretch>
        </p:blipFill>
        <p:spPr>
          <a:xfrm>
            <a:off x="30088" y="-106676"/>
            <a:ext cx="1569020" cy="1145082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 flipH="1">
            <a:off x="6070937" y="3051454"/>
            <a:ext cx="1" cy="3805489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070937" y="-905950"/>
            <a:ext cx="1" cy="3805489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5" presetClass="emph" presetSubtype="0" repeatCount="3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" dur="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35" presetClass="emph" presetSubtype="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9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30" grpId="0" animBg="1"/>
          <p:bldP spid="30" grpId="1" animBg="1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5" presetClass="emph" presetSubtype="0" repeatCount="3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" dur="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35" presetClass="emph" presetSubtype="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9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30" grpId="0" animBg="1"/>
          <p:bldP spid="30" grpId="1" animBg="1"/>
          <p:bldP spid="3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998793" y="2282559"/>
            <a:ext cx="3636356" cy="2309072"/>
            <a:chOff x="-4521200" y="2468562"/>
            <a:chExt cx="3692525" cy="2344739"/>
          </a:xfrm>
        </p:grpSpPr>
        <p:sp>
          <p:nvSpPr>
            <p:cNvPr id="16" name="Freeform 5"/>
            <p:cNvSpPr/>
            <p:nvPr/>
          </p:nvSpPr>
          <p:spPr bwMode="auto">
            <a:xfrm>
              <a:off x="-1825625" y="3086100"/>
              <a:ext cx="996950" cy="1727200"/>
            </a:xfrm>
            <a:custGeom>
              <a:avLst/>
              <a:gdLst>
                <a:gd name="T0" fmla="*/ 805 w 904"/>
                <a:gd name="T1" fmla="*/ 0 h 1567"/>
                <a:gd name="T2" fmla="*/ 707 w 904"/>
                <a:gd name="T3" fmla="*/ 99 h 1567"/>
                <a:gd name="T4" fmla="*/ 707 w 904"/>
                <a:gd name="T5" fmla="*/ 764 h 1567"/>
                <a:gd name="T6" fmla="*/ 99 w 904"/>
                <a:gd name="T7" fmla="*/ 764 h 1567"/>
                <a:gd name="T8" fmla="*/ 0 w 904"/>
                <a:gd name="T9" fmla="*/ 863 h 1567"/>
                <a:gd name="T10" fmla="*/ 99 w 904"/>
                <a:gd name="T11" fmla="*/ 961 h 1567"/>
                <a:gd name="T12" fmla="*/ 426 w 904"/>
                <a:gd name="T13" fmla="*/ 961 h 1567"/>
                <a:gd name="T14" fmla="*/ 426 w 904"/>
                <a:gd name="T15" fmla="*/ 1478 h 1567"/>
                <a:gd name="T16" fmla="*/ 195 w 904"/>
                <a:gd name="T17" fmla="*/ 1478 h 1567"/>
                <a:gd name="T18" fmla="*/ 195 w 904"/>
                <a:gd name="T19" fmla="*/ 1478 h 1567"/>
                <a:gd name="T20" fmla="*/ 195 w 904"/>
                <a:gd name="T21" fmla="*/ 1478 h 1567"/>
                <a:gd name="T22" fmla="*/ 152 w 904"/>
                <a:gd name="T23" fmla="*/ 1522 h 1567"/>
                <a:gd name="T24" fmla="*/ 195 w 904"/>
                <a:gd name="T25" fmla="*/ 1567 h 1567"/>
                <a:gd name="T26" fmla="*/ 195 w 904"/>
                <a:gd name="T27" fmla="*/ 1567 h 1567"/>
                <a:gd name="T28" fmla="*/ 195 w 904"/>
                <a:gd name="T29" fmla="*/ 1567 h 1567"/>
                <a:gd name="T30" fmla="*/ 677 w 904"/>
                <a:gd name="T31" fmla="*/ 1567 h 1567"/>
                <a:gd name="T32" fmla="*/ 677 w 904"/>
                <a:gd name="T33" fmla="*/ 1567 h 1567"/>
                <a:gd name="T34" fmla="*/ 723 w 904"/>
                <a:gd name="T35" fmla="*/ 1522 h 1567"/>
                <a:gd name="T36" fmla="*/ 677 w 904"/>
                <a:gd name="T37" fmla="*/ 1478 h 1567"/>
                <a:gd name="T38" fmla="*/ 677 w 904"/>
                <a:gd name="T39" fmla="*/ 1478 h 1567"/>
                <a:gd name="T40" fmla="*/ 482 w 904"/>
                <a:gd name="T41" fmla="*/ 1478 h 1567"/>
                <a:gd name="T42" fmla="*/ 482 w 904"/>
                <a:gd name="T43" fmla="*/ 961 h 1567"/>
                <a:gd name="T44" fmla="*/ 809 w 904"/>
                <a:gd name="T45" fmla="*/ 961 h 1567"/>
                <a:gd name="T46" fmla="*/ 809 w 904"/>
                <a:gd name="T47" fmla="*/ 961 h 1567"/>
                <a:gd name="T48" fmla="*/ 904 w 904"/>
                <a:gd name="T49" fmla="*/ 863 h 1567"/>
                <a:gd name="T50" fmla="*/ 904 w 904"/>
                <a:gd name="T51" fmla="*/ 99 h 1567"/>
                <a:gd name="T52" fmla="*/ 805 w 904"/>
                <a:gd name="T53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4" h="1567">
                  <a:moveTo>
                    <a:pt x="805" y="0"/>
                  </a:moveTo>
                  <a:cubicBezTo>
                    <a:pt x="750" y="0"/>
                    <a:pt x="707" y="44"/>
                    <a:pt x="707" y="99"/>
                  </a:cubicBezTo>
                  <a:cubicBezTo>
                    <a:pt x="707" y="764"/>
                    <a:pt x="707" y="764"/>
                    <a:pt x="707" y="764"/>
                  </a:cubicBezTo>
                  <a:cubicBezTo>
                    <a:pt x="99" y="764"/>
                    <a:pt x="99" y="764"/>
                    <a:pt x="99" y="764"/>
                  </a:cubicBezTo>
                  <a:cubicBezTo>
                    <a:pt x="43" y="764"/>
                    <a:pt x="0" y="807"/>
                    <a:pt x="0" y="863"/>
                  </a:cubicBezTo>
                  <a:cubicBezTo>
                    <a:pt x="0" y="916"/>
                    <a:pt x="43" y="961"/>
                    <a:pt x="99" y="961"/>
                  </a:cubicBezTo>
                  <a:cubicBezTo>
                    <a:pt x="426" y="961"/>
                    <a:pt x="426" y="961"/>
                    <a:pt x="426" y="961"/>
                  </a:cubicBezTo>
                  <a:cubicBezTo>
                    <a:pt x="426" y="1478"/>
                    <a:pt x="426" y="1478"/>
                    <a:pt x="426" y="1478"/>
                  </a:cubicBezTo>
                  <a:cubicBezTo>
                    <a:pt x="195" y="1478"/>
                    <a:pt x="195" y="1478"/>
                    <a:pt x="195" y="1478"/>
                  </a:cubicBezTo>
                  <a:cubicBezTo>
                    <a:pt x="195" y="1478"/>
                    <a:pt x="195" y="1478"/>
                    <a:pt x="195" y="1478"/>
                  </a:cubicBezTo>
                  <a:cubicBezTo>
                    <a:pt x="195" y="1478"/>
                    <a:pt x="195" y="1478"/>
                    <a:pt x="195" y="1478"/>
                  </a:cubicBezTo>
                  <a:cubicBezTo>
                    <a:pt x="172" y="1478"/>
                    <a:pt x="152" y="1498"/>
                    <a:pt x="152" y="1522"/>
                  </a:cubicBezTo>
                  <a:cubicBezTo>
                    <a:pt x="152" y="1547"/>
                    <a:pt x="172" y="1567"/>
                    <a:pt x="195" y="1567"/>
                  </a:cubicBezTo>
                  <a:cubicBezTo>
                    <a:pt x="195" y="1567"/>
                    <a:pt x="195" y="1567"/>
                    <a:pt x="195" y="1567"/>
                  </a:cubicBezTo>
                  <a:cubicBezTo>
                    <a:pt x="195" y="1567"/>
                    <a:pt x="195" y="1567"/>
                    <a:pt x="195" y="1567"/>
                  </a:cubicBezTo>
                  <a:cubicBezTo>
                    <a:pt x="677" y="1567"/>
                    <a:pt x="677" y="1567"/>
                    <a:pt x="677" y="1567"/>
                  </a:cubicBezTo>
                  <a:cubicBezTo>
                    <a:pt x="677" y="1567"/>
                    <a:pt x="677" y="1567"/>
                    <a:pt x="677" y="1567"/>
                  </a:cubicBezTo>
                  <a:cubicBezTo>
                    <a:pt x="703" y="1567"/>
                    <a:pt x="723" y="1547"/>
                    <a:pt x="723" y="1522"/>
                  </a:cubicBezTo>
                  <a:cubicBezTo>
                    <a:pt x="723" y="1498"/>
                    <a:pt x="703" y="1478"/>
                    <a:pt x="677" y="1478"/>
                  </a:cubicBezTo>
                  <a:cubicBezTo>
                    <a:pt x="677" y="1478"/>
                    <a:pt x="677" y="1478"/>
                    <a:pt x="677" y="1478"/>
                  </a:cubicBezTo>
                  <a:cubicBezTo>
                    <a:pt x="482" y="1478"/>
                    <a:pt x="482" y="1478"/>
                    <a:pt x="482" y="1478"/>
                  </a:cubicBezTo>
                  <a:cubicBezTo>
                    <a:pt x="482" y="961"/>
                    <a:pt x="482" y="961"/>
                    <a:pt x="482" y="961"/>
                  </a:cubicBezTo>
                  <a:cubicBezTo>
                    <a:pt x="809" y="961"/>
                    <a:pt x="809" y="961"/>
                    <a:pt x="809" y="961"/>
                  </a:cubicBezTo>
                  <a:cubicBezTo>
                    <a:pt x="809" y="961"/>
                    <a:pt x="809" y="961"/>
                    <a:pt x="809" y="961"/>
                  </a:cubicBezTo>
                  <a:cubicBezTo>
                    <a:pt x="863" y="957"/>
                    <a:pt x="904" y="916"/>
                    <a:pt x="904" y="863"/>
                  </a:cubicBezTo>
                  <a:cubicBezTo>
                    <a:pt x="904" y="99"/>
                    <a:pt x="904" y="99"/>
                    <a:pt x="904" y="99"/>
                  </a:cubicBezTo>
                  <a:cubicBezTo>
                    <a:pt x="904" y="44"/>
                    <a:pt x="859" y="0"/>
                    <a:pt x="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-1495425" y="2468562"/>
              <a:ext cx="385762" cy="387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-2065338" y="2927350"/>
              <a:ext cx="966787" cy="1731963"/>
            </a:xfrm>
            <a:custGeom>
              <a:avLst/>
              <a:gdLst>
                <a:gd name="T0" fmla="*/ 699 w 879"/>
                <a:gd name="T1" fmla="*/ 0 h 1571"/>
                <a:gd name="T2" fmla="*/ 577 w 879"/>
                <a:gd name="T3" fmla="*/ 47 h 1571"/>
                <a:gd name="T4" fmla="*/ 577 w 879"/>
                <a:gd name="T5" fmla="*/ 47 h 1571"/>
                <a:gd name="T6" fmla="*/ 577 w 879"/>
                <a:gd name="T7" fmla="*/ 47 h 1571"/>
                <a:gd name="T8" fmla="*/ 561 w 879"/>
                <a:gd name="T9" fmla="*/ 63 h 1571"/>
                <a:gd name="T10" fmla="*/ 338 w 879"/>
                <a:gd name="T11" fmla="*/ 292 h 1571"/>
                <a:gd name="T12" fmla="*/ 60 w 879"/>
                <a:gd name="T13" fmla="*/ 292 h 1571"/>
                <a:gd name="T14" fmla="*/ 0 w 879"/>
                <a:gd name="T15" fmla="*/ 351 h 1571"/>
                <a:gd name="T16" fmla="*/ 60 w 879"/>
                <a:gd name="T17" fmla="*/ 410 h 1571"/>
                <a:gd name="T18" fmla="*/ 375 w 879"/>
                <a:gd name="T19" fmla="*/ 410 h 1571"/>
                <a:gd name="T20" fmla="*/ 518 w 879"/>
                <a:gd name="T21" fmla="*/ 266 h 1571"/>
                <a:gd name="T22" fmla="*/ 518 w 879"/>
                <a:gd name="T23" fmla="*/ 687 h 1571"/>
                <a:gd name="T24" fmla="*/ 60 w 879"/>
                <a:gd name="T25" fmla="*/ 687 h 1571"/>
                <a:gd name="T26" fmla="*/ 60 w 879"/>
                <a:gd name="T27" fmla="*/ 687 h 1571"/>
                <a:gd name="T28" fmla="*/ 2 w 879"/>
                <a:gd name="T29" fmla="*/ 744 h 1571"/>
                <a:gd name="T30" fmla="*/ 2 w 879"/>
                <a:gd name="T31" fmla="*/ 746 h 1571"/>
                <a:gd name="T32" fmla="*/ 2 w 879"/>
                <a:gd name="T33" fmla="*/ 746 h 1571"/>
                <a:gd name="T34" fmla="*/ 2 w 879"/>
                <a:gd name="T35" fmla="*/ 1474 h 1571"/>
                <a:gd name="T36" fmla="*/ 99 w 879"/>
                <a:gd name="T37" fmla="*/ 1571 h 1571"/>
                <a:gd name="T38" fmla="*/ 196 w 879"/>
                <a:gd name="T39" fmla="*/ 1474 h 1571"/>
                <a:gd name="T40" fmla="*/ 196 w 879"/>
                <a:gd name="T41" fmla="*/ 900 h 1571"/>
                <a:gd name="T42" fmla="*/ 699 w 879"/>
                <a:gd name="T43" fmla="*/ 900 h 1571"/>
                <a:gd name="T44" fmla="*/ 879 w 879"/>
                <a:gd name="T45" fmla="*/ 718 h 1571"/>
                <a:gd name="T46" fmla="*/ 879 w 879"/>
                <a:gd name="T47" fmla="*/ 181 h 1571"/>
                <a:gd name="T48" fmla="*/ 699 w 879"/>
                <a:gd name="T4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9" h="1571">
                  <a:moveTo>
                    <a:pt x="699" y="0"/>
                  </a:moveTo>
                  <a:cubicBezTo>
                    <a:pt x="652" y="0"/>
                    <a:pt x="610" y="17"/>
                    <a:pt x="577" y="47"/>
                  </a:cubicBezTo>
                  <a:cubicBezTo>
                    <a:pt x="577" y="47"/>
                    <a:pt x="577" y="47"/>
                    <a:pt x="577" y="47"/>
                  </a:cubicBezTo>
                  <a:cubicBezTo>
                    <a:pt x="577" y="47"/>
                    <a:pt x="577" y="47"/>
                    <a:pt x="577" y="47"/>
                  </a:cubicBezTo>
                  <a:cubicBezTo>
                    <a:pt x="571" y="51"/>
                    <a:pt x="567" y="57"/>
                    <a:pt x="561" y="63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60" y="292"/>
                    <a:pt x="60" y="292"/>
                    <a:pt x="60" y="292"/>
                  </a:cubicBezTo>
                  <a:cubicBezTo>
                    <a:pt x="26" y="292"/>
                    <a:pt x="0" y="317"/>
                    <a:pt x="0" y="351"/>
                  </a:cubicBezTo>
                  <a:cubicBezTo>
                    <a:pt x="0" y="385"/>
                    <a:pt x="26" y="410"/>
                    <a:pt x="60" y="410"/>
                  </a:cubicBezTo>
                  <a:cubicBezTo>
                    <a:pt x="375" y="410"/>
                    <a:pt x="375" y="410"/>
                    <a:pt x="375" y="410"/>
                  </a:cubicBezTo>
                  <a:cubicBezTo>
                    <a:pt x="518" y="266"/>
                    <a:pt x="518" y="266"/>
                    <a:pt x="518" y="266"/>
                  </a:cubicBezTo>
                  <a:cubicBezTo>
                    <a:pt x="518" y="687"/>
                    <a:pt x="518" y="687"/>
                    <a:pt x="518" y="687"/>
                  </a:cubicBezTo>
                  <a:cubicBezTo>
                    <a:pt x="60" y="687"/>
                    <a:pt x="60" y="687"/>
                    <a:pt x="60" y="687"/>
                  </a:cubicBezTo>
                  <a:cubicBezTo>
                    <a:pt x="60" y="687"/>
                    <a:pt x="60" y="687"/>
                    <a:pt x="60" y="687"/>
                  </a:cubicBezTo>
                  <a:cubicBezTo>
                    <a:pt x="28" y="687"/>
                    <a:pt x="2" y="712"/>
                    <a:pt x="2" y="744"/>
                  </a:cubicBezTo>
                  <a:cubicBezTo>
                    <a:pt x="2" y="746"/>
                    <a:pt x="2" y="746"/>
                    <a:pt x="2" y="746"/>
                  </a:cubicBezTo>
                  <a:cubicBezTo>
                    <a:pt x="2" y="746"/>
                    <a:pt x="2" y="746"/>
                    <a:pt x="2" y="746"/>
                  </a:cubicBezTo>
                  <a:cubicBezTo>
                    <a:pt x="2" y="1474"/>
                    <a:pt x="2" y="1474"/>
                    <a:pt x="2" y="1474"/>
                  </a:cubicBezTo>
                  <a:cubicBezTo>
                    <a:pt x="2" y="1528"/>
                    <a:pt x="46" y="1571"/>
                    <a:pt x="99" y="1571"/>
                  </a:cubicBezTo>
                  <a:cubicBezTo>
                    <a:pt x="152" y="1571"/>
                    <a:pt x="196" y="1528"/>
                    <a:pt x="196" y="1474"/>
                  </a:cubicBezTo>
                  <a:cubicBezTo>
                    <a:pt x="196" y="900"/>
                    <a:pt x="196" y="900"/>
                    <a:pt x="196" y="900"/>
                  </a:cubicBezTo>
                  <a:cubicBezTo>
                    <a:pt x="699" y="900"/>
                    <a:pt x="699" y="900"/>
                    <a:pt x="699" y="900"/>
                  </a:cubicBezTo>
                  <a:cubicBezTo>
                    <a:pt x="798" y="900"/>
                    <a:pt x="879" y="819"/>
                    <a:pt x="879" y="718"/>
                  </a:cubicBezTo>
                  <a:cubicBezTo>
                    <a:pt x="879" y="181"/>
                    <a:pt x="879" y="181"/>
                    <a:pt x="879" y="181"/>
                  </a:cubicBezTo>
                  <a:cubicBezTo>
                    <a:pt x="879" y="80"/>
                    <a:pt x="798" y="0"/>
                    <a:pt x="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-4521200" y="3086100"/>
              <a:ext cx="996950" cy="1727200"/>
            </a:xfrm>
            <a:custGeom>
              <a:avLst/>
              <a:gdLst>
                <a:gd name="T0" fmla="*/ 99 w 905"/>
                <a:gd name="T1" fmla="*/ 0 h 1567"/>
                <a:gd name="T2" fmla="*/ 198 w 905"/>
                <a:gd name="T3" fmla="*/ 99 h 1567"/>
                <a:gd name="T4" fmla="*/ 198 w 905"/>
                <a:gd name="T5" fmla="*/ 764 h 1567"/>
                <a:gd name="T6" fmla="*/ 806 w 905"/>
                <a:gd name="T7" fmla="*/ 764 h 1567"/>
                <a:gd name="T8" fmla="*/ 905 w 905"/>
                <a:gd name="T9" fmla="*/ 863 h 1567"/>
                <a:gd name="T10" fmla="*/ 806 w 905"/>
                <a:gd name="T11" fmla="*/ 961 h 1567"/>
                <a:gd name="T12" fmla="*/ 476 w 905"/>
                <a:gd name="T13" fmla="*/ 961 h 1567"/>
                <a:gd name="T14" fmla="*/ 476 w 905"/>
                <a:gd name="T15" fmla="*/ 1478 h 1567"/>
                <a:gd name="T16" fmla="*/ 707 w 905"/>
                <a:gd name="T17" fmla="*/ 1478 h 1567"/>
                <a:gd name="T18" fmla="*/ 707 w 905"/>
                <a:gd name="T19" fmla="*/ 1478 h 1567"/>
                <a:gd name="T20" fmla="*/ 707 w 905"/>
                <a:gd name="T21" fmla="*/ 1478 h 1567"/>
                <a:gd name="T22" fmla="*/ 753 w 905"/>
                <a:gd name="T23" fmla="*/ 1522 h 1567"/>
                <a:gd name="T24" fmla="*/ 707 w 905"/>
                <a:gd name="T25" fmla="*/ 1567 h 1567"/>
                <a:gd name="T26" fmla="*/ 707 w 905"/>
                <a:gd name="T27" fmla="*/ 1567 h 1567"/>
                <a:gd name="T28" fmla="*/ 707 w 905"/>
                <a:gd name="T29" fmla="*/ 1567 h 1567"/>
                <a:gd name="T30" fmla="*/ 226 w 905"/>
                <a:gd name="T31" fmla="*/ 1567 h 1567"/>
                <a:gd name="T32" fmla="*/ 226 w 905"/>
                <a:gd name="T33" fmla="*/ 1567 h 1567"/>
                <a:gd name="T34" fmla="*/ 182 w 905"/>
                <a:gd name="T35" fmla="*/ 1522 h 1567"/>
                <a:gd name="T36" fmla="*/ 226 w 905"/>
                <a:gd name="T37" fmla="*/ 1478 h 1567"/>
                <a:gd name="T38" fmla="*/ 226 w 905"/>
                <a:gd name="T39" fmla="*/ 1478 h 1567"/>
                <a:gd name="T40" fmla="*/ 423 w 905"/>
                <a:gd name="T41" fmla="*/ 1478 h 1567"/>
                <a:gd name="T42" fmla="*/ 423 w 905"/>
                <a:gd name="T43" fmla="*/ 961 h 1567"/>
                <a:gd name="T44" fmla="*/ 93 w 905"/>
                <a:gd name="T45" fmla="*/ 961 h 1567"/>
                <a:gd name="T46" fmla="*/ 93 w 905"/>
                <a:gd name="T47" fmla="*/ 961 h 1567"/>
                <a:gd name="T48" fmla="*/ 0 w 905"/>
                <a:gd name="T49" fmla="*/ 863 h 1567"/>
                <a:gd name="T50" fmla="*/ 0 w 905"/>
                <a:gd name="T51" fmla="*/ 99 h 1567"/>
                <a:gd name="T52" fmla="*/ 99 w 905"/>
                <a:gd name="T53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5" h="1567">
                  <a:moveTo>
                    <a:pt x="99" y="0"/>
                  </a:moveTo>
                  <a:cubicBezTo>
                    <a:pt x="152" y="0"/>
                    <a:pt x="198" y="44"/>
                    <a:pt x="198" y="99"/>
                  </a:cubicBezTo>
                  <a:cubicBezTo>
                    <a:pt x="198" y="764"/>
                    <a:pt x="198" y="764"/>
                    <a:pt x="198" y="764"/>
                  </a:cubicBezTo>
                  <a:cubicBezTo>
                    <a:pt x="806" y="764"/>
                    <a:pt x="806" y="764"/>
                    <a:pt x="806" y="764"/>
                  </a:cubicBezTo>
                  <a:cubicBezTo>
                    <a:pt x="859" y="764"/>
                    <a:pt x="905" y="807"/>
                    <a:pt x="905" y="863"/>
                  </a:cubicBezTo>
                  <a:cubicBezTo>
                    <a:pt x="905" y="916"/>
                    <a:pt x="859" y="961"/>
                    <a:pt x="806" y="961"/>
                  </a:cubicBezTo>
                  <a:cubicBezTo>
                    <a:pt x="476" y="961"/>
                    <a:pt x="476" y="961"/>
                    <a:pt x="476" y="961"/>
                  </a:cubicBezTo>
                  <a:cubicBezTo>
                    <a:pt x="476" y="1478"/>
                    <a:pt x="476" y="1478"/>
                    <a:pt x="476" y="1478"/>
                  </a:cubicBezTo>
                  <a:cubicBezTo>
                    <a:pt x="707" y="1478"/>
                    <a:pt x="707" y="1478"/>
                    <a:pt x="707" y="1478"/>
                  </a:cubicBezTo>
                  <a:cubicBezTo>
                    <a:pt x="707" y="1478"/>
                    <a:pt x="707" y="1478"/>
                    <a:pt x="707" y="1478"/>
                  </a:cubicBezTo>
                  <a:cubicBezTo>
                    <a:pt x="707" y="1478"/>
                    <a:pt x="707" y="1478"/>
                    <a:pt x="707" y="1478"/>
                  </a:cubicBezTo>
                  <a:cubicBezTo>
                    <a:pt x="733" y="1478"/>
                    <a:pt x="753" y="1498"/>
                    <a:pt x="753" y="1522"/>
                  </a:cubicBezTo>
                  <a:cubicBezTo>
                    <a:pt x="753" y="1547"/>
                    <a:pt x="733" y="1567"/>
                    <a:pt x="707" y="1567"/>
                  </a:cubicBezTo>
                  <a:cubicBezTo>
                    <a:pt x="707" y="1567"/>
                    <a:pt x="707" y="1567"/>
                    <a:pt x="707" y="1567"/>
                  </a:cubicBezTo>
                  <a:cubicBezTo>
                    <a:pt x="707" y="1567"/>
                    <a:pt x="707" y="1567"/>
                    <a:pt x="707" y="1567"/>
                  </a:cubicBezTo>
                  <a:cubicBezTo>
                    <a:pt x="226" y="1567"/>
                    <a:pt x="226" y="1567"/>
                    <a:pt x="226" y="1567"/>
                  </a:cubicBezTo>
                  <a:cubicBezTo>
                    <a:pt x="226" y="1567"/>
                    <a:pt x="226" y="1567"/>
                    <a:pt x="226" y="1567"/>
                  </a:cubicBezTo>
                  <a:cubicBezTo>
                    <a:pt x="202" y="1567"/>
                    <a:pt x="182" y="1547"/>
                    <a:pt x="182" y="1522"/>
                  </a:cubicBezTo>
                  <a:cubicBezTo>
                    <a:pt x="182" y="1498"/>
                    <a:pt x="202" y="1478"/>
                    <a:pt x="226" y="1478"/>
                  </a:cubicBezTo>
                  <a:cubicBezTo>
                    <a:pt x="226" y="1478"/>
                    <a:pt x="226" y="1478"/>
                    <a:pt x="226" y="1478"/>
                  </a:cubicBezTo>
                  <a:cubicBezTo>
                    <a:pt x="423" y="1478"/>
                    <a:pt x="423" y="1478"/>
                    <a:pt x="423" y="1478"/>
                  </a:cubicBezTo>
                  <a:cubicBezTo>
                    <a:pt x="423" y="961"/>
                    <a:pt x="423" y="961"/>
                    <a:pt x="423" y="961"/>
                  </a:cubicBezTo>
                  <a:cubicBezTo>
                    <a:pt x="93" y="961"/>
                    <a:pt x="93" y="961"/>
                    <a:pt x="93" y="961"/>
                  </a:cubicBezTo>
                  <a:cubicBezTo>
                    <a:pt x="93" y="961"/>
                    <a:pt x="93" y="961"/>
                    <a:pt x="93" y="961"/>
                  </a:cubicBezTo>
                  <a:cubicBezTo>
                    <a:pt x="42" y="957"/>
                    <a:pt x="0" y="916"/>
                    <a:pt x="0" y="86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-4241800" y="2468562"/>
              <a:ext cx="388937" cy="387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-4252913" y="2927350"/>
              <a:ext cx="971550" cy="1731963"/>
            </a:xfrm>
            <a:custGeom>
              <a:avLst/>
              <a:gdLst>
                <a:gd name="T0" fmla="*/ 182 w 883"/>
                <a:gd name="T1" fmla="*/ 0 h 1571"/>
                <a:gd name="T2" fmla="*/ 302 w 883"/>
                <a:gd name="T3" fmla="*/ 47 h 1571"/>
                <a:gd name="T4" fmla="*/ 302 w 883"/>
                <a:gd name="T5" fmla="*/ 47 h 1571"/>
                <a:gd name="T6" fmla="*/ 302 w 883"/>
                <a:gd name="T7" fmla="*/ 47 h 1571"/>
                <a:gd name="T8" fmla="*/ 318 w 883"/>
                <a:gd name="T9" fmla="*/ 63 h 1571"/>
                <a:gd name="T10" fmla="*/ 542 w 883"/>
                <a:gd name="T11" fmla="*/ 292 h 1571"/>
                <a:gd name="T12" fmla="*/ 823 w 883"/>
                <a:gd name="T13" fmla="*/ 292 h 1571"/>
                <a:gd name="T14" fmla="*/ 883 w 883"/>
                <a:gd name="T15" fmla="*/ 351 h 1571"/>
                <a:gd name="T16" fmla="*/ 823 w 883"/>
                <a:gd name="T17" fmla="*/ 410 h 1571"/>
                <a:gd name="T18" fmla="*/ 506 w 883"/>
                <a:gd name="T19" fmla="*/ 410 h 1571"/>
                <a:gd name="T20" fmla="*/ 362 w 883"/>
                <a:gd name="T21" fmla="*/ 266 h 1571"/>
                <a:gd name="T22" fmla="*/ 362 w 883"/>
                <a:gd name="T23" fmla="*/ 687 h 1571"/>
                <a:gd name="T24" fmla="*/ 823 w 883"/>
                <a:gd name="T25" fmla="*/ 687 h 1571"/>
                <a:gd name="T26" fmla="*/ 823 w 883"/>
                <a:gd name="T27" fmla="*/ 687 h 1571"/>
                <a:gd name="T28" fmla="*/ 881 w 883"/>
                <a:gd name="T29" fmla="*/ 744 h 1571"/>
                <a:gd name="T30" fmla="*/ 881 w 883"/>
                <a:gd name="T31" fmla="*/ 746 h 1571"/>
                <a:gd name="T32" fmla="*/ 881 w 883"/>
                <a:gd name="T33" fmla="*/ 746 h 1571"/>
                <a:gd name="T34" fmla="*/ 881 w 883"/>
                <a:gd name="T35" fmla="*/ 1474 h 1571"/>
                <a:gd name="T36" fmla="*/ 782 w 883"/>
                <a:gd name="T37" fmla="*/ 1571 h 1571"/>
                <a:gd name="T38" fmla="*/ 685 w 883"/>
                <a:gd name="T39" fmla="*/ 1474 h 1571"/>
                <a:gd name="T40" fmla="*/ 685 w 883"/>
                <a:gd name="T41" fmla="*/ 900 h 1571"/>
                <a:gd name="T42" fmla="*/ 182 w 883"/>
                <a:gd name="T43" fmla="*/ 900 h 1571"/>
                <a:gd name="T44" fmla="*/ 0 w 883"/>
                <a:gd name="T45" fmla="*/ 718 h 1571"/>
                <a:gd name="T46" fmla="*/ 0 w 883"/>
                <a:gd name="T47" fmla="*/ 181 h 1571"/>
                <a:gd name="T48" fmla="*/ 182 w 883"/>
                <a:gd name="T4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3" h="1571">
                  <a:moveTo>
                    <a:pt x="182" y="0"/>
                  </a:moveTo>
                  <a:cubicBezTo>
                    <a:pt x="227" y="0"/>
                    <a:pt x="271" y="17"/>
                    <a:pt x="302" y="47"/>
                  </a:cubicBezTo>
                  <a:cubicBezTo>
                    <a:pt x="302" y="47"/>
                    <a:pt x="302" y="47"/>
                    <a:pt x="302" y="47"/>
                  </a:cubicBezTo>
                  <a:cubicBezTo>
                    <a:pt x="302" y="47"/>
                    <a:pt x="302" y="47"/>
                    <a:pt x="302" y="47"/>
                  </a:cubicBezTo>
                  <a:cubicBezTo>
                    <a:pt x="308" y="51"/>
                    <a:pt x="314" y="57"/>
                    <a:pt x="318" y="63"/>
                  </a:cubicBezTo>
                  <a:cubicBezTo>
                    <a:pt x="542" y="292"/>
                    <a:pt x="542" y="292"/>
                    <a:pt x="542" y="292"/>
                  </a:cubicBezTo>
                  <a:cubicBezTo>
                    <a:pt x="823" y="292"/>
                    <a:pt x="823" y="292"/>
                    <a:pt x="823" y="292"/>
                  </a:cubicBezTo>
                  <a:cubicBezTo>
                    <a:pt x="855" y="292"/>
                    <a:pt x="883" y="317"/>
                    <a:pt x="883" y="351"/>
                  </a:cubicBezTo>
                  <a:cubicBezTo>
                    <a:pt x="883" y="385"/>
                    <a:pt x="855" y="410"/>
                    <a:pt x="823" y="410"/>
                  </a:cubicBezTo>
                  <a:cubicBezTo>
                    <a:pt x="506" y="410"/>
                    <a:pt x="506" y="410"/>
                    <a:pt x="506" y="410"/>
                  </a:cubicBezTo>
                  <a:cubicBezTo>
                    <a:pt x="362" y="266"/>
                    <a:pt x="362" y="266"/>
                    <a:pt x="362" y="266"/>
                  </a:cubicBezTo>
                  <a:cubicBezTo>
                    <a:pt x="362" y="687"/>
                    <a:pt x="362" y="687"/>
                    <a:pt x="362" y="687"/>
                  </a:cubicBezTo>
                  <a:cubicBezTo>
                    <a:pt x="823" y="687"/>
                    <a:pt x="823" y="687"/>
                    <a:pt x="823" y="687"/>
                  </a:cubicBezTo>
                  <a:cubicBezTo>
                    <a:pt x="823" y="687"/>
                    <a:pt x="823" y="687"/>
                    <a:pt x="823" y="687"/>
                  </a:cubicBezTo>
                  <a:cubicBezTo>
                    <a:pt x="855" y="687"/>
                    <a:pt x="881" y="712"/>
                    <a:pt x="881" y="744"/>
                  </a:cubicBezTo>
                  <a:cubicBezTo>
                    <a:pt x="881" y="746"/>
                    <a:pt x="881" y="746"/>
                    <a:pt x="881" y="746"/>
                  </a:cubicBezTo>
                  <a:cubicBezTo>
                    <a:pt x="881" y="746"/>
                    <a:pt x="881" y="746"/>
                    <a:pt x="881" y="746"/>
                  </a:cubicBezTo>
                  <a:cubicBezTo>
                    <a:pt x="881" y="1474"/>
                    <a:pt x="881" y="1474"/>
                    <a:pt x="881" y="1474"/>
                  </a:cubicBezTo>
                  <a:cubicBezTo>
                    <a:pt x="881" y="1528"/>
                    <a:pt x="837" y="1571"/>
                    <a:pt x="782" y="1571"/>
                  </a:cubicBezTo>
                  <a:cubicBezTo>
                    <a:pt x="728" y="1571"/>
                    <a:pt x="685" y="1528"/>
                    <a:pt x="685" y="1474"/>
                  </a:cubicBezTo>
                  <a:cubicBezTo>
                    <a:pt x="685" y="900"/>
                    <a:pt x="685" y="900"/>
                    <a:pt x="685" y="900"/>
                  </a:cubicBezTo>
                  <a:cubicBezTo>
                    <a:pt x="182" y="900"/>
                    <a:pt x="182" y="900"/>
                    <a:pt x="182" y="900"/>
                  </a:cubicBezTo>
                  <a:cubicBezTo>
                    <a:pt x="81" y="900"/>
                    <a:pt x="0" y="819"/>
                    <a:pt x="0" y="71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80"/>
                    <a:pt x="81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-3686175" y="3430588"/>
              <a:ext cx="2022475" cy="1382713"/>
            </a:xfrm>
            <a:custGeom>
              <a:avLst/>
              <a:gdLst>
                <a:gd name="T0" fmla="*/ 1770 w 1837"/>
                <a:gd name="T1" fmla="*/ 0 h 1254"/>
                <a:gd name="T2" fmla="*/ 1443 w 1837"/>
                <a:gd name="T3" fmla="*/ 0 h 1254"/>
                <a:gd name="T4" fmla="*/ 1331 w 1837"/>
                <a:gd name="T5" fmla="*/ 0 h 1254"/>
                <a:gd name="T6" fmla="*/ 1147 w 1837"/>
                <a:gd name="T7" fmla="*/ 0 h 1254"/>
                <a:gd name="T8" fmla="*/ 956 w 1837"/>
                <a:gd name="T9" fmla="*/ 0 h 1254"/>
                <a:gd name="T10" fmla="*/ 879 w 1837"/>
                <a:gd name="T11" fmla="*/ 0 h 1254"/>
                <a:gd name="T12" fmla="*/ 687 w 1837"/>
                <a:gd name="T13" fmla="*/ 0 h 1254"/>
                <a:gd name="T14" fmla="*/ 503 w 1837"/>
                <a:gd name="T15" fmla="*/ 0 h 1254"/>
                <a:gd name="T16" fmla="*/ 451 w 1837"/>
                <a:gd name="T17" fmla="*/ 0 h 1254"/>
                <a:gd name="T18" fmla="*/ 67 w 1837"/>
                <a:gd name="T19" fmla="*/ 0 h 1254"/>
                <a:gd name="T20" fmla="*/ 0 w 1837"/>
                <a:gd name="T21" fmla="*/ 67 h 1254"/>
                <a:gd name="T22" fmla="*/ 67 w 1837"/>
                <a:gd name="T23" fmla="*/ 134 h 1254"/>
                <a:gd name="T24" fmla="*/ 503 w 1837"/>
                <a:gd name="T25" fmla="*/ 134 h 1254"/>
                <a:gd name="T26" fmla="*/ 503 w 1837"/>
                <a:gd name="T27" fmla="*/ 1151 h 1254"/>
                <a:gd name="T28" fmla="*/ 409 w 1837"/>
                <a:gd name="T29" fmla="*/ 1151 h 1254"/>
                <a:gd name="T30" fmla="*/ 357 w 1837"/>
                <a:gd name="T31" fmla="*/ 1203 h 1254"/>
                <a:gd name="T32" fmla="*/ 409 w 1837"/>
                <a:gd name="T33" fmla="*/ 1254 h 1254"/>
                <a:gd name="T34" fmla="*/ 503 w 1837"/>
                <a:gd name="T35" fmla="*/ 1254 h 1254"/>
                <a:gd name="T36" fmla="*/ 1315 w 1837"/>
                <a:gd name="T37" fmla="*/ 1254 h 1254"/>
                <a:gd name="T38" fmla="*/ 1331 w 1837"/>
                <a:gd name="T39" fmla="*/ 1254 h 1254"/>
                <a:gd name="T40" fmla="*/ 1426 w 1837"/>
                <a:gd name="T41" fmla="*/ 1254 h 1254"/>
                <a:gd name="T42" fmla="*/ 1477 w 1837"/>
                <a:gd name="T43" fmla="*/ 1203 h 1254"/>
                <a:gd name="T44" fmla="*/ 1426 w 1837"/>
                <a:gd name="T45" fmla="*/ 1151 h 1254"/>
                <a:gd name="T46" fmla="*/ 1331 w 1837"/>
                <a:gd name="T47" fmla="*/ 1151 h 1254"/>
                <a:gd name="T48" fmla="*/ 1331 w 1837"/>
                <a:gd name="T49" fmla="*/ 134 h 1254"/>
                <a:gd name="T50" fmla="*/ 1770 w 1837"/>
                <a:gd name="T51" fmla="*/ 134 h 1254"/>
                <a:gd name="T52" fmla="*/ 1837 w 1837"/>
                <a:gd name="T53" fmla="*/ 67 h 1254"/>
                <a:gd name="T54" fmla="*/ 1770 w 1837"/>
                <a:gd name="T5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7" h="1254">
                  <a:moveTo>
                    <a:pt x="1770" y="0"/>
                  </a:moveTo>
                  <a:cubicBezTo>
                    <a:pt x="1609" y="0"/>
                    <a:pt x="1508" y="0"/>
                    <a:pt x="1443" y="0"/>
                  </a:cubicBezTo>
                  <a:cubicBezTo>
                    <a:pt x="1331" y="0"/>
                    <a:pt x="1331" y="0"/>
                    <a:pt x="1331" y="0"/>
                  </a:cubicBezTo>
                  <a:cubicBezTo>
                    <a:pt x="1147" y="0"/>
                    <a:pt x="1147" y="0"/>
                    <a:pt x="1147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485" y="0"/>
                    <a:pt x="468" y="0"/>
                    <a:pt x="45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9" y="0"/>
                    <a:pt x="0" y="29"/>
                    <a:pt x="0" y="67"/>
                  </a:cubicBezTo>
                  <a:cubicBezTo>
                    <a:pt x="0" y="105"/>
                    <a:pt x="29" y="134"/>
                    <a:pt x="67" y="134"/>
                  </a:cubicBezTo>
                  <a:cubicBezTo>
                    <a:pt x="503" y="134"/>
                    <a:pt x="503" y="134"/>
                    <a:pt x="503" y="134"/>
                  </a:cubicBezTo>
                  <a:cubicBezTo>
                    <a:pt x="503" y="1151"/>
                    <a:pt x="503" y="1151"/>
                    <a:pt x="503" y="1151"/>
                  </a:cubicBezTo>
                  <a:cubicBezTo>
                    <a:pt x="409" y="1151"/>
                    <a:pt x="409" y="1151"/>
                    <a:pt x="409" y="1151"/>
                  </a:cubicBezTo>
                  <a:cubicBezTo>
                    <a:pt x="381" y="1151"/>
                    <a:pt x="357" y="1175"/>
                    <a:pt x="357" y="1203"/>
                  </a:cubicBezTo>
                  <a:cubicBezTo>
                    <a:pt x="357" y="1230"/>
                    <a:pt x="381" y="1254"/>
                    <a:pt x="409" y="1254"/>
                  </a:cubicBezTo>
                  <a:cubicBezTo>
                    <a:pt x="503" y="1254"/>
                    <a:pt x="503" y="1254"/>
                    <a:pt x="503" y="1254"/>
                  </a:cubicBezTo>
                  <a:cubicBezTo>
                    <a:pt x="1315" y="1254"/>
                    <a:pt x="1315" y="1254"/>
                    <a:pt x="1315" y="1254"/>
                  </a:cubicBezTo>
                  <a:cubicBezTo>
                    <a:pt x="1331" y="1254"/>
                    <a:pt x="1331" y="1254"/>
                    <a:pt x="1331" y="1254"/>
                  </a:cubicBezTo>
                  <a:cubicBezTo>
                    <a:pt x="1426" y="1254"/>
                    <a:pt x="1426" y="1254"/>
                    <a:pt x="1426" y="1254"/>
                  </a:cubicBezTo>
                  <a:cubicBezTo>
                    <a:pt x="1456" y="1254"/>
                    <a:pt x="1477" y="1230"/>
                    <a:pt x="1477" y="1203"/>
                  </a:cubicBezTo>
                  <a:cubicBezTo>
                    <a:pt x="1477" y="1175"/>
                    <a:pt x="1456" y="1151"/>
                    <a:pt x="1426" y="1151"/>
                  </a:cubicBezTo>
                  <a:cubicBezTo>
                    <a:pt x="1331" y="1151"/>
                    <a:pt x="1331" y="1151"/>
                    <a:pt x="1331" y="1151"/>
                  </a:cubicBezTo>
                  <a:cubicBezTo>
                    <a:pt x="1331" y="134"/>
                    <a:pt x="1331" y="134"/>
                    <a:pt x="1331" y="134"/>
                  </a:cubicBezTo>
                  <a:cubicBezTo>
                    <a:pt x="1770" y="134"/>
                    <a:pt x="1770" y="134"/>
                    <a:pt x="1770" y="134"/>
                  </a:cubicBezTo>
                  <a:cubicBezTo>
                    <a:pt x="1807" y="134"/>
                    <a:pt x="1837" y="105"/>
                    <a:pt x="1837" y="67"/>
                  </a:cubicBezTo>
                  <a:cubicBezTo>
                    <a:pt x="1837" y="29"/>
                    <a:pt x="1807" y="0"/>
                    <a:pt x="1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-3222625" y="2779713"/>
              <a:ext cx="757237" cy="604838"/>
            </a:xfrm>
            <a:custGeom>
              <a:avLst/>
              <a:gdLst>
                <a:gd name="T0" fmla="*/ 653 w 687"/>
                <a:gd name="T1" fmla="*/ 6 h 549"/>
                <a:gd name="T2" fmla="*/ 602 w 687"/>
                <a:gd name="T3" fmla="*/ 33 h 549"/>
                <a:gd name="T4" fmla="*/ 602 w 687"/>
                <a:gd name="T5" fmla="*/ 33 h 549"/>
                <a:gd name="T6" fmla="*/ 602 w 687"/>
                <a:gd name="T7" fmla="*/ 35 h 549"/>
                <a:gd name="T8" fmla="*/ 602 w 687"/>
                <a:gd name="T9" fmla="*/ 36 h 549"/>
                <a:gd name="T10" fmla="*/ 601 w 687"/>
                <a:gd name="T11" fmla="*/ 37 h 549"/>
                <a:gd name="T12" fmla="*/ 489 w 687"/>
                <a:gd name="T13" fmla="*/ 468 h 549"/>
                <a:gd name="T14" fmla="*/ 40 w 687"/>
                <a:gd name="T15" fmla="*/ 468 h 549"/>
                <a:gd name="T16" fmla="*/ 40 w 687"/>
                <a:gd name="T17" fmla="*/ 468 h 549"/>
                <a:gd name="T18" fmla="*/ 0 w 687"/>
                <a:gd name="T19" fmla="*/ 509 h 549"/>
                <a:gd name="T20" fmla="*/ 40 w 687"/>
                <a:gd name="T21" fmla="*/ 549 h 549"/>
                <a:gd name="T22" fmla="*/ 40 w 687"/>
                <a:gd name="T23" fmla="*/ 549 h 549"/>
                <a:gd name="T24" fmla="*/ 521 w 687"/>
                <a:gd name="T25" fmla="*/ 549 h 549"/>
                <a:gd name="T26" fmla="*/ 561 w 687"/>
                <a:gd name="T27" fmla="*/ 519 h 549"/>
                <a:gd name="T28" fmla="*/ 561 w 687"/>
                <a:gd name="T29" fmla="*/ 519 h 549"/>
                <a:gd name="T30" fmla="*/ 682 w 687"/>
                <a:gd name="T31" fmla="*/ 54 h 549"/>
                <a:gd name="T32" fmla="*/ 682 w 687"/>
                <a:gd name="T33" fmla="*/ 54 h 549"/>
                <a:gd name="T34" fmla="*/ 653 w 687"/>
                <a:gd name="T35" fmla="*/ 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7" h="549">
                  <a:moveTo>
                    <a:pt x="653" y="6"/>
                  </a:moveTo>
                  <a:cubicBezTo>
                    <a:pt x="631" y="0"/>
                    <a:pt x="609" y="13"/>
                    <a:pt x="602" y="33"/>
                  </a:cubicBezTo>
                  <a:cubicBezTo>
                    <a:pt x="602" y="33"/>
                    <a:pt x="602" y="33"/>
                    <a:pt x="602" y="33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2" y="36"/>
                    <a:pt x="602" y="36"/>
                    <a:pt x="602" y="36"/>
                  </a:cubicBezTo>
                  <a:cubicBezTo>
                    <a:pt x="602" y="36"/>
                    <a:pt x="602" y="36"/>
                    <a:pt x="601" y="37"/>
                  </a:cubicBezTo>
                  <a:cubicBezTo>
                    <a:pt x="489" y="468"/>
                    <a:pt x="489" y="468"/>
                    <a:pt x="489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18" y="468"/>
                    <a:pt x="0" y="486"/>
                    <a:pt x="0" y="509"/>
                  </a:cubicBezTo>
                  <a:cubicBezTo>
                    <a:pt x="0" y="532"/>
                    <a:pt x="18" y="549"/>
                    <a:pt x="40" y="549"/>
                  </a:cubicBezTo>
                  <a:cubicBezTo>
                    <a:pt x="40" y="549"/>
                    <a:pt x="40" y="549"/>
                    <a:pt x="40" y="549"/>
                  </a:cubicBezTo>
                  <a:cubicBezTo>
                    <a:pt x="521" y="549"/>
                    <a:pt x="521" y="549"/>
                    <a:pt x="521" y="549"/>
                  </a:cubicBezTo>
                  <a:cubicBezTo>
                    <a:pt x="540" y="549"/>
                    <a:pt x="556" y="537"/>
                    <a:pt x="561" y="519"/>
                  </a:cubicBezTo>
                  <a:cubicBezTo>
                    <a:pt x="561" y="519"/>
                    <a:pt x="561" y="519"/>
                    <a:pt x="561" y="519"/>
                  </a:cubicBezTo>
                  <a:cubicBezTo>
                    <a:pt x="682" y="54"/>
                    <a:pt x="682" y="54"/>
                    <a:pt x="682" y="54"/>
                  </a:cubicBezTo>
                  <a:cubicBezTo>
                    <a:pt x="682" y="54"/>
                    <a:pt x="682" y="54"/>
                    <a:pt x="682" y="54"/>
                  </a:cubicBezTo>
                  <a:cubicBezTo>
                    <a:pt x="687" y="33"/>
                    <a:pt x="674" y="12"/>
                    <a:pt x="653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Freeform 34"/>
            <p:cNvSpPr>
              <a:spLocks noEditPoints="1"/>
            </p:cNvSpPr>
            <p:nvPr/>
          </p:nvSpPr>
          <p:spPr bwMode="auto">
            <a:xfrm>
              <a:off x="-3088572" y="2785116"/>
              <a:ext cx="342923" cy="322580"/>
            </a:xfrm>
            <a:custGeom>
              <a:avLst/>
              <a:gdLst>
                <a:gd name="T0" fmla="*/ 5 w 112"/>
                <a:gd name="T1" fmla="*/ 57 h 105"/>
                <a:gd name="T2" fmla="*/ 13 w 112"/>
                <a:gd name="T3" fmla="*/ 9 h 105"/>
                <a:gd name="T4" fmla="*/ 22 w 112"/>
                <a:gd name="T5" fmla="*/ 0 h 105"/>
                <a:gd name="T6" fmla="*/ 97 w 112"/>
                <a:gd name="T7" fmla="*/ 3 h 105"/>
                <a:gd name="T8" fmla="*/ 100 w 112"/>
                <a:gd name="T9" fmla="*/ 9 h 105"/>
                <a:gd name="T10" fmla="*/ 108 w 112"/>
                <a:gd name="T11" fmla="*/ 57 h 105"/>
                <a:gd name="T12" fmla="*/ 112 w 112"/>
                <a:gd name="T13" fmla="*/ 61 h 105"/>
                <a:gd name="T14" fmla="*/ 108 w 112"/>
                <a:gd name="T15" fmla="*/ 105 h 105"/>
                <a:gd name="T16" fmla="*/ 5 w 112"/>
                <a:gd name="T17" fmla="*/ 105 h 105"/>
                <a:gd name="T18" fmla="*/ 0 w 112"/>
                <a:gd name="T19" fmla="*/ 100 h 105"/>
                <a:gd name="T20" fmla="*/ 5 w 112"/>
                <a:gd name="T21" fmla="*/ 57 h 105"/>
                <a:gd name="T22" fmla="*/ 18 w 112"/>
                <a:gd name="T23" fmla="*/ 57 h 105"/>
                <a:gd name="T24" fmla="*/ 34 w 112"/>
                <a:gd name="T25" fmla="*/ 61 h 105"/>
                <a:gd name="T26" fmla="*/ 56 w 112"/>
                <a:gd name="T27" fmla="*/ 79 h 105"/>
                <a:gd name="T28" fmla="*/ 78 w 112"/>
                <a:gd name="T29" fmla="*/ 61 h 105"/>
                <a:gd name="T30" fmla="*/ 83 w 112"/>
                <a:gd name="T31" fmla="*/ 57 h 105"/>
                <a:gd name="T32" fmla="*/ 95 w 112"/>
                <a:gd name="T33" fmla="*/ 9 h 105"/>
                <a:gd name="T34" fmla="*/ 93 w 112"/>
                <a:gd name="T35" fmla="*/ 6 h 105"/>
                <a:gd name="T36" fmla="*/ 22 w 112"/>
                <a:gd name="T37" fmla="*/ 5 h 105"/>
                <a:gd name="T38" fmla="*/ 18 w 112"/>
                <a:gd name="T39" fmla="*/ 9 h 105"/>
                <a:gd name="T40" fmla="*/ 32 w 112"/>
                <a:gd name="T41" fmla="*/ 35 h 105"/>
                <a:gd name="T42" fmla="*/ 49 w 112"/>
                <a:gd name="T43" fmla="*/ 52 h 105"/>
                <a:gd name="T44" fmla="*/ 55 w 112"/>
                <a:gd name="T45" fmla="*/ 52 h 105"/>
                <a:gd name="T46" fmla="*/ 86 w 112"/>
                <a:gd name="T47" fmla="*/ 21 h 105"/>
                <a:gd name="T48" fmla="*/ 80 w 112"/>
                <a:gd name="T49" fmla="*/ 15 h 105"/>
                <a:gd name="T50" fmla="*/ 38 w 112"/>
                <a:gd name="T51" fmla="*/ 29 h 105"/>
                <a:gd name="T52" fmla="*/ 32 w 112"/>
                <a:gd name="T53" fmla="*/ 35 h 105"/>
                <a:gd name="T54" fmla="*/ 27 w 112"/>
                <a:gd name="T55" fmla="*/ 66 h 105"/>
                <a:gd name="T56" fmla="*/ 9 w 112"/>
                <a:gd name="T57" fmla="*/ 96 h 105"/>
                <a:gd name="T58" fmla="*/ 103 w 112"/>
                <a:gd name="T59" fmla="*/ 66 h 105"/>
                <a:gd name="T60" fmla="*/ 76 w 112"/>
                <a:gd name="T61" fmla="*/ 81 h 105"/>
                <a:gd name="T62" fmla="*/ 36 w 112"/>
                <a:gd name="T63" fmla="*/ 8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105">
                  <a:moveTo>
                    <a:pt x="5" y="57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7"/>
                    <a:pt x="14" y="4"/>
                    <a:pt x="15" y="3"/>
                  </a:cubicBezTo>
                  <a:cubicBezTo>
                    <a:pt x="17" y="1"/>
                    <a:pt x="20" y="0"/>
                    <a:pt x="2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5" y="1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9" y="4"/>
                    <a:pt x="100" y="7"/>
                    <a:pt x="100" y="9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7"/>
                    <a:pt x="112" y="59"/>
                    <a:pt x="112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103"/>
                    <a:pt x="110" y="105"/>
                    <a:pt x="108" y="105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5"/>
                    <a:pt x="0" y="103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9"/>
                    <a:pt x="2" y="57"/>
                    <a:pt x="5" y="57"/>
                  </a:cubicBezTo>
                  <a:close/>
                  <a:moveTo>
                    <a:pt x="18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2" y="57"/>
                    <a:pt x="34" y="59"/>
                    <a:pt x="34" y="61"/>
                  </a:cubicBezTo>
                  <a:cubicBezTo>
                    <a:pt x="35" y="66"/>
                    <a:pt x="38" y="71"/>
                    <a:pt x="42" y="74"/>
                  </a:cubicBezTo>
                  <a:cubicBezTo>
                    <a:pt x="46" y="77"/>
                    <a:pt x="51" y="79"/>
                    <a:pt x="56" y="79"/>
                  </a:cubicBezTo>
                  <a:cubicBezTo>
                    <a:pt x="62" y="79"/>
                    <a:pt x="67" y="77"/>
                    <a:pt x="71" y="74"/>
                  </a:cubicBezTo>
                  <a:cubicBezTo>
                    <a:pt x="75" y="71"/>
                    <a:pt x="77" y="66"/>
                    <a:pt x="78" y="61"/>
                  </a:cubicBezTo>
                  <a:cubicBezTo>
                    <a:pt x="79" y="59"/>
                    <a:pt x="81" y="57"/>
                    <a:pt x="83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8"/>
                    <a:pt x="94" y="7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2" y="5"/>
                    <a:pt x="91" y="5"/>
                    <a:pt x="90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0" y="5"/>
                    <a:pt x="19" y="6"/>
                  </a:cubicBezTo>
                  <a:cubicBezTo>
                    <a:pt x="18" y="7"/>
                    <a:pt x="18" y="8"/>
                    <a:pt x="18" y="9"/>
                  </a:cubicBezTo>
                  <a:cubicBezTo>
                    <a:pt x="18" y="57"/>
                    <a:pt x="18" y="57"/>
                    <a:pt x="18" y="57"/>
                  </a:cubicBezTo>
                  <a:close/>
                  <a:moveTo>
                    <a:pt x="32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1" y="53"/>
                    <a:pt x="53" y="53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7" y="19"/>
                    <a:pt x="87" y="17"/>
                    <a:pt x="86" y="15"/>
                  </a:cubicBezTo>
                  <a:cubicBezTo>
                    <a:pt x="84" y="13"/>
                    <a:pt x="81" y="13"/>
                    <a:pt x="80" y="15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7"/>
                    <a:pt x="34" y="27"/>
                    <a:pt x="32" y="29"/>
                  </a:cubicBezTo>
                  <a:cubicBezTo>
                    <a:pt x="30" y="30"/>
                    <a:pt x="30" y="33"/>
                    <a:pt x="32" y="35"/>
                  </a:cubicBezTo>
                  <a:close/>
                  <a:moveTo>
                    <a:pt x="27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4" y="72"/>
                    <a:pt x="81" y="77"/>
                    <a:pt x="76" y="81"/>
                  </a:cubicBezTo>
                  <a:cubicBezTo>
                    <a:pt x="71" y="85"/>
                    <a:pt x="64" y="88"/>
                    <a:pt x="56" y="88"/>
                  </a:cubicBezTo>
                  <a:cubicBezTo>
                    <a:pt x="49" y="88"/>
                    <a:pt x="42" y="85"/>
                    <a:pt x="36" y="81"/>
                  </a:cubicBezTo>
                  <a:cubicBezTo>
                    <a:pt x="32" y="77"/>
                    <a:pt x="28" y="72"/>
                    <a:pt x="27" y="6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flipH="1">
            <a:off x="6070937" y="3051454"/>
            <a:ext cx="1" cy="3805489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5501238" y="1963711"/>
            <a:ext cx="1132730" cy="113272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Freeform 7"/>
          <p:cNvSpPr/>
          <p:nvPr/>
        </p:nvSpPr>
        <p:spPr bwMode="auto">
          <a:xfrm>
            <a:off x="6403000" y="1963711"/>
            <a:ext cx="230968" cy="46110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latin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17695" y="1963710"/>
            <a:ext cx="3887731" cy="2970824"/>
            <a:chOff x="4991075" y="1706343"/>
            <a:chExt cx="3887731" cy="940198"/>
          </a:xfrm>
        </p:grpSpPr>
        <p:grpSp>
          <p:nvGrpSpPr>
            <p:cNvPr id="36" name="PA_组合 32"/>
            <p:cNvGrpSpPr/>
            <p:nvPr>
              <p:custDataLst>
                <p:tags r:id="rId1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40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168875" y="1706343"/>
              <a:ext cx="3709931" cy="940198"/>
              <a:chOff x="1719578" y="4659220"/>
              <a:chExt cx="3709931" cy="940198"/>
            </a:xfrm>
          </p:grpSpPr>
          <p:sp>
            <p:nvSpPr>
              <p:cNvPr id="38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434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73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西北大学（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Northwest University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），简称“西大”，始建于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，位列国家“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211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工程”、首批国家“双一流”世界一流学科建设高校。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1594413" y="260649"/>
            <a:ext cx="1365758" cy="62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选题背景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BACKGROUND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30" t="23230" r="23422" b="23422"/>
          <a:stretch>
            <a:fillRect/>
          </a:stretch>
        </p:blipFill>
        <p:spPr>
          <a:xfrm>
            <a:off x="30088" y="-106676"/>
            <a:ext cx="1569020" cy="1145082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 flipH="1">
            <a:off x="6070937" y="-501214"/>
            <a:ext cx="1" cy="3805489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5" presetClass="emph" presetSubtype="0" repeatCount="3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35" presetClass="emph" presetSubtype="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9" dur="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7" grpId="1" animBg="1"/>
          <p:bldP spid="34" grpId="0" animBg="1"/>
          <p:bldP spid="34" grpId="1" animBg="1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5" presetClass="emph" presetSubtype="0" repeatCount="3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35" presetClass="emph" presetSubtype="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9" dur="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7" grpId="1" animBg="1"/>
          <p:bldP spid="34" grpId="0" animBg="1"/>
          <p:bldP spid="34" grpId="1" animBg="1"/>
          <p:bldP spid="4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7503539" y="2041896"/>
            <a:ext cx="3958915" cy="2815259"/>
            <a:chOff x="5669543" y="1420114"/>
            <a:chExt cx="3125492" cy="2222596"/>
          </a:xfrm>
        </p:grpSpPr>
        <p:grpSp>
          <p:nvGrpSpPr>
            <p:cNvPr id="42" name="组合 41"/>
            <p:cNvGrpSpPr/>
            <p:nvPr/>
          </p:nvGrpSpPr>
          <p:grpSpPr>
            <a:xfrm>
              <a:off x="5669543" y="1420114"/>
              <a:ext cx="3125492" cy="2222596"/>
              <a:chOff x="5669543" y="1420114"/>
              <a:chExt cx="3125492" cy="222259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5669543" y="1620235"/>
                <a:ext cx="1693116" cy="2022475"/>
                <a:chOff x="5986461" y="1572906"/>
                <a:chExt cx="2089151" cy="2495550"/>
              </a:xfrm>
            </p:grpSpPr>
            <p:sp>
              <p:nvSpPr>
                <p:cNvPr id="48" name="Freeform 5"/>
                <p:cNvSpPr/>
                <p:nvPr/>
              </p:nvSpPr>
              <p:spPr bwMode="auto">
                <a:xfrm>
                  <a:off x="5986461" y="2230131"/>
                  <a:ext cx="1062038" cy="1838325"/>
                </a:xfrm>
                <a:custGeom>
                  <a:avLst/>
                  <a:gdLst>
                    <a:gd name="T0" fmla="*/ 117 w 1069"/>
                    <a:gd name="T1" fmla="*/ 0 h 1851"/>
                    <a:gd name="T2" fmla="*/ 234 w 1069"/>
                    <a:gd name="T3" fmla="*/ 117 h 1851"/>
                    <a:gd name="T4" fmla="*/ 234 w 1069"/>
                    <a:gd name="T5" fmla="*/ 902 h 1851"/>
                    <a:gd name="T6" fmla="*/ 952 w 1069"/>
                    <a:gd name="T7" fmla="*/ 902 h 1851"/>
                    <a:gd name="T8" fmla="*/ 1069 w 1069"/>
                    <a:gd name="T9" fmla="*/ 1019 h 1851"/>
                    <a:gd name="T10" fmla="*/ 952 w 1069"/>
                    <a:gd name="T11" fmla="*/ 1135 h 1851"/>
                    <a:gd name="T12" fmla="*/ 563 w 1069"/>
                    <a:gd name="T13" fmla="*/ 1135 h 1851"/>
                    <a:gd name="T14" fmla="*/ 563 w 1069"/>
                    <a:gd name="T15" fmla="*/ 1746 h 1851"/>
                    <a:gd name="T16" fmla="*/ 835 w 1069"/>
                    <a:gd name="T17" fmla="*/ 1746 h 1851"/>
                    <a:gd name="T18" fmla="*/ 835 w 1069"/>
                    <a:gd name="T19" fmla="*/ 1746 h 1851"/>
                    <a:gd name="T20" fmla="*/ 835 w 1069"/>
                    <a:gd name="T21" fmla="*/ 1746 h 1851"/>
                    <a:gd name="T22" fmla="*/ 889 w 1069"/>
                    <a:gd name="T23" fmla="*/ 1797 h 1851"/>
                    <a:gd name="T24" fmla="*/ 835 w 1069"/>
                    <a:gd name="T25" fmla="*/ 1851 h 1851"/>
                    <a:gd name="T26" fmla="*/ 835 w 1069"/>
                    <a:gd name="T27" fmla="*/ 1851 h 1851"/>
                    <a:gd name="T28" fmla="*/ 835 w 1069"/>
                    <a:gd name="T29" fmla="*/ 1851 h 1851"/>
                    <a:gd name="T30" fmla="*/ 266 w 1069"/>
                    <a:gd name="T31" fmla="*/ 1851 h 1851"/>
                    <a:gd name="T32" fmla="*/ 266 w 1069"/>
                    <a:gd name="T33" fmla="*/ 1851 h 1851"/>
                    <a:gd name="T34" fmla="*/ 215 w 1069"/>
                    <a:gd name="T35" fmla="*/ 1797 h 1851"/>
                    <a:gd name="T36" fmla="*/ 266 w 1069"/>
                    <a:gd name="T37" fmla="*/ 1746 h 1851"/>
                    <a:gd name="T38" fmla="*/ 266 w 1069"/>
                    <a:gd name="T39" fmla="*/ 1746 h 1851"/>
                    <a:gd name="T40" fmla="*/ 500 w 1069"/>
                    <a:gd name="T41" fmla="*/ 1746 h 1851"/>
                    <a:gd name="T42" fmla="*/ 500 w 1069"/>
                    <a:gd name="T43" fmla="*/ 1135 h 1851"/>
                    <a:gd name="T44" fmla="*/ 110 w 1069"/>
                    <a:gd name="T45" fmla="*/ 1135 h 1851"/>
                    <a:gd name="T46" fmla="*/ 110 w 1069"/>
                    <a:gd name="T47" fmla="*/ 1135 h 1851"/>
                    <a:gd name="T48" fmla="*/ 0 w 1069"/>
                    <a:gd name="T49" fmla="*/ 1019 h 1851"/>
                    <a:gd name="T50" fmla="*/ 0 w 1069"/>
                    <a:gd name="T51" fmla="*/ 117 h 1851"/>
                    <a:gd name="T52" fmla="*/ 117 w 1069"/>
                    <a:gd name="T53" fmla="*/ 0 h 1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69" h="1851">
                      <a:moveTo>
                        <a:pt x="117" y="0"/>
                      </a:moveTo>
                      <a:cubicBezTo>
                        <a:pt x="180" y="0"/>
                        <a:pt x="234" y="52"/>
                        <a:pt x="234" y="117"/>
                      </a:cubicBezTo>
                      <a:cubicBezTo>
                        <a:pt x="234" y="902"/>
                        <a:pt x="234" y="902"/>
                        <a:pt x="234" y="902"/>
                      </a:cubicBezTo>
                      <a:cubicBezTo>
                        <a:pt x="952" y="902"/>
                        <a:pt x="952" y="902"/>
                        <a:pt x="952" y="902"/>
                      </a:cubicBezTo>
                      <a:cubicBezTo>
                        <a:pt x="1015" y="902"/>
                        <a:pt x="1069" y="954"/>
                        <a:pt x="1069" y="1019"/>
                      </a:cubicBezTo>
                      <a:cubicBezTo>
                        <a:pt x="1069" y="1082"/>
                        <a:pt x="1015" y="1135"/>
                        <a:pt x="952" y="1135"/>
                      </a:cubicBezTo>
                      <a:cubicBezTo>
                        <a:pt x="563" y="1135"/>
                        <a:pt x="563" y="1135"/>
                        <a:pt x="563" y="1135"/>
                      </a:cubicBezTo>
                      <a:cubicBezTo>
                        <a:pt x="563" y="1746"/>
                        <a:pt x="563" y="1746"/>
                        <a:pt x="563" y="1746"/>
                      </a:cubicBezTo>
                      <a:cubicBezTo>
                        <a:pt x="835" y="1746"/>
                        <a:pt x="835" y="1746"/>
                        <a:pt x="835" y="1746"/>
                      </a:cubicBezTo>
                      <a:cubicBezTo>
                        <a:pt x="835" y="1746"/>
                        <a:pt x="835" y="1746"/>
                        <a:pt x="835" y="1746"/>
                      </a:cubicBezTo>
                      <a:cubicBezTo>
                        <a:pt x="835" y="1746"/>
                        <a:pt x="835" y="1746"/>
                        <a:pt x="835" y="1746"/>
                      </a:cubicBezTo>
                      <a:cubicBezTo>
                        <a:pt x="866" y="1746"/>
                        <a:pt x="889" y="1769"/>
                        <a:pt x="889" y="1797"/>
                      </a:cubicBezTo>
                      <a:cubicBezTo>
                        <a:pt x="889" y="1828"/>
                        <a:pt x="866" y="1851"/>
                        <a:pt x="835" y="1851"/>
                      </a:cubicBezTo>
                      <a:cubicBezTo>
                        <a:pt x="835" y="1851"/>
                        <a:pt x="835" y="1851"/>
                        <a:pt x="835" y="1851"/>
                      </a:cubicBezTo>
                      <a:cubicBezTo>
                        <a:pt x="835" y="1851"/>
                        <a:pt x="835" y="1851"/>
                        <a:pt x="835" y="1851"/>
                      </a:cubicBezTo>
                      <a:cubicBezTo>
                        <a:pt x="266" y="1851"/>
                        <a:pt x="266" y="1851"/>
                        <a:pt x="266" y="1851"/>
                      </a:cubicBezTo>
                      <a:cubicBezTo>
                        <a:pt x="266" y="1851"/>
                        <a:pt x="266" y="1851"/>
                        <a:pt x="266" y="1851"/>
                      </a:cubicBezTo>
                      <a:cubicBezTo>
                        <a:pt x="238" y="1851"/>
                        <a:pt x="215" y="1828"/>
                        <a:pt x="215" y="1797"/>
                      </a:cubicBezTo>
                      <a:cubicBezTo>
                        <a:pt x="215" y="1769"/>
                        <a:pt x="238" y="1746"/>
                        <a:pt x="266" y="1746"/>
                      </a:cubicBezTo>
                      <a:cubicBezTo>
                        <a:pt x="266" y="1746"/>
                        <a:pt x="266" y="1746"/>
                        <a:pt x="266" y="1746"/>
                      </a:cubicBezTo>
                      <a:cubicBezTo>
                        <a:pt x="500" y="1746"/>
                        <a:pt x="500" y="1746"/>
                        <a:pt x="500" y="1746"/>
                      </a:cubicBezTo>
                      <a:cubicBezTo>
                        <a:pt x="500" y="1135"/>
                        <a:pt x="500" y="1135"/>
                        <a:pt x="500" y="1135"/>
                      </a:cubicBezTo>
                      <a:cubicBezTo>
                        <a:pt x="110" y="1135"/>
                        <a:pt x="110" y="1135"/>
                        <a:pt x="110" y="1135"/>
                      </a:cubicBezTo>
                      <a:cubicBezTo>
                        <a:pt x="110" y="1135"/>
                        <a:pt x="110" y="1135"/>
                        <a:pt x="110" y="1135"/>
                      </a:cubicBezTo>
                      <a:cubicBezTo>
                        <a:pt x="49" y="1131"/>
                        <a:pt x="0" y="1082"/>
                        <a:pt x="0" y="1019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52"/>
                        <a:pt x="52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9" name="Oval 6"/>
                <p:cNvSpPr>
                  <a:spLocks noChangeArrowheads="1"/>
                </p:cNvSpPr>
                <p:nvPr/>
              </p:nvSpPr>
              <p:spPr bwMode="auto">
                <a:xfrm>
                  <a:off x="6332536" y="1572906"/>
                  <a:ext cx="412750" cy="412750"/>
                </a:xfrm>
                <a:prstGeom prst="ellipse">
                  <a:avLst/>
                </a:prstGeom>
                <a:solidFill>
                  <a:srgbClr val="A7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7"/>
                <p:cNvSpPr/>
                <p:nvPr/>
              </p:nvSpPr>
              <p:spPr bwMode="auto">
                <a:xfrm>
                  <a:off x="6318249" y="2060268"/>
                  <a:ext cx="998538" cy="1774825"/>
                </a:xfrm>
                <a:custGeom>
                  <a:avLst/>
                  <a:gdLst>
                    <a:gd name="T0" fmla="*/ 208 w 1004"/>
                    <a:gd name="T1" fmla="*/ 0 h 1787"/>
                    <a:gd name="T2" fmla="*/ 345 w 1004"/>
                    <a:gd name="T3" fmla="*/ 54 h 1787"/>
                    <a:gd name="T4" fmla="*/ 345 w 1004"/>
                    <a:gd name="T5" fmla="*/ 54 h 1787"/>
                    <a:gd name="T6" fmla="*/ 345 w 1004"/>
                    <a:gd name="T7" fmla="*/ 54 h 1787"/>
                    <a:gd name="T8" fmla="*/ 363 w 1004"/>
                    <a:gd name="T9" fmla="*/ 72 h 1787"/>
                    <a:gd name="T10" fmla="*/ 617 w 1004"/>
                    <a:gd name="T11" fmla="*/ 333 h 1787"/>
                    <a:gd name="T12" fmla="*/ 937 w 1004"/>
                    <a:gd name="T13" fmla="*/ 333 h 1787"/>
                    <a:gd name="T14" fmla="*/ 1004 w 1004"/>
                    <a:gd name="T15" fmla="*/ 400 h 1787"/>
                    <a:gd name="T16" fmla="*/ 937 w 1004"/>
                    <a:gd name="T17" fmla="*/ 467 h 1787"/>
                    <a:gd name="T18" fmla="*/ 577 w 1004"/>
                    <a:gd name="T19" fmla="*/ 467 h 1787"/>
                    <a:gd name="T20" fmla="*/ 412 w 1004"/>
                    <a:gd name="T21" fmla="*/ 303 h 1787"/>
                    <a:gd name="T22" fmla="*/ 412 w 1004"/>
                    <a:gd name="T23" fmla="*/ 782 h 1787"/>
                    <a:gd name="T24" fmla="*/ 937 w 1004"/>
                    <a:gd name="T25" fmla="*/ 782 h 1787"/>
                    <a:gd name="T26" fmla="*/ 937 w 1004"/>
                    <a:gd name="T27" fmla="*/ 782 h 1787"/>
                    <a:gd name="T28" fmla="*/ 1002 w 1004"/>
                    <a:gd name="T29" fmla="*/ 847 h 1787"/>
                    <a:gd name="T30" fmla="*/ 1002 w 1004"/>
                    <a:gd name="T31" fmla="*/ 849 h 1787"/>
                    <a:gd name="T32" fmla="*/ 1002 w 1004"/>
                    <a:gd name="T33" fmla="*/ 849 h 1787"/>
                    <a:gd name="T34" fmla="*/ 1002 w 1004"/>
                    <a:gd name="T35" fmla="*/ 1677 h 1787"/>
                    <a:gd name="T36" fmla="*/ 890 w 1004"/>
                    <a:gd name="T37" fmla="*/ 1787 h 1787"/>
                    <a:gd name="T38" fmla="*/ 779 w 1004"/>
                    <a:gd name="T39" fmla="*/ 1677 h 1787"/>
                    <a:gd name="T40" fmla="*/ 779 w 1004"/>
                    <a:gd name="T41" fmla="*/ 1024 h 1787"/>
                    <a:gd name="T42" fmla="*/ 208 w 1004"/>
                    <a:gd name="T43" fmla="*/ 1024 h 1787"/>
                    <a:gd name="T44" fmla="*/ 0 w 1004"/>
                    <a:gd name="T45" fmla="*/ 817 h 1787"/>
                    <a:gd name="T46" fmla="*/ 0 w 1004"/>
                    <a:gd name="T47" fmla="*/ 207 h 1787"/>
                    <a:gd name="T48" fmla="*/ 208 w 1004"/>
                    <a:gd name="T49" fmla="*/ 0 h 1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04" h="1787">
                      <a:moveTo>
                        <a:pt x="208" y="0"/>
                      </a:moveTo>
                      <a:cubicBezTo>
                        <a:pt x="259" y="0"/>
                        <a:pt x="309" y="21"/>
                        <a:pt x="345" y="54"/>
                      </a:cubicBezTo>
                      <a:cubicBezTo>
                        <a:pt x="345" y="54"/>
                        <a:pt x="345" y="54"/>
                        <a:pt x="345" y="54"/>
                      </a:cubicBezTo>
                      <a:cubicBezTo>
                        <a:pt x="345" y="54"/>
                        <a:pt x="345" y="54"/>
                        <a:pt x="345" y="54"/>
                      </a:cubicBezTo>
                      <a:cubicBezTo>
                        <a:pt x="352" y="59"/>
                        <a:pt x="358" y="65"/>
                        <a:pt x="363" y="72"/>
                      </a:cubicBezTo>
                      <a:cubicBezTo>
                        <a:pt x="617" y="333"/>
                        <a:pt x="617" y="333"/>
                        <a:pt x="617" y="333"/>
                      </a:cubicBezTo>
                      <a:cubicBezTo>
                        <a:pt x="937" y="333"/>
                        <a:pt x="937" y="333"/>
                        <a:pt x="937" y="333"/>
                      </a:cubicBezTo>
                      <a:cubicBezTo>
                        <a:pt x="973" y="333"/>
                        <a:pt x="1004" y="362"/>
                        <a:pt x="1004" y="400"/>
                      </a:cubicBezTo>
                      <a:cubicBezTo>
                        <a:pt x="1004" y="438"/>
                        <a:pt x="973" y="467"/>
                        <a:pt x="937" y="467"/>
                      </a:cubicBezTo>
                      <a:cubicBezTo>
                        <a:pt x="577" y="467"/>
                        <a:pt x="577" y="467"/>
                        <a:pt x="577" y="467"/>
                      </a:cubicBezTo>
                      <a:cubicBezTo>
                        <a:pt x="412" y="303"/>
                        <a:pt x="412" y="303"/>
                        <a:pt x="412" y="303"/>
                      </a:cubicBezTo>
                      <a:cubicBezTo>
                        <a:pt x="412" y="782"/>
                        <a:pt x="412" y="782"/>
                        <a:pt x="412" y="782"/>
                      </a:cubicBezTo>
                      <a:cubicBezTo>
                        <a:pt x="937" y="782"/>
                        <a:pt x="937" y="782"/>
                        <a:pt x="937" y="782"/>
                      </a:cubicBezTo>
                      <a:cubicBezTo>
                        <a:pt x="937" y="782"/>
                        <a:pt x="937" y="782"/>
                        <a:pt x="937" y="782"/>
                      </a:cubicBezTo>
                      <a:cubicBezTo>
                        <a:pt x="973" y="782"/>
                        <a:pt x="1002" y="811"/>
                        <a:pt x="1002" y="847"/>
                      </a:cubicBezTo>
                      <a:cubicBezTo>
                        <a:pt x="1002" y="849"/>
                        <a:pt x="1002" y="849"/>
                        <a:pt x="1002" y="849"/>
                      </a:cubicBezTo>
                      <a:cubicBezTo>
                        <a:pt x="1002" y="849"/>
                        <a:pt x="1002" y="849"/>
                        <a:pt x="1002" y="849"/>
                      </a:cubicBezTo>
                      <a:cubicBezTo>
                        <a:pt x="1002" y="1677"/>
                        <a:pt x="1002" y="1677"/>
                        <a:pt x="1002" y="1677"/>
                      </a:cubicBezTo>
                      <a:cubicBezTo>
                        <a:pt x="1002" y="1738"/>
                        <a:pt x="953" y="1787"/>
                        <a:pt x="890" y="1787"/>
                      </a:cubicBezTo>
                      <a:cubicBezTo>
                        <a:pt x="829" y="1787"/>
                        <a:pt x="779" y="1738"/>
                        <a:pt x="779" y="1677"/>
                      </a:cubicBezTo>
                      <a:cubicBezTo>
                        <a:pt x="779" y="1024"/>
                        <a:pt x="779" y="1024"/>
                        <a:pt x="779" y="1024"/>
                      </a:cubicBezTo>
                      <a:cubicBezTo>
                        <a:pt x="208" y="1024"/>
                        <a:pt x="208" y="1024"/>
                        <a:pt x="208" y="1024"/>
                      </a:cubicBezTo>
                      <a:cubicBezTo>
                        <a:pt x="93" y="1024"/>
                        <a:pt x="0" y="932"/>
                        <a:pt x="0" y="817"/>
                      </a:cubicBezTo>
                      <a:cubicBezTo>
                        <a:pt x="0" y="207"/>
                        <a:pt x="0" y="207"/>
                        <a:pt x="0" y="207"/>
                      </a:cubicBezTo>
                      <a:cubicBezTo>
                        <a:pt x="0" y="92"/>
                        <a:pt x="93" y="0"/>
                        <a:pt x="208" y="0"/>
                      </a:cubicBezTo>
                      <a:close/>
                    </a:path>
                  </a:pathLst>
                </a:custGeom>
                <a:solidFill>
                  <a:srgbClr val="A7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1" name="Freeform 8"/>
                <p:cNvSpPr/>
                <p:nvPr/>
              </p:nvSpPr>
              <p:spPr bwMode="auto">
                <a:xfrm>
                  <a:off x="7048499" y="2596843"/>
                  <a:ext cx="1027113" cy="1471612"/>
                </a:xfrm>
                <a:custGeom>
                  <a:avLst/>
                  <a:gdLst>
                    <a:gd name="T0" fmla="*/ 953 w 1032"/>
                    <a:gd name="T1" fmla="*/ 0 h 1481"/>
                    <a:gd name="T2" fmla="*/ 911 w 1032"/>
                    <a:gd name="T3" fmla="*/ 0 h 1481"/>
                    <a:gd name="T4" fmla="*/ 79 w 1032"/>
                    <a:gd name="T5" fmla="*/ 0 h 1481"/>
                    <a:gd name="T6" fmla="*/ 0 w 1032"/>
                    <a:gd name="T7" fmla="*/ 79 h 1481"/>
                    <a:gd name="T8" fmla="*/ 79 w 1032"/>
                    <a:gd name="T9" fmla="*/ 158 h 1481"/>
                    <a:gd name="T10" fmla="*/ 595 w 1032"/>
                    <a:gd name="T11" fmla="*/ 158 h 1481"/>
                    <a:gd name="T12" fmla="*/ 595 w 1032"/>
                    <a:gd name="T13" fmla="*/ 1360 h 1481"/>
                    <a:gd name="T14" fmla="*/ 308 w 1032"/>
                    <a:gd name="T15" fmla="*/ 1360 h 1481"/>
                    <a:gd name="T16" fmla="*/ 247 w 1032"/>
                    <a:gd name="T17" fmla="*/ 1420 h 1481"/>
                    <a:gd name="T18" fmla="*/ 308 w 1032"/>
                    <a:gd name="T19" fmla="*/ 1481 h 1481"/>
                    <a:gd name="T20" fmla="*/ 957 w 1032"/>
                    <a:gd name="T21" fmla="*/ 1481 h 1481"/>
                    <a:gd name="T22" fmla="*/ 1018 w 1032"/>
                    <a:gd name="T23" fmla="*/ 1420 h 1481"/>
                    <a:gd name="T24" fmla="*/ 957 w 1032"/>
                    <a:gd name="T25" fmla="*/ 1360 h 1481"/>
                    <a:gd name="T26" fmla="*/ 845 w 1032"/>
                    <a:gd name="T27" fmla="*/ 1360 h 1481"/>
                    <a:gd name="T28" fmla="*/ 845 w 1032"/>
                    <a:gd name="T29" fmla="*/ 158 h 1481"/>
                    <a:gd name="T30" fmla="*/ 953 w 1032"/>
                    <a:gd name="T31" fmla="*/ 158 h 1481"/>
                    <a:gd name="T32" fmla="*/ 1032 w 1032"/>
                    <a:gd name="T33" fmla="*/ 79 h 1481"/>
                    <a:gd name="T34" fmla="*/ 953 w 1032"/>
                    <a:gd name="T35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32" h="1481">
                      <a:moveTo>
                        <a:pt x="953" y="0"/>
                      </a:moveTo>
                      <a:cubicBezTo>
                        <a:pt x="938" y="0"/>
                        <a:pt x="925" y="0"/>
                        <a:pt x="911" y="0"/>
                      </a:cubicBezTo>
                      <a:cubicBezTo>
                        <a:pt x="435" y="0"/>
                        <a:pt x="79" y="0"/>
                        <a:pt x="79" y="0"/>
                      </a:cubicBezTo>
                      <a:cubicBezTo>
                        <a:pt x="35" y="0"/>
                        <a:pt x="0" y="35"/>
                        <a:pt x="0" y="79"/>
                      </a:cubicBezTo>
                      <a:cubicBezTo>
                        <a:pt x="0" y="123"/>
                        <a:pt x="35" y="158"/>
                        <a:pt x="79" y="158"/>
                      </a:cubicBezTo>
                      <a:cubicBezTo>
                        <a:pt x="595" y="158"/>
                        <a:pt x="595" y="158"/>
                        <a:pt x="595" y="158"/>
                      </a:cubicBezTo>
                      <a:cubicBezTo>
                        <a:pt x="595" y="1360"/>
                        <a:pt x="595" y="1360"/>
                        <a:pt x="595" y="1360"/>
                      </a:cubicBezTo>
                      <a:cubicBezTo>
                        <a:pt x="483" y="1360"/>
                        <a:pt x="308" y="1360"/>
                        <a:pt x="308" y="1360"/>
                      </a:cubicBezTo>
                      <a:cubicBezTo>
                        <a:pt x="275" y="1360"/>
                        <a:pt x="247" y="1388"/>
                        <a:pt x="247" y="1420"/>
                      </a:cubicBezTo>
                      <a:cubicBezTo>
                        <a:pt x="247" y="1453"/>
                        <a:pt x="275" y="1481"/>
                        <a:pt x="308" y="1481"/>
                      </a:cubicBezTo>
                      <a:cubicBezTo>
                        <a:pt x="420" y="1481"/>
                        <a:pt x="957" y="1481"/>
                        <a:pt x="957" y="1481"/>
                      </a:cubicBezTo>
                      <a:cubicBezTo>
                        <a:pt x="992" y="1481"/>
                        <a:pt x="1018" y="1453"/>
                        <a:pt x="1018" y="1420"/>
                      </a:cubicBezTo>
                      <a:cubicBezTo>
                        <a:pt x="1018" y="1388"/>
                        <a:pt x="992" y="1360"/>
                        <a:pt x="957" y="1360"/>
                      </a:cubicBezTo>
                      <a:cubicBezTo>
                        <a:pt x="845" y="1360"/>
                        <a:pt x="845" y="1360"/>
                        <a:pt x="845" y="1360"/>
                      </a:cubicBezTo>
                      <a:cubicBezTo>
                        <a:pt x="845" y="158"/>
                        <a:pt x="845" y="158"/>
                        <a:pt x="845" y="158"/>
                      </a:cubicBezTo>
                      <a:cubicBezTo>
                        <a:pt x="953" y="158"/>
                        <a:pt x="953" y="158"/>
                        <a:pt x="953" y="158"/>
                      </a:cubicBezTo>
                      <a:cubicBezTo>
                        <a:pt x="997" y="158"/>
                        <a:pt x="1032" y="123"/>
                        <a:pt x="1032" y="79"/>
                      </a:cubicBezTo>
                      <a:cubicBezTo>
                        <a:pt x="1032" y="35"/>
                        <a:pt x="997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2" name="Freeform 9"/>
                <p:cNvSpPr/>
                <p:nvPr/>
              </p:nvSpPr>
              <p:spPr bwMode="auto">
                <a:xfrm>
                  <a:off x="7359649" y="2045981"/>
                  <a:ext cx="652463" cy="520700"/>
                </a:xfrm>
                <a:custGeom>
                  <a:avLst/>
                  <a:gdLst>
                    <a:gd name="T0" fmla="*/ 624 w 657"/>
                    <a:gd name="T1" fmla="*/ 6 h 525"/>
                    <a:gd name="T2" fmla="*/ 576 w 657"/>
                    <a:gd name="T3" fmla="*/ 32 h 525"/>
                    <a:gd name="T4" fmla="*/ 576 w 657"/>
                    <a:gd name="T5" fmla="*/ 32 h 525"/>
                    <a:gd name="T6" fmla="*/ 576 w 657"/>
                    <a:gd name="T7" fmla="*/ 33 h 525"/>
                    <a:gd name="T8" fmla="*/ 576 w 657"/>
                    <a:gd name="T9" fmla="*/ 34 h 525"/>
                    <a:gd name="T10" fmla="*/ 575 w 657"/>
                    <a:gd name="T11" fmla="*/ 35 h 525"/>
                    <a:gd name="T12" fmla="*/ 468 w 657"/>
                    <a:gd name="T13" fmla="*/ 447 h 525"/>
                    <a:gd name="T14" fmla="*/ 39 w 657"/>
                    <a:gd name="T15" fmla="*/ 447 h 525"/>
                    <a:gd name="T16" fmla="*/ 39 w 657"/>
                    <a:gd name="T17" fmla="*/ 447 h 525"/>
                    <a:gd name="T18" fmla="*/ 0 w 657"/>
                    <a:gd name="T19" fmla="*/ 486 h 525"/>
                    <a:gd name="T20" fmla="*/ 39 w 657"/>
                    <a:gd name="T21" fmla="*/ 525 h 525"/>
                    <a:gd name="T22" fmla="*/ 39 w 657"/>
                    <a:gd name="T23" fmla="*/ 525 h 525"/>
                    <a:gd name="T24" fmla="*/ 498 w 657"/>
                    <a:gd name="T25" fmla="*/ 525 h 525"/>
                    <a:gd name="T26" fmla="*/ 536 w 657"/>
                    <a:gd name="T27" fmla="*/ 496 h 525"/>
                    <a:gd name="T28" fmla="*/ 536 w 657"/>
                    <a:gd name="T29" fmla="*/ 496 h 525"/>
                    <a:gd name="T30" fmla="*/ 652 w 657"/>
                    <a:gd name="T31" fmla="*/ 52 h 525"/>
                    <a:gd name="T32" fmla="*/ 652 w 657"/>
                    <a:gd name="T33" fmla="*/ 52 h 525"/>
                    <a:gd name="T34" fmla="*/ 624 w 657"/>
                    <a:gd name="T35" fmla="*/ 6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7" h="525">
                      <a:moveTo>
                        <a:pt x="624" y="6"/>
                      </a:moveTo>
                      <a:cubicBezTo>
                        <a:pt x="603" y="0"/>
                        <a:pt x="582" y="12"/>
                        <a:pt x="576" y="32"/>
                      </a:cubicBezTo>
                      <a:cubicBezTo>
                        <a:pt x="576" y="32"/>
                        <a:pt x="576" y="32"/>
                        <a:pt x="576" y="32"/>
                      </a:cubicBezTo>
                      <a:cubicBezTo>
                        <a:pt x="576" y="33"/>
                        <a:pt x="576" y="33"/>
                        <a:pt x="576" y="33"/>
                      </a:cubicBezTo>
                      <a:cubicBezTo>
                        <a:pt x="576" y="33"/>
                        <a:pt x="576" y="34"/>
                        <a:pt x="576" y="34"/>
                      </a:cubicBezTo>
                      <a:cubicBezTo>
                        <a:pt x="576" y="34"/>
                        <a:pt x="576" y="34"/>
                        <a:pt x="575" y="35"/>
                      </a:cubicBezTo>
                      <a:cubicBezTo>
                        <a:pt x="468" y="447"/>
                        <a:pt x="468" y="447"/>
                        <a:pt x="468" y="447"/>
                      </a:cubicBezTo>
                      <a:cubicBezTo>
                        <a:pt x="39" y="447"/>
                        <a:pt x="39" y="447"/>
                        <a:pt x="39" y="447"/>
                      </a:cubicBezTo>
                      <a:cubicBezTo>
                        <a:pt x="39" y="447"/>
                        <a:pt x="39" y="447"/>
                        <a:pt x="39" y="447"/>
                      </a:cubicBezTo>
                      <a:cubicBezTo>
                        <a:pt x="18" y="447"/>
                        <a:pt x="0" y="464"/>
                        <a:pt x="0" y="486"/>
                      </a:cubicBezTo>
                      <a:cubicBezTo>
                        <a:pt x="0" y="508"/>
                        <a:pt x="18" y="525"/>
                        <a:pt x="39" y="525"/>
                      </a:cubicBezTo>
                      <a:cubicBezTo>
                        <a:pt x="39" y="525"/>
                        <a:pt x="39" y="525"/>
                        <a:pt x="39" y="525"/>
                      </a:cubicBezTo>
                      <a:cubicBezTo>
                        <a:pt x="498" y="525"/>
                        <a:pt x="498" y="525"/>
                        <a:pt x="498" y="525"/>
                      </a:cubicBezTo>
                      <a:cubicBezTo>
                        <a:pt x="516" y="525"/>
                        <a:pt x="532" y="513"/>
                        <a:pt x="536" y="496"/>
                      </a:cubicBezTo>
                      <a:cubicBezTo>
                        <a:pt x="536" y="496"/>
                        <a:pt x="536" y="496"/>
                        <a:pt x="536" y="496"/>
                      </a:cubicBezTo>
                      <a:cubicBezTo>
                        <a:pt x="652" y="52"/>
                        <a:pt x="652" y="52"/>
                        <a:pt x="652" y="52"/>
                      </a:cubicBezTo>
                      <a:cubicBezTo>
                        <a:pt x="652" y="52"/>
                        <a:pt x="652" y="52"/>
                        <a:pt x="652" y="52"/>
                      </a:cubicBezTo>
                      <a:cubicBezTo>
                        <a:pt x="657" y="32"/>
                        <a:pt x="644" y="11"/>
                        <a:pt x="624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7103671" y="1420114"/>
                <a:ext cx="1691364" cy="2222595"/>
                <a:chOff x="4225925" y="1973263"/>
                <a:chExt cx="687388" cy="903287"/>
              </a:xfrm>
              <a:solidFill>
                <a:schemeClr val="accent4"/>
              </a:solidFill>
            </p:grpSpPr>
            <p:sp>
              <p:nvSpPr>
                <p:cNvPr id="46" name="Oval 12"/>
                <p:cNvSpPr>
                  <a:spLocks noChangeArrowheads="1"/>
                </p:cNvSpPr>
                <p:nvPr/>
              </p:nvSpPr>
              <p:spPr bwMode="auto">
                <a:xfrm>
                  <a:off x="4500563" y="1989138"/>
                  <a:ext cx="138113" cy="1349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7" name="Freeform 13"/>
                <p:cNvSpPr/>
                <p:nvPr/>
              </p:nvSpPr>
              <p:spPr bwMode="auto">
                <a:xfrm>
                  <a:off x="4225925" y="1973263"/>
                  <a:ext cx="687388" cy="903287"/>
                </a:xfrm>
                <a:custGeom>
                  <a:avLst/>
                  <a:gdLst>
                    <a:gd name="T0" fmla="*/ 963 w 975"/>
                    <a:gd name="T1" fmla="*/ 14 h 1279"/>
                    <a:gd name="T2" fmla="*/ 918 w 975"/>
                    <a:gd name="T3" fmla="*/ 13 h 1279"/>
                    <a:gd name="T4" fmla="*/ 678 w 975"/>
                    <a:gd name="T5" fmla="*/ 235 h 1279"/>
                    <a:gd name="T6" fmla="*/ 678 w 975"/>
                    <a:gd name="T7" fmla="*/ 235 h 1279"/>
                    <a:gd name="T8" fmla="*/ 609 w 975"/>
                    <a:gd name="T9" fmla="*/ 235 h 1279"/>
                    <a:gd name="T10" fmla="*/ 558 w 975"/>
                    <a:gd name="T11" fmla="*/ 235 h 1279"/>
                    <a:gd name="T12" fmla="*/ 524 w 975"/>
                    <a:gd name="T13" fmla="*/ 389 h 1279"/>
                    <a:gd name="T14" fmla="*/ 498 w 975"/>
                    <a:gd name="T15" fmla="*/ 303 h 1279"/>
                    <a:gd name="T16" fmla="*/ 513 w 975"/>
                    <a:gd name="T17" fmla="*/ 283 h 1279"/>
                    <a:gd name="T18" fmla="*/ 488 w 975"/>
                    <a:gd name="T19" fmla="*/ 255 h 1279"/>
                    <a:gd name="T20" fmla="*/ 460 w 975"/>
                    <a:gd name="T21" fmla="*/ 281 h 1279"/>
                    <a:gd name="T22" fmla="*/ 477 w 975"/>
                    <a:gd name="T23" fmla="*/ 303 h 1279"/>
                    <a:gd name="T24" fmla="*/ 453 w 975"/>
                    <a:gd name="T25" fmla="*/ 389 h 1279"/>
                    <a:gd name="T26" fmla="*/ 417 w 975"/>
                    <a:gd name="T27" fmla="*/ 235 h 1279"/>
                    <a:gd name="T28" fmla="*/ 366 w 975"/>
                    <a:gd name="T29" fmla="*/ 235 h 1279"/>
                    <a:gd name="T30" fmla="*/ 298 w 975"/>
                    <a:gd name="T31" fmla="*/ 235 h 1279"/>
                    <a:gd name="T32" fmla="*/ 298 w 975"/>
                    <a:gd name="T33" fmla="*/ 235 h 1279"/>
                    <a:gd name="T34" fmla="*/ 56 w 975"/>
                    <a:gd name="T35" fmla="*/ 13 h 1279"/>
                    <a:gd name="T36" fmla="*/ 12 w 975"/>
                    <a:gd name="T37" fmla="*/ 14 h 1279"/>
                    <a:gd name="T38" fmla="*/ 13 w 975"/>
                    <a:gd name="T39" fmla="*/ 59 h 1279"/>
                    <a:gd name="T40" fmla="*/ 366 w 975"/>
                    <a:gd name="T41" fmla="*/ 398 h 1279"/>
                    <a:gd name="T42" fmla="*/ 366 w 975"/>
                    <a:gd name="T43" fmla="*/ 742 h 1279"/>
                    <a:gd name="T44" fmla="*/ 366 w 975"/>
                    <a:gd name="T45" fmla="*/ 1228 h 1279"/>
                    <a:gd name="T46" fmla="*/ 417 w 975"/>
                    <a:gd name="T47" fmla="*/ 1279 h 1279"/>
                    <a:gd name="T48" fmla="*/ 468 w 975"/>
                    <a:gd name="T49" fmla="*/ 1228 h 1279"/>
                    <a:gd name="T50" fmla="*/ 468 w 975"/>
                    <a:gd name="T51" fmla="*/ 742 h 1279"/>
                    <a:gd name="T52" fmla="*/ 507 w 975"/>
                    <a:gd name="T53" fmla="*/ 742 h 1279"/>
                    <a:gd name="T54" fmla="*/ 507 w 975"/>
                    <a:gd name="T55" fmla="*/ 1228 h 1279"/>
                    <a:gd name="T56" fmla="*/ 558 w 975"/>
                    <a:gd name="T57" fmla="*/ 1279 h 1279"/>
                    <a:gd name="T58" fmla="*/ 609 w 975"/>
                    <a:gd name="T59" fmla="*/ 1228 h 1279"/>
                    <a:gd name="T60" fmla="*/ 609 w 975"/>
                    <a:gd name="T61" fmla="*/ 742 h 1279"/>
                    <a:gd name="T62" fmla="*/ 609 w 975"/>
                    <a:gd name="T63" fmla="*/ 398 h 1279"/>
                    <a:gd name="T64" fmla="*/ 961 w 975"/>
                    <a:gd name="T65" fmla="*/ 59 h 1279"/>
                    <a:gd name="T66" fmla="*/ 963 w 975"/>
                    <a:gd name="T67" fmla="*/ 14 h 1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75" h="1279">
                      <a:moveTo>
                        <a:pt x="963" y="14"/>
                      </a:moveTo>
                      <a:cubicBezTo>
                        <a:pt x="951" y="2"/>
                        <a:pt x="930" y="0"/>
                        <a:pt x="918" y="13"/>
                      </a:cubicBezTo>
                      <a:cubicBezTo>
                        <a:pt x="678" y="235"/>
                        <a:pt x="678" y="235"/>
                        <a:pt x="678" y="235"/>
                      </a:cubicBezTo>
                      <a:cubicBezTo>
                        <a:pt x="678" y="235"/>
                        <a:pt x="678" y="235"/>
                        <a:pt x="678" y="235"/>
                      </a:cubicBezTo>
                      <a:cubicBezTo>
                        <a:pt x="609" y="235"/>
                        <a:pt x="609" y="235"/>
                        <a:pt x="609" y="235"/>
                      </a:cubicBezTo>
                      <a:cubicBezTo>
                        <a:pt x="558" y="235"/>
                        <a:pt x="558" y="235"/>
                        <a:pt x="558" y="235"/>
                      </a:cubicBezTo>
                      <a:cubicBezTo>
                        <a:pt x="546" y="357"/>
                        <a:pt x="524" y="389"/>
                        <a:pt x="524" y="389"/>
                      </a:cubicBezTo>
                      <a:cubicBezTo>
                        <a:pt x="498" y="303"/>
                        <a:pt x="498" y="303"/>
                        <a:pt x="498" y="303"/>
                      </a:cubicBezTo>
                      <a:cubicBezTo>
                        <a:pt x="513" y="283"/>
                        <a:pt x="513" y="283"/>
                        <a:pt x="513" y="283"/>
                      </a:cubicBezTo>
                      <a:cubicBezTo>
                        <a:pt x="488" y="255"/>
                        <a:pt x="488" y="255"/>
                        <a:pt x="488" y="255"/>
                      </a:cubicBezTo>
                      <a:cubicBezTo>
                        <a:pt x="460" y="281"/>
                        <a:pt x="460" y="281"/>
                        <a:pt x="460" y="281"/>
                      </a:cubicBezTo>
                      <a:cubicBezTo>
                        <a:pt x="477" y="303"/>
                        <a:pt x="477" y="303"/>
                        <a:pt x="477" y="303"/>
                      </a:cubicBezTo>
                      <a:cubicBezTo>
                        <a:pt x="453" y="389"/>
                        <a:pt x="453" y="389"/>
                        <a:pt x="453" y="389"/>
                      </a:cubicBezTo>
                      <a:cubicBezTo>
                        <a:pt x="432" y="365"/>
                        <a:pt x="421" y="274"/>
                        <a:pt x="417" y="235"/>
                      </a:cubicBezTo>
                      <a:cubicBezTo>
                        <a:pt x="366" y="235"/>
                        <a:pt x="366" y="235"/>
                        <a:pt x="366" y="235"/>
                      </a:cubicBezTo>
                      <a:cubicBezTo>
                        <a:pt x="298" y="235"/>
                        <a:pt x="298" y="235"/>
                        <a:pt x="298" y="235"/>
                      </a:cubicBezTo>
                      <a:cubicBezTo>
                        <a:pt x="298" y="235"/>
                        <a:pt x="298" y="235"/>
                        <a:pt x="298" y="235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44" y="0"/>
                        <a:pt x="24" y="2"/>
                        <a:pt x="12" y="14"/>
                      </a:cubicBezTo>
                      <a:cubicBezTo>
                        <a:pt x="0" y="27"/>
                        <a:pt x="0" y="48"/>
                        <a:pt x="13" y="59"/>
                      </a:cubicBezTo>
                      <a:cubicBezTo>
                        <a:pt x="366" y="398"/>
                        <a:pt x="366" y="398"/>
                        <a:pt x="366" y="398"/>
                      </a:cubicBezTo>
                      <a:cubicBezTo>
                        <a:pt x="366" y="742"/>
                        <a:pt x="366" y="742"/>
                        <a:pt x="366" y="742"/>
                      </a:cubicBezTo>
                      <a:cubicBezTo>
                        <a:pt x="366" y="1228"/>
                        <a:pt x="366" y="1228"/>
                        <a:pt x="366" y="1228"/>
                      </a:cubicBezTo>
                      <a:cubicBezTo>
                        <a:pt x="366" y="1256"/>
                        <a:pt x="389" y="1279"/>
                        <a:pt x="417" y="1279"/>
                      </a:cubicBezTo>
                      <a:cubicBezTo>
                        <a:pt x="444" y="1279"/>
                        <a:pt x="468" y="1256"/>
                        <a:pt x="468" y="1228"/>
                      </a:cubicBezTo>
                      <a:cubicBezTo>
                        <a:pt x="468" y="742"/>
                        <a:pt x="468" y="742"/>
                        <a:pt x="468" y="742"/>
                      </a:cubicBezTo>
                      <a:cubicBezTo>
                        <a:pt x="507" y="742"/>
                        <a:pt x="507" y="742"/>
                        <a:pt x="507" y="742"/>
                      </a:cubicBezTo>
                      <a:cubicBezTo>
                        <a:pt x="507" y="1228"/>
                        <a:pt x="507" y="1228"/>
                        <a:pt x="507" y="1228"/>
                      </a:cubicBezTo>
                      <a:cubicBezTo>
                        <a:pt x="507" y="1256"/>
                        <a:pt x="530" y="1279"/>
                        <a:pt x="558" y="1279"/>
                      </a:cubicBezTo>
                      <a:cubicBezTo>
                        <a:pt x="585" y="1279"/>
                        <a:pt x="609" y="1256"/>
                        <a:pt x="609" y="1228"/>
                      </a:cubicBezTo>
                      <a:cubicBezTo>
                        <a:pt x="609" y="742"/>
                        <a:pt x="609" y="742"/>
                        <a:pt x="609" y="742"/>
                      </a:cubicBezTo>
                      <a:cubicBezTo>
                        <a:pt x="609" y="398"/>
                        <a:pt x="609" y="398"/>
                        <a:pt x="609" y="398"/>
                      </a:cubicBezTo>
                      <a:cubicBezTo>
                        <a:pt x="961" y="59"/>
                        <a:pt x="961" y="59"/>
                        <a:pt x="961" y="59"/>
                      </a:cubicBezTo>
                      <a:cubicBezTo>
                        <a:pt x="974" y="48"/>
                        <a:pt x="975" y="27"/>
                        <a:pt x="96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6839774" y="1936330"/>
              <a:ext cx="292546" cy="283020"/>
            </a:xfrm>
            <a:custGeom>
              <a:avLst/>
              <a:gdLst>
                <a:gd name="T0" fmla="*/ 47 w 91"/>
                <a:gd name="T1" fmla="*/ 3 h 88"/>
                <a:gd name="T2" fmla="*/ 63 w 91"/>
                <a:gd name="T3" fmla="*/ 11 h 88"/>
                <a:gd name="T4" fmla="*/ 72 w 91"/>
                <a:gd name="T5" fmla="*/ 13 h 88"/>
                <a:gd name="T6" fmla="*/ 75 w 91"/>
                <a:gd name="T7" fmla="*/ 28 h 88"/>
                <a:gd name="T8" fmla="*/ 91 w 91"/>
                <a:gd name="T9" fmla="*/ 46 h 88"/>
                <a:gd name="T10" fmla="*/ 75 w 91"/>
                <a:gd name="T11" fmla="*/ 65 h 88"/>
                <a:gd name="T12" fmla="*/ 72 w 91"/>
                <a:gd name="T13" fmla="*/ 88 h 88"/>
                <a:gd name="T14" fmla="*/ 0 w 91"/>
                <a:gd name="T15" fmla="*/ 84 h 88"/>
                <a:gd name="T16" fmla="*/ 3 w 91"/>
                <a:gd name="T17" fmla="*/ 13 h 88"/>
                <a:gd name="T18" fmla="*/ 14 w 91"/>
                <a:gd name="T19" fmla="*/ 9 h 88"/>
                <a:gd name="T20" fmla="*/ 28 w 91"/>
                <a:gd name="T21" fmla="*/ 3 h 88"/>
                <a:gd name="T22" fmla="*/ 31 w 91"/>
                <a:gd name="T23" fmla="*/ 71 h 88"/>
                <a:gd name="T24" fmla="*/ 52 w 91"/>
                <a:gd name="T25" fmla="*/ 67 h 88"/>
                <a:gd name="T26" fmla="*/ 31 w 91"/>
                <a:gd name="T27" fmla="*/ 71 h 88"/>
                <a:gd name="T28" fmla="*/ 29 w 91"/>
                <a:gd name="T29" fmla="*/ 53 h 88"/>
                <a:gd name="T30" fmla="*/ 43 w 91"/>
                <a:gd name="T31" fmla="*/ 53 h 88"/>
                <a:gd name="T32" fmla="*/ 31 w 91"/>
                <a:gd name="T33" fmla="*/ 39 h 88"/>
                <a:gd name="T34" fmla="*/ 31 w 91"/>
                <a:gd name="T35" fmla="*/ 35 h 88"/>
                <a:gd name="T36" fmla="*/ 44 w 91"/>
                <a:gd name="T37" fmla="*/ 39 h 88"/>
                <a:gd name="T38" fmla="*/ 68 w 91"/>
                <a:gd name="T39" fmla="*/ 28 h 88"/>
                <a:gd name="T40" fmla="*/ 63 w 91"/>
                <a:gd name="T41" fmla="*/ 22 h 88"/>
                <a:gd name="T42" fmla="*/ 37 w 91"/>
                <a:gd name="T43" fmla="*/ 24 h 88"/>
                <a:gd name="T44" fmla="*/ 12 w 91"/>
                <a:gd name="T45" fmla="*/ 22 h 88"/>
                <a:gd name="T46" fmla="*/ 6 w 91"/>
                <a:gd name="T47" fmla="*/ 81 h 88"/>
                <a:gd name="T48" fmla="*/ 58 w 91"/>
                <a:gd name="T49" fmla="*/ 60 h 88"/>
                <a:gd name="T50" fmla="*/ 53 w 91"/>
                <a:gd name="T51" fmla="*/ 46 h 88"/>
                <a:gd name="T52" fmla="*/ 82 w 91"/>
                <a:gd name="T53" fmla="*/ 36 h 88"/>
                <a:gd name="T54" fmla="*/ 61 w 91"/>
                <a:gd name="T55" fmla="*/ 36 h 88"/>
                <a:gd name="T56" fmla="*/ 72 w 91"/>
                <a:gd name="T57" fmla="*/ 61 h 88"/>
                <a:gd name="T58" fmla="*/ 82 w 91"/>
                <a:gd name="T59" fmla="*/ 36 h 88"/>
                <a:gd name="T60" fmla="*/ 13 w 91"/>
                <a:gd name="T61" fmla="*/ 62 h 88"/>
                <a:gd name="T62" fmla="*/ 24 w 91"/>
                <a:gd name="T63" fmla="*/ 64 h 88"/>
                <a:gd name="T64" fmla="*/ 22 w 91"/>
                <a:gd name="T65" fmla="*/ 75 h 88"/>
                <a:gd name="T66" fmla="*/ 11 w 91"/>
                <a:gd name="T67" fmla="*/ 73 h 88"/>
                <a:gd name="T68" fmla="*/ 13 w 91"/>
                <a:gd name="T69" fmla="*/ 62 h 88"/>
                <a:gd name="T70" fmla="*/ 15 w 91"/>
                <a:gd name="T71" fmla="*/ 66 h 88"/>
                <a:gd name="T72" fmla="*/ 20 w 91"/>
                <a:gd name="T73" fmla="*/ 66 h 88"/>
                <a:gd name="T74" fmla="*/ 13 w 91"/>
                <a:gd name="T75" fmla="*/ 46 h 88"/>
                <a:gd name="T76" fmla="*/ 24 w 91"/>
                <a:gd name="T77" fmla="*/ 48 h 88"/>
                <a:gd name="T78" fmla="*/ 22 w 91"/>
                <a:gd name="T79" fmla="*/ 59 h 88"/>
                <a:gd name="T80" fmla="*/ 11 w 91"/>
                <a:gd name="T81" fmla="*/ 57 h 88"/>
                <a:gd name="T82" fmla="*/ 20 w 91"/>
                <a:gd name="T83" fmla="*/ 50 h 88"/>
                <a:gd name="T84" fmla="*/ 15 w 91"/>
                <a:gd name="T85" fmla="*/ 55 h 88"/>
                <a:gd name="T86" fmla="*/ 13 w 91"/>
                <a:gd name="T87" fmla="*/ 30 h 88"/>
                <a:gd name="T88" fmla="*/ 22 w 91"/>
                <a:gd name="T89" fmla="*/ 30 h 88"/>
                <a:gd name="T90" fmla="*/ 24 w 91"/>
                <a:gd name="T91" fmla="*/ 41 h 88"/>
                <a:gd name="T92" fmla="*/ 13 w 91"/>
                <a:gd name="T93" fmla="*/ 43 h 88"/>
                <a:gd name="T94" fmla="*/ 11 w 91"/>
                <a:gd name="T95" fmla="*/ 32 h 88"/>
                <a:gd name="T96" fmla="*/ 20 w 91"/>
                <a:gd name="T97" fmla="*/ 34 h 88"/>
                <a:gd name="T98" fmla="*/ 20 w 91"/>
                <a:gd name="T99" fmla="*/ 39 h 88"/>
                <a:gd name="T100" fmla="*/ 80 w 91"/>
                <a:gd name="T101" fmla="*/ 39 h 88"/>
                <a:gd name="T102" fmla="*/ 70 w 91"/>
                <a:gd name="T103" fmla="*/ 54 h 88"/>
                <a:gd name="T104" fmla="*/ 61 w 91"/>
                <a:gd name="T105" fmla="*/ 48 h 88"/>
                <a:gd name="T106" fmla="*/ 68 w 91"/>
                <a:gd name="T107" fmla="*/ 50 h 88"/>
                <a:gd name="T108" fmla="*/ 46 w 91"/>
                <a:gd name="T109" fmla="*/ 9 h 88"/>
                <a:gd name="T110" fmla="*/ 37 w 91"/>
                <a:gd name="T111" fmla="*/ 4 h 88"/>
                <a:gd name="T112" fmla="*/ 37 w 91"/>
                <a:gd name="T113" fmla="*/ 9 h 88"/>
                <a:gd name="T114" fmla="*/ 37 w 91"/>
                <a:gd name="T115" fmla="*/ 13 h 88"/>
                <a:gd name="T116" fmla="*/ 16 w 91"/>
                <a:gd name="T117" fmla="*/ 20 h 88"/>
                <a:gd name="T118" fmla="*/ 59 w 91"/>
                <a:gd name="T119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1" h="88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41" y="0"/>
                    <a:pt x="44" y="1"/>
                    <a:pt x="47" y="3"/>
                  </a:cubicBezTo>
                  <a:cubicBezTo>
                    <a:pt x="48" y="5"/>
                    <a:pt x="49" y="7"/>
                    <a:pt x="5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2" y="9"/>
                    <a:pt x="63" y="10"/>
                    <a:pt x="63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4" y="13"/>
                    <a:pt x="75" y="15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9" y="28"/>
                    <a:pt x="82" y="30"/>
                    <a:pt x="85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9" y="37"/>
                    <a:pt x="91" y="41"/>
                    <a:pt x="91" y="46"/>
                  </a:cubicBezTo>
                  <a:cubicBezTo>
                    <a:pt x="91" y="52"/>
                    <a:pt x="89" y="56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2" y="62"/>
                    <a:pt x="79" y="64"/>
                    <a:pt x="75" y="6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6"/>
                    <a:pt x="74" y="88"/>
                    <a:pt x="72" y="88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1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7"/>
                    <a:pt x="27" y="5"/>
                    <a:pt x="28" y="3"/>
                  </a:cubicBezTo>
                  <a:cubicBezTo>
                    <a:pt x="31" y="1"/>
                    <a:pt x="34" y="0"/>
                    <a:pt x="37" y="0"/>
                  </a:cubicBezTo>
                  <a:close/>
                  <a:moveTo>
                    <a:pt x="31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71"/>
                    <a:pt x="29" y="70"/>
                    <a:pt x="29" y="69"/>
                  </a:cubicBezTo>
                  <a:cubicBezTo>
                    <a:pt x="29" y="67"/>
                    <a:pt x="30" y="67"/>
                    <a:pt x="31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3" y="67"/>
                    <a:pt x="54" y="67"/>
                    <a:pt x="54" y="69"/>
                  </a:cubicBezTo>
                  <a:cubicBezTo>
                    <a:pt x="54" y="70"/>
                    <a:pt x="53" y="71"/>
                    <a:pt x="52" y="71"/>
                  </a:cubicBezTo>
                  <a:cubicBezTo>
                    <a:pt x="31" y="71"/>
                    <a:pt x="31" y="71"/>
                    <a:pt x="31" y="71"/>
                  </a:cubicBezTo>
                  <a:close/>
                  <a:moveTo>
                    <a:pt x="31" y="55"/>
                  </a:moveTo>
                  <a:cubicBezTo>
                    <a:pt x="31" y="55"/>
                    <a:pt x="31" y="55"/>
                    <a:pt x="31" y="55"/>
                  </a:cubicBezTo>
                  <a:cubicBezTo>
                    <a:pt x="30" y="55"/>
                    <a:pt x="29" y="54"/>
                    <a:pt x="29" y="53"/>
                  </a:cubicBezTo>
                  <a:cubicBezTo>
                    <a:pt x="29" y="52"/>
                    <a:pt x="30" y="51"/>
                    <a:pt x="3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3" y="51"/>
                    <a:pt x="43" y="52"/>
                    <a:pt x="43" y="53"/>
                  </a:cubicBezTo>
                  <a:cubicBezTo>
                    <a:pt x="43" y="54"/>
                    <a:pt x="43" y="55"/>
                    <a:pt x="41" y="55"/>
                  </a:cubicBezTo>
                  <a:cubicBezTo>
                    <a:pt x="31" y="55"/>
                    <a:pt x="31" y="55"/>
                    <a:pt x="31" y="55"/>
                  </a:cubicBezTo>
                  <a:close/>
                  <a:moveTo>
                    <a:pt x="31" y="39"/>
                  </a:moveTo>
                  <a:cubicBezTo>
                    <a:pt x="31" y="39"/>
                    <a:pt x="31" y="39"/>
                    <a:pt x="31" y="39"/>
                  </a:cubicBezTo>
                  <a:cubicBezTo>
                    <a:pt x="30" y="39"/>
                    <a:pt x="29" y="38"/>
                    <a:pt x="29" y="37"/>
                  </a:cubicBezTo>
                  <a:cubicBezTo>
                    <a:pt x="29" y="36"/>
                    <a:pt x="30" y="35"/>
                    <a:pt x="31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5" y="35"/>
                    <a:pt x="46" y="36"/>
                    <a:pt x="46" y="37"/>
                  </a:cubicBezTo>
                  <a:cubicBezTo>
                    <a:pt x="46" y="38"/>
                    <a:pt x="45" y="39"/>
                    <a:pt x="44" y="39"/>
                  </a:cubicBezTo>
                  <a:cubicBezTo>
                    <a:pt x="31" y="39"/>
                    <a:pt x="31" y="39"/>
                    <a:pt x="31" y="39"/>
                  </a:cubicBezTo>
                  <a:close/>
                  <a:moveTo>
                    <a:pt x="68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3"/>
                    <a:pt x="62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2" y="23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5" y="64"/>
                    <a:pt x="61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5" y="56"/>
                    <a:pt x="53" y="52"/>
                    <a:pt x="53" y="46"/>
                  </a:cubicBezTo>
                  <a:cubicBezTo>
                    <a:pt x="53" y="41"/>
                    <a:pt x="55" y="36"/>
                    <a:pt x="58" y="33"/>
                  </a:cubicBezTo>
                  <a:cubicBezTo>
                    <a:pt x="61" y="30"/>
                    <a:pt x="65" y="28"/>
                    <a:pt x="68" y="28"/>
                  </a:cubicBezTo>
                  <a:close/>
                  <a:moveTo>
                    <a:pt x="82" y="36"/>
                  </a:moveTo>
                  <a:cubicBezTo>
                    <a:pt x="82" y="36"/>
                    <a:pt x="82" y="36"/>
                    <a:pt x="82" y="36"/>
                  </a:cubicBezTo>
                  <a:cubicBezTo>
                    <a:pt x="80" y="33"/>
                    <a:pt x="76" y="31"/>
                    <a:pt x="72" y="31"/>
                  </a:cubicBezTo>
                  <a:cubicBezTo>
                    <a:pt x="68" y="31"/>
                    <a:pt x="64" y="33"/>
                    <a:pt x="61" y="36"/>
                  </a:cubicBezTo>
                  <a:cubicBezTo>
                    <a:pt x="59" y="39"/>
                    <a:pt x="57" y="42"/>
                    <a:pt x="57" y="46"/>
                  </a:cubicBezTo>
                  <a:cubicBezTo>
                    <a:pt x="57" y="50"/>
                    <a:pt x="59" y="54"/>
                    <a:pt x="61" y="57"/>
                  </a:cubicBezTo>
                  <a:cubicBezTo>
                    <a:pt x="64" y="60"/>
                    <a:pt x="68" y="61"/>
                    <a:pt x="72" y="61"/>
                  </a:cubicBezTo>
                  <a:cubicBezTo>
                    <a:pt x="76" y="61"/>
                    <a:pt x="80" y="60"/>
                    <a:pt x="82" y="57"/>
                  </a:cubicBezTo>
                  <a:cubicBezTo>
                    <a:pt x="85" y="54"/>
                    <a:pt x="87" y="50"/>
                    <a:pt x="87" y="46"/>
                  </a:cubicBezTo>
                  <a:cubicBezTo>
                    <a:pt x="87" y="42"/>
                    <a:pt x="85" y="39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  <a:moveTo>
                    <a:pt x="13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3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4"/>
                    <a:pt x="23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5"/>
                    <a:pt x="11" y="74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2" y="62"/>
                    <a:pt x="13" y="62"/>
                  </a:cubicBezTo>
                  <a:close/>
                  <a:moveTo>
                    <a:pt x="20" y="66"/>
                  </a:moveTo>
                  <a:cubicBezTo>
                    <a:pt x="20" y="66"/>
                    <a:pt x="20" y="66"/>
                    <a:pt x="20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6"/>
                    <a:pt x="20" y="66"/>
                    <a:pt x="20" y="66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6"/>
                    <a:pt x="24" y="47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8"/>
                    <a:pt x="23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1" y="58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2" y="46"/>
                    <a:pt x="13" y="46"/>
                  </a:cubicBezTo>
                  <a:close/>
                  <a:moveTo>
                    <a:pt x="20" y="50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0"/>
                    <a:pt x="20" y="50"/>
                    <a:pt x="20" y="50"/>
                  </a:cubicBezTo>
                  <a:close/>
                  <a:moveTo>
                    <a:pt x="13" y="30"/>
                  </a:move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4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3"/>
                    <a:pt x="23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1" y="43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2" y="30"/>
                    <a:pt x="13" y="30"/>
                  </a:cubicBezTo>
                  <a:close/>
                  <a:moveTo>
                    <a:pt x="20" y="34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3" y="39"/>
                    <a:pt x="83" y="41"/>
                    <a:pt x="82" y="42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9" y="55"/>
                    <a:pt x="68" y="55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6"/>
                    <a:pt x="61" y="45"/>
                  </a:cubicBezTo>
                  <a:cubicBezTo>
                    <a:pt x="62" y="45"/>
                    <a:pt x="63" y="45"/>
                    <a:pt x="64" y="45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80" y="39"/>
                    <a:pt x="80" y="39"/>
                    <a:pt x="80" y="39"/>
                  </a:cubicBezTo>
                  <a:close/>
                  <a:moveTo>
                    <a:pt x="46" y="9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7"/>
                    <a:pt x="44" y="6"/>
                  </a:cubicBezTo>
                  <a:cubicBezTo>
                    <a:pt x="42" y="5"/>
                    <a:pt x="40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4"/>
                    <a:pt x="33" y="5"/>
                    <a:pt x="31" y="6"/>
                  </a:cubicBezTo>
                  <a:cubicBezTo>
                    <a:pt x="30" y="7"/>
                    <a:pt x="29" y="8"/>
                    <a:pt x="29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6" y="9"/>
                    <a:pt x="46" y="9"/>
                    <a:pt x="46" y="9"/>
                  </a:cubicBezTo>
                  <a:close/>
                  <a:moveTo>
                    <a:pt x="37" y="13"/>
                  </a:moveTo>
                  <a:cubicBezTo>
                    <a:pt x="37" y="13"/>
                    <a:pt x="37" y="13"/>
                    <a:pt x="3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37" y="13"/>
                    <a:pt x="37" y="13"/>
                    <a:pt x="37" y="1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594413" y="260649"/>
            <a:ext cx="1365758" cy="62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选题背景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BACKGROUND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 flipV="1">
            <a:off x="6070938" y="-239843"/>
            <a:ext cx="1" cy="3291297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菱形 37"/>
          <p:cNvSpPr/>
          <p:nvPr/>
        </p:nvSpPr>
        <p:spPr>
          <a:xfrm>
            <a:off x="5501238" y="1963711"/>
            <a:ext cx="1132730" cy="113272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Freeform 7"/>
          <p:cNvSpPr/>
          <p:nvPr/>
        </p:nvSpPr>
        <p:spPr bwMode="auto">
          <a:xfrm flipH="1">
            <a:off x="5544282" y="3006645"/>
            <a:ext cx="230968" cy="46110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30" t="23230" r="23422" b="23422"/>
          <a:stretch>
            <a:fillRect/>
          </a:stretch>
        </p:blipFill>
        <p:spPr>
          <a:xfrm>
            <a:off x="30088" y="-106676"/>
            <a:ext cx="1569020" cy="1145082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958377" y="2974483"/>
            <a:ext cx="3887731" cy="2970824"/>
            <a:chOff x="4991075" y="1706343"/>
            <a:chExt cx="3887731" cy="940198"/>
          </a:xfrm>
        </p:grpSpPr>
        <p:grpSp>
          <p:nvGrpSpPr>
            <p:cNvPr id="62" name="PA_组合 32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66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168875" y="1706343"/>
              <a:ext cx="3709931" cy="940198"/>
              <a:chOff x="1719578" y="4659220"/>
              <a:chExt cx="3709931" cy="940198"/>
            </a:xfrm>
          </p:grpSpPr>
          <p:sp>
            <p:nvSpPr>
              <p:cNvPr id="64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434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73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西北大学（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Northwest University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），简称“西大”，始建于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，位列国家“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211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工程”、首批国家“双一流”世界一流学科建设高校。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35" presetClass="emph" presetSubtype="0" repeatCount="3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9" dur="1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emph" presetSubtype="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4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 animBg="1"/>
          <p:bldP spid="38" grpId="1" animBg="1"/>
          <p:bldP spid="59" grpId="0" animBg="1"/>
          <p:bldP spid="59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35" presetClass="emph" presetSubtype="0" repeatCount="3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9" dur="1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emph" presetSubtype="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4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 animBg="1"/>
          <p:bldP spid="38" grpId="1" animBg="1"/>
          <p:bldP spid="59" grpId="0" animBg="1"/>
          <p:bldP spid="59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PA_Line 19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818717" y="3847171"/>
            <a:ext cx="0" cy="3006595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48" name="PA_Line 20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534151" y="3847171"/>
            <a:ext cx="0" cy="3006595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49" name="PA_任意多边形 21"/>
          <p:cNvSpPr/>
          <p:nvPr>
            <p:custDataLst>
              <p:tags r:id="rId3"/>
            </p:custDataLst>
          </p:nvPr>
        </p:nvSpPr>
        <p:spPr bwMode="auto">
          <a:xfrm>
            <a:off x="4973985" y="2638270"/>
            <a:ext cx="844735" cy="1954200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579 h 579"/>
              <a:gd name="T4" fmla="*/ 381 w 381"/>
              <a:gd name="T5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50" name="PA_任意多边形 22"/>
          <p:cNvSpPr/>
          <p:nvPr>
            <p:custDataLst>
              <p:tags r:id="rId4"/>
            </p:custDataLst>
          </p:nvPr>
        </p:nvSpPr>
        <p:spPr bwMode="auto">
          <a:xfrm>
            <a:off x="6534151" y="2987540"/>
            <a:ext cx="1049867" cy="1689622"/>
          </a:xfrm>
          <a:custGeom>
            <a:avLst/>
            <a:gdLst>
              <a:gd name="T0" fmla="*/ 0 w 496"/>
              <a:gd name="T1" fmla="*/ 482 h 482"/>
              <a:gd name="T2" fmla="*/ 496 w 496"/>
              <a:gd name="T3" fmla="*/ 482 h 482"/>
              <a:gd name="T4" fmla="*/ 496 w 496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51" name="PA_任意多边形 23"/>
          <p:cNvSpPr/>
          <p:nvPr>
            <p:custDataLst>
              <p:tags r:id="rId5"/>
            </p:custDataLst>
          </p:nvPr>
        </p:nvSpPr>
        <p:spPr bwMode="auto">
          <a:xfrm>
            <a:off x="6534151" y="5106976"/>
            <a:ext cx="889000" cy="1325443"/>
          </a:xfrm>
          <a:custGeom>
            <a:avLst/>
            <a:gdLst>
              <a:gd name="T0" fmla="*/ 420 w 420"/>
              <a:gd name="T1" fmla="*/ 0 h 626"/>
              <a:gd name="T2" fmla="*/ 330 w 420"/>
              <a:gd name="T3" fmla="*/ 0 h 626"/>
              <a:gd name="T4" fmla="*/ 330 w 420"/>
              <a:gd name="T5" fmla="*/ 626 h 626"/>
              <a:gd name="T6" fmla="*/ 0 w 420"/>
              <a:gd name="T7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52" name="PA_任意多边形 24"/>
          <p:cNvSpPr/>
          <p:nvPr>
            <p:custDataLst>
              <p:tags r:id="rId6"/>
            </p:custDataLst>
          </p:nvPr>
        </p:nvSpPr>
        <p:spPr bwMode="auto">
          <a:xfrm>
            <a:off x="5008034" y="4996877"/>
            <a:ext cx="1526117" cy="836343"/>
          </a:xfrm>
          <a:custGeom>
            <a:avLst/>
            <a:gdLst>
              <a:gd name="T0" fmla="*/ 721 w 721"/>
              <a:gd name="T1" fmla="*/ 395 h 395"/>
              <a:gd name="T2" fmla="*/ 191 w 721"/>
              <a:gd name="T3" fmla="*/ 395 h 395"/>
              <a:gd name="T4" fmla="*/ 191 w 721"/>
              <a:gd name="T5" fmla="*/ 0 h 395"/>
              <a:gd name="T6" fmla="*/ 0 w 721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36" name="PA_任意多边形 8"/>
          <p:cNvSpPr/>
          <p:nvPr>
            <p:custDataLst>
              <p:tags r:id="rId7"/>
            </p:custDataLst>
          </p:nvPr>
        </p:nvSpPr>
        <p:spPr bwMode="auto">
          <a:xfrm>
            <a:off x="5039785" y="1448247"/>
            <a:ext cx="2330449" cy="1494828"/>
          </a:xfrm>
          <a:custGeom>
            <a:avLst/>
            <a:gdLst>
              <a:gd name="T0" fmla="*/ 74 w 466"/>
              <a:gd name="T1" fmla="*/ 299 h 299"/>
              <a:gd name="T2" fmla="*/ 394 w 466"/>
              <a:gd name="T3" fmla="*/ 299 h 299"/>
              <a:gd name="T4" fmla="*/ 466 w 466"/>
              <a:gd name="T5" fmla="*/ 215 h 299"/>
              <a:gd name="T6" fmla="*/ 388 w 466"/>
              <a:gd name="T7" fmla="*/ 152 h 299"/>
              <a:gd name="T8" fmla="*/ 308 w 466"/>
              <a:gd name="T9" fmla="*/ 24 h 299"/>
              <a:gd name="T10" fmla="*/ 166 w 466"/>
              <a:gd name="T11" fmla="*/ 98 h 299"/>
              <a:gd name="T12" fmla="*/ 108 w 466"/>
              <a:gd name="T13" fmla="*/ 86 h 299"/>
              <a:gd name="T14" fmla="*/ 83 w 466"/>
              <a:gd name="T15" fmla="*/ 135 h 299"/>
              <a:gd name="T16" fmla="*/ 12 w 466"/>
              <a:gd name="T17" fmla="*/ 202 h 299"/>
              <a:gd name="T18" fmla="*/ 74 w 466"/>
              <a:gd name="T19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37" name="PA_任意多边形 9"/>
          <p:cNvSpPr/>
          <p:nvPr>
            <p:custDataLst>
              <p:tags r:id="rId8"/>
            </p:custDataLst>
          </p:nvPr>
        </p:nvSpPr>
        <p:spPr bwMode="auto">
          <a:xfrm>
            <a:off x="3802639" y="1714616"/>
            <a:ext cx="1765300" cy="1134884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40" name="PA_任意多边形 12"/>
          <p:cNvSpPr/>
          <p:nvPr>
            <p:custDataLst>
              <p:tags r:id="rId9"/>
            </p:custDataLst>
          </p:nvPr>
        </p:nvSpPr>
        <p:spPr bwMode="auto">
          <a:xfrm>
            <a:off x="7224186" y="1492712"/>
            <a:ext cx="690033" cy="444637"/>
          </a:xfrm>
          <a:custGeom>
            <a:avLst/>
            <a:gdLst>
              <a:gd name="T0" fmla="*/ 22 w 138"/>
              <a:gd name="T1" fmla="*/ 89 h 89"/>
              <a:gd name="T2" fmla="*/ 117 w 138"/>
              <a:gd name="T3" fmla="*/ 89 h 89"/>
              <a:gd name="T4" fmla="*/ 138 w 138"/>
              <a:gd name="T5" fmla="*/ 64 h 89"/>
              <a:gd name="T6" fmla="*/ 115 w 138"/>
              <a:gd name="T7" fmla="*/ 45 h 89"/>
              <a:gd name="T8" fmla="*/ 91 w 138"/>
              <a:gd name="T9" fmla="*/ 7 h 89"/>
              <a:gd name="T10" fmla="*/ 49 w 138"/>
              <a:gd name="T11" fmla="*/ 29 h 89"/>
              <a:gd name="T12" fmla="*/ 32 w 138"/>
              <a:gd name="T13" fmla="*/ 25 h 89"/>
              <a:gd name="T14" fmla="*/ 24 w 138"/>
              <a:gd name="T15" fmla="*/ 40 h 89"/>
              <a:gd name="T16" fmla="*/ 3 w 138"/>
              <a:gd name="T17" fmla="*/ 60 h 89"/>
              <a:gd name="T18" fmla="*/ 22 w 138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41" name="PA_任意多边形 13"/>
          <p:cNvSpPr/>
          <p:nvPr>
            <p:custDataLst>
              <p:tags r:id="rId10"/>
            </p:custDataLst>
          </p:nvPr>
        </p:nvSpPr>
        <p:spPr bwMode="auto">
          <a:xfrm>
            <a:off x="3443819" y="1698091"/>
            <a:ext cx="408516" cy="260431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8 h 52"/>
              <a:gd name="T6" fmla="*/ 68 w 82"/>
              <a:gd name="T7" fmla="*/ 27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4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42" name="PA_任意多边形 14"/>
          <p:cNvSpPr/>
          <p:nvPr>
            <p:custDataLst>
              <p:tags r:id="rId11"/>
            </p:custDataLst>
          </p:nvPr>
        </p:nvSpPr>
        <p:spPr bwMode="auto">
          <a:xfrm>
            <a:off x="3642786" y="3997502"/>
            <a:ext cx="410633" cy="260431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7 h 52"/>
              <a:gd name="T6" fmla="*/ 68 w 82"/>
              <a:gd name="T7" fmla="*/ 26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3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43" name="PA_任意多边形 15"/>
          <p:cNvSpPr/>
          <p:nvPr>
            <p:custDataLst>
              <p:tags r:id="rId12"/>
            </p:custDataLst>
          </p:nvPr>
        </p:nvSpPr>
        <p:spPr bwMode="auto">
          <a:xfrm>
            <a:off x="7914219" y="3927631"/>
            <a:ext cx="518583" cy="334536"/>
          </a:xfrm>
          <a:custGeom>
            <a:avLst/>
            <a:gdLst>
              <a:gd name="T0" fmla="*/ 16 w 104"/>
              <a:gd name="T1" fmla="*/ 67 h 67"/>
              <a:gd name="T2" fmla="*/ 88 w 104"/>
              <a:gd name="T3" fmla="*/ 67 h 67"/>
              <a:gd name="T4" fmla="*/ 104 w 104"/>
              <a:gd name="T5" fmla="*/ 48 h 67"/>
              <a:gd name="T6" fmla="*/ 87 w 104"/>
              <a:gd name="T7" fmla="*/ 34 h 67"/>
              <a:gd name="T8" fmla="*/ 69 w 104"/>
              <a:gd name="T9" fmla="*/ 5 h 67"/>
              <a:gd name="T10" fmla="*/ 37 w 104"/>
              <a:gd name="T11" fmla="*/ 22 h 67"/>
              <a:gd name="T12" fmla="*/ 24 w 104"/>
              <a:gd name="T13" fmla="*/ 19 h 67"/>
              <a:gd name="T14" fmla="*/ 18 w 104"/>
              <a:gd name="T15" fmla="*/ 30 h 67"/>
              <a:gd name="T16" fmla="*/ 2 w 104"/>
              <a:gd name="T17" fmla="*/ 45 h 67"/>
              <a:gd name="T18" fmla="*/ 16 w 104"/>
              <a:gd name="T1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44" name="PA_任意多边形 16"/>
          <p:cNvSpPr/>
          <p:nvPr>
            <p:custDataLst>
              <p:tags r:id="rId13"/>
            </p:custDataLst>
          </p:nvPr>
        </p:nvSpPr>
        <p:spPr bwMode="auto">
          <a:xfrm>
            <a:off x="3583518" y="4338389"/>
            <a:ext cx="1428749" cy="914683"/>
          </a:xfrm>
          <a:custGeom>
            <a:avLst/>
            <a:gdLst>
              <a:gd name="T0" fmla="*/ 46 w 286"/>
              <a:gd name="T1" fmla="*/ 183 h 183"/>
              <a:gd name="T2" fmla="*/ 241 w 286"/>
              <a:gd name="T3" fmla="*/ 183 h 183"/>
              <a:gd name="T4" fmla="*/ 286 w 286"/>
              <a:gd name="T5" fmla="*/ 131 h 183"/>
              <a:gd name="T6" fmla="*/ 238 w 286"/>
              <a:gd name="T7" fmla="*/ 93 h 183"/>
              <a:gd name="T8" fmla="*/ 189 w 286"/>
              <a:gd name="T9" fmla="*/ 15 h 183"/>
              <a:gd name="T10" fmla="*/ 102 w 286"/>
              <a:gd name="T11" fmla="*/ 60 h 183"/>
              <a:gd name="T12" fmla="*/ 67 w 286"/>
              <a:gd name="T13" fmla="*/ 52 h 183"/>
              <a:gd name="T14" fmla="*/ 51 w 286"/>
              <a:gd name="T15" fmla="*/ 83 h 183"/>
              <a:gd name="T16" fmla="*/ 8 w 286"/>
              <a:gd name="T17" fmla="*/ 123 h 183"/>
              <a:gd name="T18" fmla="*/ 46 w 286"/>
              <a:gd name="T19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45" name="PA_任意多边形 17"/>
          <p:cNvSpPr/>
          <p:nvPr>
            <p:custDataLst>
              <p:tags r:id="rId14"/>
            </p:custDataLst>
          </p:nvPr>
        </p:nvSpPr>
        <p:spPr bwMode="auto">
          <a:xfrm>
            <a:off x="7397751" y="4541652"/>
            <a:ext cx="1210733" cy="777056"/>
          </a:xfrm>
          <a:custGeom>
            <a:avLst/>
            <a:gdLst>
              <a:gd name="T0" fmla="*/ 39 w 242"/>
              <a:gd name="T1" fmla="*/ 155 h 155"/>
              <a:gd name="T2" fmla="*/ 205 w 242"/>
              <a:gd name="T3" fmla="*/ 155 h 155"/>
              <a:gd name="T4" fmla="*/ 242 w 242"/>
              <a:gd name="T5" fmla="*/ 111 h 155"/>
              <a:gd name="T6" fmla="*/ 202 w 242"/>
              <a:gd name="T7" fmla="*/ 78 h 155"/>
              <a:gd name="T8" fmla="*/ 160 w 242"/>
              <a:gd name="T9" fmla="*/ 12 h 155"/>
              <a:gd name="T10" fmla="*/ 86 w 242"/>
              <a:gd name="T11" fmla="*/ 50 h 155"/>
              <a:gd name="T12" fmla="*/ 56 w 242"/>
              <a:gd name="T13" fmla="*/ 44 h 155"/>
              <a:gd name="T14" fmla="*/ 43 w 242"/>
              <a:gd name="T15" fmla="*/ 70 h 155"/>
              <a:gd name="T16" fmla="*/ 6 w 242"/>
              <a:gd name="T17" fmla="*/ 105 h 155"/>
              <a:gd name="T18" fmla="*/ 39 w 242"/>
              <a:gd name="T1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46" name="PA_任意多边形 18"/>
          <p:cNvSpPr/>
          <p:nvPr>
            <p:custDataLst>
              <p:tags r:id="rId15"/>
            </p:custDataLst>
          </p:nvPr>
        </p:nvSpPr>
        <p:spPr bwMode="auto">
          <a:xfrm>
            <a:off x="4658784" y="5742173"/>
            <a:ext cx="609600" cy="391705"/>
          </a:xfrm>
          <a:custGeom>
            <a:avLst/>
            <a:gdLst>
              <a:gd name="T0" fmla="*/ 19 w 122"/>
              <a:gd name="T1" fmla="*/ 78 h 78"/>
              <a:gd name="T2" fmla="*/ 103 w 122"/>
              <a:gd name="T3" fmla="*/ 78 h 78"/>
              <a:gd name="T4" fmla="*/ 122 w 122"/>
              <a:gd name="T5" fmla="*/ 56 h 78"/>
              <a:gd name="T6" fmla="*/ 102 w 122"/>
              <a:gd name="T7" fmla="*/ 39 h 78"/>
              <a:gd name="T8" fmla="*/ 81 w 122"/>
              <a:gd name="T9" fmla="*/ 6 h 78"/>
              <a:gd name="T10" fmla="*/ 43 w 122"/>
              <a:gd name="T11" fmla="*/ 25 h 78"/>
              <a:gd name="T12" fmla="*/ 28 w 122"/>
              <a:gd name="T13" fmla="*/ 22 h 78"/>
              <a:gd name="T14" fmla="*/ 22 w 122"/>
              <a:gd name="T15" fmla="*/ 35 h 78"/>
              <a:gd name="T16" fmla="*/ 3 w 122"/>
              <a:gd name="T17" fmla="*/ 53 h 78"/>
              <a:gd name="T18" fmla="*/ 19 w 12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53" name="PA_任意多边形 25"/>
          <p:cNvSpPr/>
          <p:nvPr>
            <p:custDataLst>
              <p:tags r:id="rId16"/>
            </p:custDataLst>
          </p:nvPr>
        </p:nvSpPr>
        <p:spPr bwMode="auto">
          <a:xfrm>
            <a:off x="4597400" y="3516869"/>
            <a:ext cx="524933" cy="340888"/>
          </a:xfrm>
          <a:custGeom>
            <a:avLst/>
            <a:gdLst>
              <a:gd name="T0" fmla="*/ 17 w 105"/>
              <a:gd name="T1" fmla="*/ 68 h 68"/>
              <a:gd name="T2" fmla="*/ 89 w 105"/>
              <a:gd name="T3" fmla="*/ 68 h 68"/>
              <a:gd name="T4" fmla="*/ 105 w 105"/>
              <a:gd name="T5" fmla="*/ 49 h 68"/>
              <a:gd name="T6" fmla="*/ 87 w 105"/>
              <a:gd name="T7" fmla="*/ 35 h 68"/>
              <a:gd name="T8" fmla="*/ 69 w 105"/>
              <a:gd name="T9" fmla="*/ 6 h 68"/>
              <a:gd name="T10" fmla="*/ 37 w 105"/>
              <a:gd name="T11" fmla="*/ 23 h 68"/>
              <a:gd name="T12" fmla="*/ 24 w 105"/>
              <a:gd name="T13" fmla="*/ 20 h 68"/>
              <a:gd name="T14" fmla="*/ 19 w 105"/>
              <a:gd name="T15" fmla="*/ 31 h 68"/>
              <a:gd name="T16" fmla="*/ 3 w 105"/>
              <a:gd name="T17" fmla="*/ 46 h 68"/>
              <a:gd name="T18" fmla="*/ 17 w 105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38" name="PA_任意多边形 10"/>
          <p:cNvSpPr/>
          <p:nvPr>
            <p:custDataLst>
              <p:tags r:id="rId17"/>
            </p:custDataLst>
          </p:nvPr>
        </p:nvSpPr>
        <p:spPr bwMode="auto">
          <a:xfrm>
            <a:off x="5462934" y="2778385"/>
            <a:ext cx="1769533" cy="1134884"/>
          </a:xfrm>
          <a:custGeom>
            <a:avLst/>
            <a:gdLst>
              <a:gd name="T0" fmla="*/ 56 w 354"/>
              <a:gd name="T1" fmla="*/ 227 h 227"/>
              <a:gd name="T2" fmla="*/ 299 w 354"/>
              <a:gd name="T3" fmla="*/ 227 h 227"/>
              <a:gd name="T4" fmla="*/ 354 w 354"/>
              <a:gd name="T5" fmla="*/ 163 h 227"/>
              <a:gd name="T6" fmla="*/ 294 w 354"/>
              <a:gd name="T7" fmla="*/ 115 h 227"/>
              <a:gd name="T8" fmla="*/ 234 w 354"/>
              <a:gd name="T9" fmla="*/ 19 h 227"/>
              <a:gd name="T10" fmla="*/ 126 w 354"/>
              <a:gd name="T11" fmla="*/ 75 h 227"/>
              <a:gd name="T12" fmla="*/ 82 w 354"/>
              <a:gd name="T13" fmla="*/ 65 h 227"/>
              <a:gd name="T14" fmla="*/ 63 w 354"/>
              <a:gd name="T15" fmla="*/ 103 h 227"/>
              <a:gd name="T16" fmla="*/ 9 w 354"/>
              <a:gd name="T17" fmla="*/ 154 h 227"/>
              <a:gd name="T18" fmla="*/ 56 w 354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539" name="PA_任意多边形 11"/>
          <p:cNvSpPr/>
          <p:nvPr>
            <p:custDataLst>
              <p:tags r:id="rId18"/>
            </p:custDataLst>
          </p:nvPr>
        </p:nvSpPr>
        <p:spPr bwMode="auto">
          <a:xfrm>
            <a:off x="6978653" y="2077091"/>
            <a:ext cx="1765300" cy="1134884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1594413" y="260649"/>
            <a:ext cx="1365758" cy="62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研究意义</a:t>
            </a:r>
            <a:endParaRPr lang="zh-CN" altLang="en-US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VALUE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9" cstate="screen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30" t="23230" r="23422" b="23422"/>
          <a:stretch>
            <a:fillRect/>
          </a:stretch>
        </p:blipFill>
        <p:spPr>
          <a:xfrm>
            <a:off x="30088" y="-106676"/>
            <a:ext cx="1569020" cy="1145082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-824711" y="2023252"/>
            <a:ext cx="3887732" cy="2104465"/>
            <a:chOff x="4991075" y="1706343"/>
            <a:chExt cx="3887732" cy="666015"/>
          </a:xfrm>
        </p:grpSpPr>
        <p:grpSp>
          <p:nvGrpSpPr>
            <p:cNvPr id="33" name="PA_组合 32"/>
            <p:cNvGrpSpPr/>
            <p:nvPr>
              <p:custDataLst>
                <p:tags r:id="rId21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37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316295" y="1706343"/>
              <a:ext cx="3562512" cy="581638"/>
              <a:chOff x="1866998" y="4659220"/>
              <a:chExt cx="3562512" cy="581638"/>
            </a:xfrm>
          </p:grpSpPr>
          <p:sp>
            <p:nvSpPr>
              <p:cNvPr id="35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8D15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8D1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782144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-854547" y="3903882"/>
            <a:ext cx="3887732" cy="2104465"/>
            <a:chOff x="4991075" y="1706343"/>
            <a:chExt cx="3887732" cy="666015"/>
          </a:xfrm>
        </p:grpSpPr>
        <p:grpSp>
          <p:nvGrpSpPr>
            <p:cNvPr id="40" name="PA_组合 32"/>
            <p:cNvGrpSpPr/>
            <p:nvPr>
              <p:custDataLst>
                <p:tags r:id="rId22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50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316295" y="1706343"/>
              <a:ext cx="3562512" cy="581638"/>
              <a:chOff x="1866998" y="4659220"/>
              <a:chExt cx="3562512" cy="581638"/>
            </a:xfrm>
          </p:grpSpPr>
          <p:sp>
            <p:nvSpPr>
              <p:cNvPr id="48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4CBC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84CBC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2782144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8499282" y="2023252"/>
            <a:ext cx="3887731" cy="1877068"/>
            <a:chOff x="4991075" y="1706343"/>
            <a:chExt cx="3887731" cy="594049"/>
          </a:xfrm>
        </p:grpSpPr>
        <p:sp>
          <p:nvSpPr>
            <p:cNvPr id="57" name="淘宝店chenying0907 33"/>
            <p:cNvSpPr/>
            <p:nvPr/>
          </p:nvSpPr>
          <p:spPr bwMode="auto">
            <a:xfrm>
              <a:off x="4991075" y="2228425"/>
              <a:ext cx="177800" cy="7196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316295" y="1706343"/>
              <a:ext cx="3562511" cy="581638"/>
              <a:chOff x="1866998" y="4659220"/>
              <a:chExt cx="3562511" cy="581638"/>
            </a:xfrm>
          </p:grpSpPr>
          <p:sp>
            <p:nvSpPr>
              <p:cNvPr id="55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5736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5736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866998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8499282" y="3903882"/>
            <a:ext cx="3887731" cy="2104465"/>
            <a:chOff x="4991075" y="1706343"/>
            <a:chExt cx="3887731" cy="666015"/>
          </a:xfrm>
        </p:grpSpPr>
        <p:grpSp>
          <p:nvGrpSpPr>
            <p:cNvPr id="60" name="PA_组合 32"/>
            <p:cNvGrpSpPr/>
            <p:nvPr>
              <p:custDataLst>
                <p:tags r:id="rId23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64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316295" y="1706343"/>
              <a:ext cx="3562511" cy="581638"/>
              <a:chOff x="1866998" y="4659220"/>
              <a:chExt cx="3562511" cy="581638"/>
            </a:xfrm>
          </p:grpSpPr>
          <p:sp>
            <p:nvSpPr>
              <p:cNvPr id="62" name="淘宝店chenying0907 18"/>
              <p:cNvSpPr txBox="1"/>
              <p:nvPr/>
            </p:nvSpPr>
            <p:spPr>
              <a:xfrm>
                <a:off x="1866998" y="4659220"/>
                <a:ext cx="3562511" cy="11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39AA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标题文字添加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939AA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866998" y="4802539"/>
                <a:ext cx="2647366" cy="43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西北大学，简称“西大”。 始建于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1902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年，由清末光绪皇帝御笔朱批设立  ，坐落于古都西安，是国家教育部与陕西省人民政府共建的综合性全国重点大学 。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 animBg="1" autoUpdateAnimBg="0"/>
      <p:bldP spid="22548" grpId="0" animBg="1"/>
      <p:bldP spid="22549" grpId="0" animBg="1"/>
      <p:bldP spid="22550" grpId="0" animBg="1"/>
      <p:bldP spid="22551" grpId="0" animBg="1"/>
      <p:bldP spid="22552" grpId="0" animBg="1"/>
      <p:bldP spid="22536" grpId="0" animBg="1"/>
      <p:bldP spid="22537" grpId="0" animBg="1"/>
      <p:bldP spid="22540" grpId="0" animBg="1"/>
      <p:bldP spid="22541" grpId="0" animBg="1"/>
      <p:bldP spid="22542" grpId="0" animBg="1"/>
      <p:bldP spid="22543" grpId="0" animBg="1"/>
      <p:bldP spid="22544" grpId="0" animBg="1" autoUpdateAnimBg="0"/>
      <p:bldP spid="22545" grpId="0" animBg="1"/>
      <p:bldP spid="22546" grpId="0" animBg="1"/>
      <p:bldP spid="22553" grpId="0" animBg="1"/>
      <p:bldP spid="22538" grpId="0" animBg="1"/>
      <p:bldP spid="2253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/>
          <p:nvPr>
            <p:custDataLst>
              <p:tags r:id="rId1"/>
            </p:custDataLst>
          </p:nvPr>
        </p:nvSpPr>
        <p:spPr>
          <a:xfrm>
            <a:off x="860383" y="2023672"/>
            <a:ext cx="1438176" cy="1438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PA_矩形 5"/>
          <p:cNvSpPr/>
          <p:nvPr>
            <p:custDataLst>
              <p:tags r:id="rId2"/>
            </p:custDataLst>
          </p:nvPr>
        </p:nvSpPr>
        <p:spPr>
          <a:xfrm>
            <a:off x="2278991" y="2023672"/>
            <a:ext cx="3817011" cy="14386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PA_矩形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1012" y="2258230"/>
            <a:ext cx="343296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" name="PA_矩形 8"/>
          <p:cNvSpPr/>
          <p:nvPr>
            <p:custDataLst>
              <p:tags r:id="rId4"/>
            </p:custDataLst>
          </p:nvPr>
        </p:nvSpPr>
        <p:spPr>
          <a:xfrm>
            <a:off x="860383" y="4008822"/>
            <a:ext cx="1438176" cy="1438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2278991" y="4008822"/>
            <a:ext cx="3817011" cy="14386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3" name="PA_任意多边形 1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432024" y="2564806"/>
            <a:ext cx="294895" cy="356351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4" name="PA_任意多边形 19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401891" y="4548340"/>
            <a:ext cx="356241" cy="359581"/>
          </a:xfrm>
          <a:custGeom>
            <a:avLst/>
            <a:gdLst>
              <a:gd name="T0" fmla="*/ 116 w 140"/>
              <a:gd name="T1" fmla="*/ 2 h 141"/>
              <a:gd name="T2" fmla="*/ 122 w 140"/>
              <a:gd name="T3" fmla="*/ 3 h 141"/>
              <a:gd name="T4" fmla="*/ 122 w 140"/>
              <a:gd name="T5" fmla="*/ 3 h 141"/>
              <a:gd name="T6" fmla="*/ 138 w 140"/>
              <a:gd name="T7" fmla="*/ 19 h 141"/>
              <a:gd name="T8" fmla="*/ 138 w 140"/>
              <a:gd name="T9" fmla="*/ 19 h 141"/>
              <a:gd name="T10" fmla="*/ 139 w 140"/>
              <a:gd name="T11" fmla="*/ 25 h 141"/>
              <a:gd name="T12" fmla="*/ 118 w 140"/>
              <a:gd name="T13" fmla="*/ 43 h 141"/>
              <a:gd name="T14" fmla="*/ 103 w 140"/>
              <a:gd name="T15" fmla="*/ 46 h 141"/>
              <a:gd name="T16" fmla="*/ 99 w 140"/>
              <a:gd name="T17" fmla="*/ 102 h 141"/>
              <a:gd name="T18" fmla="*/ 69 w 140"/>
              <a:gd name="T19" fmla="*/ 115 h 141"/>
              <a:gd name="T20" fmla="*/ 26 w 140"/>
              <a:gd name="T21" fmla="*/ 72 h 141"/>
              <a:gd name="T22" fmla="*/ 69 w 140"/>
              <a:gd name="T23" fmla="*/ 29 h 141"/>
              <a:gd name="T24" fmla="*/ 100 w 140"/>
              <a:gd name="T25" fmla="*/ 33 h 141"/>
              <a:gd name="T26" fmla="*/ 98 w 140"/>
              <a:gd name="T27" fmla="*/ 20 h 141"/>
              <a:gd name="T28" fmla="*/ 124 w 140"/>
              <a:gd name="T29" fmla="*/ 55 h 141"/>
              <a:gd name="T30" fmla="*/ 135 w 140"/>
              <a:gd name="T31" fmla="*/ 52 h 141"/>
              <a:gd name="T32" fmla="*/ 138 w 140"/>
              <a:gd name="T33" fmla="*/ 72 h 141"/>
              <a:gd name="T34" fmla="*/ 69 w 140"/>
              <a:gd name="T35" fmla="*/ 141 h 141"/>
              <a:gd name="T36" fmla="*/ 0 w 140"/>
              <a:gd name="T37" fmla="*/ 72 h 141"/>
              <a:gd name="T38" fmla="*/ 69 w 140"/>
              <a:gd name="T39" fmla="*/ 3 h 141"/>
              <a:gd name="T40" fmla="*/ 89 w 140"/>
              <a:gd name="T41" fmla="*/ 6 h 141"/>
              <a:gd name="T42" fmla="*/ 86 w 140"/>
              <a:gd name="T43" fmla="*/ 16 h 141"/>
              <a:gd name="T44" fmla="*/ 69 w 140"/>
              <a:gd name="T45" fmla="*/ 14 h 141"/>
              <a:gd name="T46" fmla="*/ 11 w 140"/>
              <a:gd name="T47" fmla="*/ 72 h 141"/>
              <a:gd name="T48" fmla="*/ 69 w 140"/>
              <a:gd name="T49" fmla="*/ 130 h 141"/>
              <a:gd name="T50" fmla="*/ 127 w 140"/>
              <a:gd name="T51" fmla="*/ 72 h 141"/>
              <a:gd name="T52" fmla="*/ 124 w 140"/>
              <a:gd name="T53" fmla="*/ 55 h 141"/>
              <a:gd name="T54" fmla="*/ 69 w 140"/>
              <a:gd name="T55" fmla="*/ 52 h 141"/>
              <a:gd name="T56" fmla="*/ 90 w 140"/>
              <a:gd name="T57" fmla="*/ 43 h 141"/>
              <a:gd name="T58" fmla="*/ 43 w 140"/>
              <a:gd name="T59" fmla="*/ 46 h 141"/>
              <a:gd name="T60" fmla="*/ 43 w 140"/>
              <a:gd name="T61" fmla="*/ 46 h 141"/>
              <a:gd name="T62" fmla="*/ 43 w 140"/>
              <a:gd name="T63" fmla="*/ 98 h 141"/>
              <a:gd name="T64" fmla="*/ 94 w 140"/>
              <a:gd name="T65" fmla="*/ 98 h 141"/>
              <a:gd name="T66" fmla="*/ 105 w 140"/>
              <a:gd name="T67" fmla="*/ 72 h 141"/>
              <a:gd name="T68" fmla="*/ 86 w 140"/>
              <a:gd name="T69" fmla="*/ 62 h 141"/>
              <a:gd name="T70" fmla="*/ 83 w 140"/>
              <a:gd name="T71" fmla="*/ 86 h 141"/>
              <a:gd name="T72" fmla="*/ 69 w 140"/>
              <a:gd name="T73" fmla="*/ 92 h 141"/>
              <a:gd name="T74" fmla="*/ 55 w 140"/>
              <a:gd name="T75" fmla="*/ 86 h 141"/>
              <a:gd name="T76" fmla="*/ 55 w 140"/>
              <a:gd name="T77" fmla="*/ 58 h 141"/>
              <a:gd name="T78" fmla="*/ 69 w 140"/>
              <a:gd name="T79" fmla="*/ 52 h 141"/>
              <a:gd name="T80" fmla="*/ 73 w 140"/>
              <a:gd name="T81" fmla="*/ 60 h 141"/>
              <a:gd name="T82" fmla="*/ 60 w 140"/>
              <a:gd name="T83" fmla="*/ 63 h 141"/>
              <a:gd name="T84" fmla="*/ 56 w 140"/>
              <a:gd name="T85" fmla="*/ 72 h 141"/>
              <a:gd name="T86" fmla="*/ 69 w 140"/>
              <a:gd name="T87" fmla="*/ 85 h 141"/>
              <a:gd name="T88" fmla="*/ 78 w 140"/>
              <a:gd name="T89" fmla="*/ 81 h 141"/>
              <a:gd name="T90" fmla="*/ 81 w 140"/>
              <a:gd name="T91" fmla="*/ 68 h 141"/>
              <a:gd name="T92" fmla="*/ 65 w 140"/>
              <a:gd name="T93" fmla="*/ 76 h 141"/>
              <a:gd name="T94" fmla="*/ 73 w 140"/>
              <a:gd name="T95" fmla="*/ 60 h 141"/>
              <a:gd name="T96" fmla="*/ 117 w 140"/>
              <a:gd name="T97" fmla="*/ 10 h 141"/>
              <a:gd name="T98" fmla="*/ 106 w 140"/>
              <a:gd name="T99" fmla="*/ 30 h 141"/>
              <a:gd name="T100" fmla="*/ 117 w 140"/>
              <a:gd name="T101" fmla="*/ 10 h 141"/>
              <a:gd name="T102" fmla="*/ 123 w 140"/>
              <a:gd name="T103" fmla="*/ 22 h 141"/>
              <a:gd name="T104" fmla="*/ 118 w 140"/>
              <a:gd name="T105" fmla="*/ 37 h 141"/>
              <a:gd name="T106" fmla="*/ 123 w 140"/>
              <a:gd name="T107" fmla="*/ 2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1">
                <a:moveTo>
                  <a:pt x="98" y="20"/>
                </a:moveTo>
                <a:cubicBezTo>
                  <a:pt x="116" y="2"/>
                  <a:pt x="116" y="2"/>
                  <a:pt x="116" y="2"/>
                </a:cubicBezTo>
                <a:cubicBezTo>
                  <a:pt x="118" y="0"/>
                  <a:pt x="120" y="0"/>
                  <a:pt x="121" y="2"/>
                </a:cubicBezTo>
                <a:cubicBezTo>
                  <a:pt x="121" y="2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9" y="19"/>
                  <a:pt x="139" y="20"/>
                </a:cubicBezTo>
                <a:cubicBezTo>
                  <a:pt x="140" y="21"/>
                  <a:pt x="140" y="23"/>
                  <a:pt x="139" y="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0" y="43"/>
                  <a:pt x="119" y="44"/>
                  <a:pt x="118" y="43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8" y="53"/>
                  <a:pt x="112" y="62"/>
                  <a:pt x="112" y="72"/>
                </a:cubicBezTo>
                <a:cubicBezTo>
                  <a:pt x="112" y="84"/>
                  <a:pt x="107" y="95"/>
                  <a:pt x="9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1" y="110"/>
                  <a:pt x="81" y="115"/>
                  <a:pt x="69" y="115"/>
                </a:cubicBezTo>
                <a:cubicBezTo>
                  <a:pt x="57" y="115"/>
                  <a:pt x="46" y="110"/>
                  <a:pt x="39" y="102"/>
                </a:cubicBezTo>
                <a:cubicBezTo>
                  <a:pt x="31" y="95"/>
                  <a:pt x="26" y="84"/>
                  <a:pt x="26" y="72"/>
                </a:cubicBezTo>
                <a:cubicBezTo>
                  <a:pt x="26" y="60"/>
                  <a:pt x="31" y="50"/>
                  <a:pt x="39" y="42"/>
                </a:cubicBezTo>
                <a:cubicBezTo>
                  <a:pt x="46" y="34"/>
                  <a:pt x="57" y="29"/>
                  <a:pt x="69" y="29"/>
                </a:cubicBezTo>
                <a:cubicBezTo>
                  <a:pt x="79" y="29"/>
                  <a:pt x="88" y="33"/>
                  <a:pt x="95" y="38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2"/>
                  <a:pt x="98" y="21"/>
                  <a:pt x="98" y="20"/>
                </a:cubicBezTo>
                <a:close/>
                <a:moveTo>
                  <a:pt x="124" y="55"/>
                </a:moveTo>
                <a:cubicBezTo>
                  <a:pt x="124" y="55"/>
                  <a:pt x="124" y="55"/>
                  <a:pt x="124" y="55"/>
                </a:cubicBezTo>
                <a:cubicBezTo>
                  <a:pt x="124" y="52"/>
                  <a:pt x="125" y="49"/>
                  <a:pt x="128" y="48"/>
                </a:cubicBezTo>
                <a:cubicBezTo>
                  <a:pt x="131" y="47"/>
                  <a:pt x="134" y="49"/>
                  <a:pt x="135" y="52"/>
                </a:cubicBezTo>
                <a:cubicBezTo>
                  <a:pt x="136" y="55"/>
                  <a:pt x="137" y="58"/>
                  <a:pt x="137" y="62"/>
                </a:cubicBezTo>
                <a:cubicBezTo>
                  <a:pt x="138" y="65"/>
                  <a:pt x="138" y="69"/>
                  <a:pt x="138" y="72"/>
                </a:cubicBezTo>
                <a:cubicBezTo>
                  <a:pt x="138" y="91"/>
                  <a:pt x="130" y="108"/>
                  <a:pt x="118" y="121"/>
                </a:cubicBezTo>
                <a:cubicBezTo>
                  <a:pt x="105" y="133"/>
                  <a:pt x="88" y="141"/>
                  <a:pt x="69" y="141"/>
                </a:cubicBezTo>
                <a:cubicBezTo>
                  <a:pt x="50" y="141"/>
                  <a:pt x="33" y="133"/>
                  <a:pt x="20" y="121"/>
                </a:cubicBezTo>
                <a:cubicBezTo>
                  <a:pt x="8" y="108"/>
                  <a:pt x="0" y="91"/>
                  <a:pt x="0" y="72"/>
                </a:cubicBezTo>
                <a:cubicBezTo>
                  <a:pt x="0" y="53"/>
                  <a:pt x="8" y="36"/>
                  <a:pt x="20" y="23"/>
                </a:cubicBezTo>
                <a:cubicBezTo>
                  <a:pt x="33" y="11"/>
                  <a:pt x="50" y="3"/>
                  <a:pt x="69" y="3"/>
                </a:cubicBezTo>
                <a:cubicBezTo>
                  <a:pt x="72" y="3"/>
                  <a:pt x="76" y="3"/>
                  <a:pt x="79" y="4"/>
                </a:cubicBezTo>
                <a:cubicBezTo>
                  <a:pt x="82" y="4"/>
                  <a:pt x="86" y="5"/>
                  <a:pt x="89" y="6"/>
                </a:cubicBezTo>
                <a:cubicBezTo>
                  <a:pt x="92" y="7"/>
                  <a:pt x="93" y="10"/>
                  <a:pt x="93" y="13"/>
                </a:cubicBezTo>
                <a:cubicBezTo>
                  <a:pt x="92" y="16"/>
                  <a:pt x="89" y="17"/>
                  <a:pt x="86" y="16"/>
                </a:cubicBezTo>
                <a:cubicBezTo>
                  <a:pt x="83" y="16"/>
                  <a:pt x="80" y="15"/>
                  <a:pt x="77" y="15"/>
                </a:cubicBezTo>
                <a:cubicBezTo>
                  <a:pt x="75" y="14"/>
                  <a:pt x="72" y="14"/>
                  <a:pt x="69" y="14"/>
                </a:cubicBezTo>
                <a:cubicBezTo>
                  <a:pt x="53" y="14"/>
                  <a:pt x="38" y="21"/>
                  <a:pt x="28" y="31"/>
                </a:cubicBezTo>
                <a:cubicBezTo>
                  <a:pt x="17" y="42"/>
                  <a:pt x="11" y="56"/>
                  <a:pt x="11" y="72"/>
                </a:cubicBezTo>
                <a:cubicBezTo>
                  <a:pt x="11" y="88"/>
                  <a:pt x="17" y="103"/>
                  <a:pt x="28" y="113"/>
                </a:cubicBezTo>
                <a:cubicBezTo>
                  <a:pt x="38" y="124"/>
                  <a:pt x="53" y="130"/>
                  <a:pt x="69" y="130"/>
                </a:cubicBezTo>
                <a:cubicBezTo>
                  <a:pt x="85" y="130"/>
                  <a:pt x="99" y="124"/>
                  <a:pt x="110" y="113"/>
                </a:cubicBezTo>
                <a:cubicBezTo>
                  <a:pt x="120" y="103"/>
                  <a:pt x="127" y="88"/>
                  <a:pt x="127" y="72"/>
                </a:cubicBezTo>
                <a:cubicBezTo>
                  <a:pt x="127" y="69"/>
                  <a:pt x="127" y="66"/>
                  <a:pt x="126" y="64"/>
                </a:cubicBezTo>
                <a:cubicBezTo>
                  <a:pt x="126" y="61"/>
                  <a:pt x="125" y="58"/>
                  <a:pt x="124" y="55"/>
                </a:cubicBezTo>
                <a:close/>
                <a:moveTo>
                  <a:pt x="69" y="52"/>
                </a:moveTo>
                <a:cubicBezTo>
                  <a:pt x="69" y="52"/>
                  <a:pt x="69" y="52"/>
                  <a:pt x="69" y="52"/>
                </a:cubicBezTo>
                <a:cubicBezTo>
                  <a:pt x="72" y="52"/>
                  <a:pt x="76" y="53"/>
                  <a:pt x="78" y="55"/>
                </a:cubicBezTo>
                <a:cubicBezTo>
                  <a:pt x="90" y="43"/>
                  <a:pt x="90" y="43"/>
                  <a:pt x="90" y="43"/>
                </a:cubicBezTo>
                <a:cubicBezTo>
                  <a:pt x="84" y="38"/>
                  <a:pt x="77" y="36"/>
                  <a:pt x="69" y="36"/>
                </a:cubicBezTo>
                <a:cubicBezTo>
                  <a:pt x="59" y="36"/>
                  <a:pt x="50" y="40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37" y="53"/>
                  <a:pt x="33" y="62"/>
                  <a:pt x="33" y="72"/>
                </a:cubicBezTo>
                <a:cubicBezTo>
                  <a:pt x="33" y="82"/>
                  <a:pt x="37" y="91"/>
                  <a:pt x="43" y="98"/>
                </a:cubicBezTo>
                <a:cubicBezTo>
                  <a:pt x="50" y="104"/>
                  <a:pt x="59" y="108"/>
                  <a:pt x="69" y="108"/>
                </a:cubicBezTo>
                <a:cubicBezTo>
                  <a:pt x="79" y="108"/>
                  <a:pt x="88" y="104"/>
                  <a:pt x="94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101" y="91"/>
                  <a:pt x="105" y="82"/>
                  <a:pt x="105" y="72"/>
                </a:cubicBezTo>
                <a:cubicBezTo>
                  <a:pt x="105" y="64"/>
                  <a:pt x="103" y="57"/>
                  <a:pt x="98" y="51"/>
                </a:cubicBezTo>
                <a:cubicBezTo>
                  <a:pt x="86" y="62"/>
                  <a:pt x="86" y="62"/>
                  <a:pt x="86" y="62"/>
                </a:cubicBezTo>
                <a:cubicBezTo>
                  <a:pt x="88" y="65"/>
                  <a:pt x="89" y="69"/>
                  <a:pt x="89" y="72"/>
                </a:cubicBezTo>
                <a:cubicBezTo>
                  <a:pt x="89" y="77"/>
                  <a:pt x="86" y="82"/>
                  <a:pt x="83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79" y="90"/>
                  <a:pt x="74" y="92"/>
                  <a:pt x="69" y="92"/>
                </a:cubicBezTo>
                <a:cubicBezTo>
                  <a:pt x="63" y="92"/>
                  <a:pt x="59" y="90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1" y="82"/>
                  <a:pt x="49" y="78"/>
                  <a:pt x="49" y="72"/>
                </a:cubicBezTo>
                <a:cubicBezTo>
                  <a:pt x="49" y="67"/>
                  <a:pt x="51" y="62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9" y="55"/>
                  <a:pt x="63" y="52"/>
                  <a:pt x="69" y="52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2" y="59"/>
                  <a:pt x="71" y="59"/>
                  <a:pt x="69" y="59"/>
                </a:cubicBezTo>
                <a:cubicBezTo>
                  <a:pt x="65" y="59"/>
                  <a:pt x="62" y="60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7" y="65"/>
                  <a:pt x="56" y="68"/>
                  <a:pt x="56" y="72"/>
                </a:cubicBezTo>
                <a:cubicBezTo>
                  <a:pt x="56" y="76"/>
                  <a:pt x="57" y="79"/>
                  <a:pt x="60" y="81"/>
                </a:cubicBezTo>
                <a:cubicBezTo>
                  <a:pt x="62" y="84"/>
                  <a:pt x="65" y="85"/>
                  <a:pt x="69" y="85"/>
                </a:cubicBezTo>
                <a:cubicBezTo>
                  <a:pt x="73" y="85"/>
                  <a:pt x="76" y="84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81" y="79"/>
                  <a:pt x="82" y="76"/>
                  <a:pt x="82" y="72"/>
                </a:cubicBezTo>
                <a:cubicBezTo>
                  <a:pt x="82" y="70"/>
                  <a:pt x="82" y="69"/>
                  <a:pt x="81" y="68"/>
                </a:cubicBezTo>
                <a:cubicBezTo>
                  <a:pt x="73" y="76"/>
                  <a:pt x="73" y="76"/>
                  <a:pt x="73" y="76"/>
                </a:cubicBezTo>
                <a:cubicBezTo>
                  <a:pt x="71" y="78"/>
                  <a:pt x="67" y="78"/>
                  <a:pt x="65" y="76"/>
                </a:cubicBezTo>
                <a:cubicBezTo>
                  <a:pt x="63" y="74"/>
                  <a:pt x="63" y="70"/>
                  <a:pt x="65" y="68"/>
                </a:cubicBezTo>
                <a:cubicBezTo>
                  <a:pt x="73" y="60"/>
                  <a:pt x="73" y="60"/>
                  <a:pt x="73" y="60"/>
                </a:cubicBezTo>
                <a:close/>
                <a:moveTo>
                  <a:pt x="117" y="10"/>
                </a:moveTo>
                <a:cubicBezTo>
                  <a:pt x="117" y="10"/>
                  <a:pt x="117" y="10"/>
                  <a:pt x="117" y="10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0"/>
                  <a:pt x="117" y="10"/>
                  <a:pt x="117" y="10"/>
                </a:cubicBezTo>
                <a:close/>
                <a:moveTo>
                  <a:pt x="123" y="22"/>
                </a:moveTo>
                <a:cubicBezTo>
                  <a:pt x="123" y="22"/>
                  <a:pt x="123" y="22"/>
                  <a:pt x="123" y="2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3" y="22"/>
                  <a:pt x="123" y="22"/>
                  <a:pt x="12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94413" y="260649"/>
            <a:ext cx="2048638" cy="62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相关研究综述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RELATED RESEARCH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6516700" y="2023673"/>
            <a:ext cx="5135654" cy="3423769"/>
          </a:xfrm>
          <a:prstGeom prst="rect">
            <a:avLst/>
          </a:prstGeom>
        </p:spPr>
      </p:pic>
      <p:sp>
        <p:nvSpPr>
          <p:cNvPr id="23" name="PA_矩形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80796" y="4235687"/>
            <a:ext cx="343296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西北大学，简称“西大”。 始建于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1902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/>
      <p:bldP spid="9" grpId="0" animBg="1"/>
      <p:bldP spid="10" grpId="0" animBg="1"/>
      <p:bldP spid="13" grpId="0" animBg="1"/>
      <p:bldP spid="14" grpId="0" animBg="1" autoUpdateAnimBg="0"/>
      <p:bldP spid="21" grpId="0"/>
      <p:bldP spid="2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3.0.0"/>
</p:tagLst>
</file>

<file path=ppt/tags/tag111.xml><?xml version="1.0" encoding="utf-8"?>
<p:tagLst xmlns:p="http://schemas.openxmlformats.org/presentationml/2006/main">
  <p:tag name="PA" val="v3.0.0"/>
</p:tagLst>
</file>

<file path=ppt/tags/tag112.xml><?xml version="1.0" encoding="utf-8"?>
<p:tagLst xmlns:p="http://schemas.openxmlformats.org/presentationml/2006/main">
  <p:tag name="PA" val="v3.0.0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3.0.0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3.0.0"/>
</p:tagLst>
</file>

<file path=ppt/tags/tag143.xml><?xml version="1.0" encoding="utf-8"?>
<p:tagLst xmlns:p="http://schemas.openxmlformats.org/presentationml/2006/main">
  <p:tag name="PA" val="v3.0.0"/>
</p:tagLst>
</file>

<file path=ppt/tags/tag144.xml><?xml version="1.0" encoding="utf-8"?>
<p:tagLst xmlns:p="http://schemas.openxmlformats.org/presentationml/2006/main">
  <p:tag name="PA" val="v3.0.0"/>
</p:tagLst>
</file>

<file path=ppt/tags/tag145.xml><?xml version="1.0" encoding="utf-8"?>
<p:tagLst xmlns:p="http://schemas.openxmlformats.org/presentationml/2006/main">
  <p:tag name="PA" val="v3.0.0"/>
</p:tagLst>
</file>

<file path=ppt/tags/tag146.xml><?xml version="1.0" encoding="utf-8"?>
<p:tagLst xmlns:p="http://schemas.openxmlformats.org/presentationml/2006/main">
  <p:tag name="PA" val="v4.1.3"/>
</p:tagLst>
</file>

<file path=ppt/tags/tag147.xml><?xml version="1.0" encoding="utf-8"?>
<p:tagLst xmlns:p="http://schemas.openxmlformats.org/presentationml/2006/main">
  <p:tag name="PA" val="v4.1.3"/>
</p:tagLst>
</file>

<file path=ppt/tags/tag148.xml><?xml version="1.0" encoding="utf-8"?>
<p:tagLst xmlns:p="http://schemas.openxmlformats.org/presentationml/2006/main">
  <p:tag name="PA" val="v4.1.3"/>
</p:tagLst>
</file>

<file path=ppt/tags/tag149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PA" val="v4.1.3"/>
</p:tagLst>
</file>

<file path=ppt/tags/tag151.xml><?xml version="1.0" encoding="utf-8"?>
<p:tagLst xmlns:p="http://schemas.openxmlformats.org/presentationml/2006/main">
  <p:tag name="PA" val="v4.1.3"/>
</p:tagLst>
</file>

<file path=ppt/tags/tag152.xml><?xml version="1.0" encoding="utf-8"?>
<p:tagLst xmlns:p="http://schemas.openxmlformats.org/presentationml/2006/main">
  <p:tag name="PA" val="v4.1.3"/>
</p:tagLst>
</file>

<file path=ppt/tags/tag153.xml><?xml version="1.0" encoding="utf-8"?>
<p:tagLst xmlns:p="http://schemas.openxmlformats.org/presentationml/2006/main">
  <p:tag name="PA" val="v4.1.3"/>
</p:tagLst>
</file>

<file path=ppt/tags/tag154.xml><?xml version="1.0" encoding="utf-8"?>
<p:tagLst xmlns:p="http://schemas.openxmlformats.org/presentationml/2006/main">
  <p:tag name="PA" val="v4.1.3"/>
</p:tagLst>
</file>

<file path=ppt/tags/tag155.xml><?xml version="1.0" encoding="utf-8"?>
<p:tagLst xmlns:p="http://schemas.openxmlformats.org/presentationml/2006/main">
  <p:tag name="PA" val="v4.1.3"/>
</p:tagLst>
</file>

<file path=ppt/tags/tag156.xml><?xml version="1.0" encoding="utf-8"?>
<p:tagLst xmlns:p="http://schemas.openxmlformats.org/presentationml/2006/main">
  <p:tag name="PA" val="v4.1.3"/>
</p:tagLst>
</file>

<file path=ppt/tags/tag157.xml><?xml version="1.0" encoding="utf-8"?>
<p:tagLst xmlns:p="http://schemas.openxmlformats.org/presentationml/2006/main">
  <p:tag name="PA" val="v4.1.3"/>
</p:tagLst>
</file>

<file path=ppt/tags/tag158.xml><?xml version="1.0" encoding="utf-8"?>
<p:tagLst xmlns:p="http://schemas.openxmlformats.org/presentationml/2006/main">
  <p:tag name="PA" val="v3.0.0"/>
</p:tagLst>
</file>

<file path=ppt/tags/tag159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4.1.3"/>
</p:tagLst>
</file>

<file path=ppt/tags/tag160.xml><?xml version="1.0" encoding="utf-8"?>
<p:tagLst xmlns:p="http://schemas.openxmlformats.org/presentationml/2006/main">
  <p:tag name="PA" val="v3.0.0"/>
</p:tagLst>
</file>

<file path=ppt/tags/tag161.xml><?xml version="1.0" encoding="utf-8"?>
<p:tagLst xmlns:p="http://schemas.openxmlformats.org/presentationml/2006/main">
  <p:tag name="PA" val="v3.0.0"/>
</p:tagLst>
</file>

<file path=ppt/tags/tag162.xml><?xml version="1.0" encoding="utf-8"?>
<p:tagLst xmlns:p="http://schemas.openxmlformats.org/presentationml/2006/main">
  <p:tag name="PA" val="v4.1.3"/>
</p:tagLst>
</file>

<file path=ppt/tags/tag163.xml><?xml version="1.0" encoding="utf-8"?>
<p:tagLst xmlns:p="http://schemas.openxmlformats.org/presentationml/2006/main">
  <p:tag name="PA" val="v4.1.3"/>
</p:tagLst>
</file>

<file path=ppt/tags/tag164.xml><?xml version="1.0" encoding="utf-8"?>
<p:tagLst xmlns:p="http://schemas.openxmlformats.org/presentationml/2006/main">
  <p:tag name="PA" val="v4.1.3"/>
</p:tagLst>
</file>

<file path=ppt/tags/tag165.xml><?xml version="1.0" encoding="utf-8"?>
<p:tagLst xmlns:p="http://schemas.openxmlformats.org/presentationml/2006/main">
  <p:tag name="PA" val="v4.1.3"/>
</p:tagLst>
</file>

<file path=ppt/tags/tag166.xml><?xml version="1.0" encoding="utf-8"?>
<p:tagLst xmlns:p="http://schemas.openxmlformats.org/presentationml/2006/main">
  <p:tag name="PA" val="v4.1.3"/>
</p:tagLst>
</file>

<file path=ppt/tags/tag167.xml><?xml version="1.0" encoding="utf-8"?>
<p:tagLst xmlns:p="http://schemas.openxmlformats.org/presentationml/2006/main">
  <p:tag name="PA" val="v4.1.3"/>
</p:tagLst>
</file>

<file path=ppt/tags/tag168.xml><?xml version="1.0" encoding="utf-8"?>
<p:tagLst xmlns:p="http://schemas.openxmlformats.org/presentationml/2006/main">
  <p:tag name="PA" val="v4.1.3"/>
</p:tagLst>
</file>

<file path=ppt/tags/tag169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70.xml><?xml version="1.0" encoding="utf-8"?>
<p:tagLst xmlns:p="http://schemas.openxmlformats.org/presentationml/2006/main">
  <p:tag name="PA" val="v4.1.3"/>
</p:tagLst>
</file>

<file path=ppt/tags/tag171.xml><?xml version="1.0" encoding="utf-8"?>
<p:tagLst xmlns:p="http://schemas.openxmlformats.org/presentationml/2006/main">
  <p:tag name="PA" val="v4.1.3"/>
</p:tagLst>
</file>

<file path=ppt/tags/tag172.xml><?xml version="1.0" encoding="utf-8"?>
<p:tagLst xmlns:p="http://schemas.openxmlformats.org/presentationml/2006/main">
  <p:tag name="PA" val="v4.1.3"/>
</p:tagLst>
</file>

<file path=ppt/tags/tag173.xml><?xml version="1.0" encoding="utf-8"?>
<p:tagLst xmlns:p="http://schemas.openxmlformats.org/presentationml/2006/main">
  <p:tag name="PA" val="v4.1.3"/>
</p:tagLst>
</file>

<file path=ppt/tags/tag174.xml><?xml version="1.0" encoding="utf-8"?>
<p:tagLst xmlns:p="http://schemas.openxmlformats.org/presentationml/2006/main">
  <p:tag name="PA" val="v4.1.3"/>
</p:tagLst>
</file>

<file path=ppt/tags/tag175.xml><?xml version="1.0" encoding="utf-8"?>
<p:tagLst xmlns:p="http://schemas.openxmlformats.org/presentationml/2006/main">
  <p:tag name="PA" val="v4.1.3"/>
</p:tagLst>
</file>

<file path=ppt/tags/tag176.xml><?xml version="1.0" encoding="utf-8"?>
<p:tagLst xmlns:p="http://schemas.openxmlformats.org/presentationml/2006/main">
  <p:tag name="PA" val="v4.1.3"/>
</p:tagLst>
</file>

<file path=ppt/tags/tag177.xml><?xml version="1.0" encoding="utf-8"?>
<p:tagLst xmlns:p="http://schemas.openxmlformats.org/presentationml/2006/main">
  <p:tag name="PA" val="v4.1.3"/>
</p:tagLst>
</file>

<file path=ppt/tags/tag178.xml><?xml version="1.0" encoding="utf-8"?>
<p:tagLst xmlns:p="http://schemas.openxmlformats.org/presentationml/2006/main">
  <p:tag name="PA" val="v4.1.3"/>
</p:tagLst>
</file>

<file path=ppt/tags/tag179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80.xml><?xml version="1.0" encoding="utf-8"?>
<p:tagLst xmlns:p="http://schemas.openxmlformats.org/presentationml/2006/main">
  <p:tag name="PA" val="v4.1.3"/>
</p:tagLst>
</file>

<file path=ppt/tags/tag181.xml><?xml version="1.0" encoding="utf-8"?>
<p:tagLst xmlns:p="http://schemas.openxmlformats.org/presentationml/2006/main">
  <p:tag name="PA" val="v4.1.3"/>
</p:tagLst>
</file>

<file path=ppt/tags/tag182.xml><?xml version="1.0" encoding="utf-8"?>
<p:tagLst xmlns:p="http://schemas.openxmlformats.org/presentationml/2006/main">
  <p:tag name="PA" val="v4.1.3"/>
</p:tagLst>
</file>

<file path=ppt/tags/tag183.xml><?xml version="1.0" encoding="utf-8"?>
<p:tagLst xmlns:p="http://schemas.openxmlformats.org/presentationml/2006/main">
  <p:tag name="PA" val="v4.1.3"/>
</p:tagLst>
</file>

<file path=ppt/tags/tag184.xml><?xml version="1.0" encoding="utf-8"?>
<p:tagLst xmlns:p="http://schemas.openxmlformats.org/presentationml/2006/main">
  <p:tag name="PA" val="v4.1.3"/>
</p:tagLst>
</file>

<file path=ppt/tags/tag185.xml><?xml version="1.0" encoding="utf-8"?>
<p:tagLst xmlns:p="http://schemas.openxmlformats.org/presentationml/2006/main">
  <p:tag name="PA" val="v4.1.3"/>
</p:tagLst>
</file>

<file path=ppt/tags/tag186.xml><?xml version="1.0" encoding="utf-8"?>
<p:tagLst xmlns:p="http://schemas.openxmlformats.org/presentationml/2006/main">
  <p:tag name="PA" val="v4.1.3"/>
</p:tagLst>
</file>

<file path=ppt/tags/tag187.xml><?xml version="1.0" encoding="utf-8"?>
<p:tagLst xmlns:p="http://schemas.openxmlformats.org/presentationml/2006/main">
  <p:tag name="PA" val="v4.1.3"/>
</p:tagLst>
</file>

<file path=ppt/tags/tag188.xml><?xml version="1.0" encoding="utf-8"?>
<p:tagLst xmlns:p="http://schemas.openxmlformats.org/presentationml/2006/main">
  <p:tag name="PA" val="v4.1.3"/>
</p:tagLst>
</file>

<file path=ppt/tags/tag189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190.xml><?xml version="1.0" encoding="utf-8"?>
<p:tagLst xmlns:p="http://schemas.openxmlformats.org/presentationml/2006/main">
  <p:tag name="PA" val="v4.1.3"/>
</p:tagLst>
</file>

<file path=ppt/tags/tag191.xml><?xml version="1.0" encoding="utf-8"?>
<p:tagLst xmlns:p="http://schemas.openxmlformats.org/presentationml/2006/main">
  <p:tag name="PA" val="v4.1.3"/>
</p:tagLst>
</file>

<file path=ppt/tags/tag192.xml><?xml version="1.0" encoding="utf-8"?>
<p:tagLst xmlns:p="http://schemas.openxmlformats.org/presentationml/2006/main">
  <p:tag name="PA" val="v4.1.3"/>
</p:tagLst>
</file>

<file path=ppt/tags/tag193.xml><?xml version="1.0" encoding="utf-8"?>
<p:tagLst xmlns:p="http://schemas.openxmlformats.org/presentationml/2006/main">
  <p:tag name="PA" val="v4.1.3"/>
</p:tagLst>
</file>

<file path=ppt/tags/tag194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3.0.0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PA" val="v3.0.0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3.0.0"/>
</p:tagLst>
</file>

<file path=ppt/tags/tag84.xml><?xml version="1.0" encoding="utf-8"?>
<p:tagLst xmlns:p="http://schemas.openxmlformats.org/presentationml/2006/main">
  <p:tag name="PA" val="v3.0.0"/>
</p:tagLst>
</file>

<file path=ppt/tags/tag85.xml><?xml version="1.0" encoding="utf-8"?>
<p:tagLst xmlns:p="http://schemas.openxmlformats.org/presentationml/2006/main">
  <p:tag name="PA" val="v3.0.0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939AAE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6118</Words>
  <Application>WPS 演示</Application>
  <PresentationFormat>宽屏</PresentationFormat>
  <Paragraphs>500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Impact</vt:lpstr>
      <vt:lpstr>Arial</vt:lpstr>
      <vt:lpstr>Segoe UI</vt:lpstr>
      <vt:lpstr>Arial Unicode MS</vt:lpstr>
      <vt:lpstr>等线</vt:lpstr>
      <vt:lpstr>EngraversGothic BT</vt:lpstr>
      <vt:lpstr>FontAwesome</vt:lpstr>
      <vt:lpstr>Lato Light</vt:lpstr>
      <vt:lpstr>Yu Gothic UI</vt:lpstr>
      <vt:lpstr>Segoe Print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谭紫滢</dc:creator>
  <cp:keywords>西北大学</cp:keywords>
  <cp:lastModifiedBy>lishikuan</cp:lastModifiedBy>
  <cp:revision>163</cp:revision>
  <dcterms:created xsi:type="dcterms:W3CDTF">2016-08-30T15:34:00Z</dcterms:created>
  <dcterms:modified xsi:type="dcterms:W3CDTF">2018-05-23T03:31:46Z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