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48" r:id="rId1"/>
  </p:sldMasterIdLst>
  <p:notesMasterIdLst>
    <p:notesMasterId r:id="rId4"/>
  </p:notesMasterIdLst>
  <p:handoutMasterIdLst>
    <p:handoutMasterId r:id="rId18"/>
  </p:handoutMasterIdLst>
  <p:sldIdLst>
    <p:sldId id="258" r:id="rId3"/>
    <p:sldId id="287" r:id="rId5"/>
    <p:sldId id="327" r:id="rId6"/>
    <p:sldId id="288" r:id="rId7"/>
    <p:sldId id="343" r:id="rId8"/>
    <p:sldId id="291" r:id="rId9"/>
    <p:sldId id="289" r:id="rId10"/>
    <p:sldId id="290" r:id="rId11"/>
    <p:sldId id="323" r:id="rId12"/>
    <p:sldId id="293" r:id="rId13"/>
    <p:sldId id="292" r:id="rId14"/>
    <p:sldId id="322" r:id="rId15"/>
    <p:sldId id="328" r:id="rId16"/>
    <p:sldId id="282" r:id="rId17"/>
  </p:sldIdLst>
  <p:sldSz cx="12192000" cy="6858000"/>
  <p:notesSz cx="6858000" cy="9144000"/>
  <p:embeddedFontLst>
    <p:embeddedFont>
      <p:font typeface="隶书" panose="02010509060101010101" charset="-122"/>
      <p:regular r:id="rId23"/>
    </p:embeddedFont>
    <p:embeddedFont>
      <p:font typeface="汉仪尚巍手书W" panose="02010600030101010101" pitchFamily="18" charset="-122"/>
      <p:regular r:id="rId24"/>
    </p:embeddedFont>
    <p:embeddedFont>
      <p:font typeface="微软雅黑" panose="020B0503020204020204" pitchFamily="34" charset="-122"/>
      <p:regular r:id="rId25"/>
    </p:embeddedFont>
    <p:embeddedFont>
      <p:font typeface="Calibri" panose="020F0502020204030204" charset="0"/>
      <p:regular r:id="rId26"/>
      <p:bold r:id="rId27"/>
      <p:italic r:id="rId28"/>
      <p:boldItalic r:id="rId29"/>
    </p:embeddedFont>
    <p:embeddedFont>
      <p:font typeface="等线" panose="02010600030101010101" charset="-122"/>
      <p:regular r:id="rId30"/>
    </p:embeddedFont>
    <p:embeddedFont>
      <p:font typeface="华文楷体" panose="02010600040101010101" charset="-122"/>
      <p:regular r:id="rId31"/>
    </p:embeddedFont>
    <p:embeddedFont>
      <p:font typeface="华文新魏" panose="02010800040101010101" charset="-122"/>
      <p:regular r:id="rId32"/>
    </p:embeddedFont>
  </p:embeddedFontLst>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7506E"/>
    <a:srgbClr val="2B4262"/>
    <a:srgbClr val="5762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57" autoAdjust="0"/>
    <p:restoredTop sz="94660"/>
  </p:normalViewPr>
  <p:slideViewPr>
    <p:cSldViewPr snapToGrid="0">
      <p:cViewPr varScale="1">
        <p:scale>
          <a:sx n="110" d="100"/>
          <a:sy n="110" d="100"/>
        </p:scale>
        <p:origin x="288" y="96"/>
      </p:cViewPr>
      <p:guideLst/>
    </p:cSldViewPr>
  </p:slideViewPr>
  <p:notesTextViewPr>
    <p:cViewPr>
      <p:scale>
        <a:sx n="1" d="1"/>
        <a:sy n="1" d="1"/>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gs" Target="tags/tag252.xml"/><Relationship Id="rId32" Type="http://schemas.openxmlformats.org/officeDocument/2006/relationships/font" Target="fonts/font10.fntdata"/><Relationship Id="rId31" Type="http://schemas.openxmlformats.org/officeDocument/2006/relationships/font" Target="fonts/font9.fntdata"/><Relationship Id="rId30" Type="http://schemas.openxmlformats.org/officeDocument/2006/relationships/font" Target="fonts/font8.fntdata"/><Relationship Id="rId3" Type="http://schemas.openxmlformats.org/officeDocument/2006/relationships/slide" Target="slides/slide1.xml"/><Relationship Id="rId29" Type="http://schemas.openxmlformats.org/officeDocument/2006/relationships/font" Target="fonts/font7.fntdata"/><Relationship Id="rId28" Type="http://schemas.openxmlformats.org/officeDocument/2006/relationships/font" Target="fonts/font6.fntdata"/><Relationship Id="rId27" Type="http://schemas.openxmlformats.org/officeDocument/2006/relationships/font" Target="fonts/font5.fntdata"/><Relationship Id="rId26" Type="http://schemas.openxmlformats.org/officeDocument/2006/relationships/font" Target="fonts/font4.fntdata"/><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01A9FB8-495C-4201-9111-AB32340EDB5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4.xml"/><Relationship Id="rId8" Type="http://schemas.openxmlformats.org/officeDocument/2006/relationships/image" Target="../media/image4.png"/><Relationship Id="rId7" Type="http://schemas.openxmlformats.org/officeDocument/2006/relationships/tags" Target="../tags/tag3.xml"/><Relationship Id="rId6" Type="http://schemas.openxmlformats.org/officeDocument/2006/relationships/image" Target="../media/image3.png"/><Relationship Id="rId5" Type="http://schemas.openxmlformats.org/officeDocument/2006/relationships/tags" Target="../tags/tag2.xml"/><Relationship Id="rId4" Type="http://schemas.openxmlformats.org/officeDocument/2006/relationships/image" Target="../media/image2.png"/><Relationship Id="rId32" Type="http://schemas.openxmlformats.org/officeDocument/2006/relationships/tags" Target="../tags/tag18.xml"/><Relationship Id="rId31" Type="http://schemas.openxmlformats.org/officeDocument/2006/relationships/tags" Target="../tags/tag17.xml"/><Relationship Id="rId30" Type="http://schemas.openxmlformats.org/officeDocument/2006/relationships/tags" Target="../tags/tag16.xml"/><Relationship Id="rId3" Type="http://schemas.openxmlformats.org/officeDocument/2006/relationships/tags" Target="../tags/tag1.xml"/><Relationship Id="rId29" Type="http://schemas.openxmlformats.org/officeDocument/2006/relationships/tags" Target="../tags/tag15.xml"/><Relationship Id="rId28" Type="http://schemas.openxmlformats.org/officeDocument/2006/relationships/tags" Target="../tags/tag14.xml"/><Relationship Id="rId27" Type="http://schemas.openxmlformats.org/officeDocument/2006/relationships/tags" Target="../tags/tag13.xml"/><Relationship Id="rId26" Type="http://schemas.openxmlformats.org/officeDocument/2006/relationships/image" Target="../media/image13.png"/><Relationship Id="rId25" Type="http://schemas.openxmlformats.org/officeDocument/2006/relationships/tags" Target="../tags/tag12.xml"/><Relationship Id="rId24" Type="http://schemas.openxmlformats.org/officeDocument/2006/relationships/image" Target="../media/image12.png"/><Relationship Id="rId23" Type="http://schemas.openxmlformats.org/officeDocument/2006/relationships/tags" Target="../tags/tag11.xml"/><Relationship Id="rId22" Type="http://schemas.openxmlformats.org/officeDocument/2006/relationships/image" Target="../media/image11.png"/><Relationship Id="rId21" Type="http://schemas.openxmlformats.org/officeDocument/2006/relationships/tags" Target="../tags/tag10.xml"/><Relationship Id="rId20" Type="http://schemas.openxmlformats.org/officeDocument/2006/relationships/image" Target="../media/image10.png"/><Relationship Id="rId2" Type="http://schemas.openxmlformats.org/officeDocument/2006/relationships/image" Target="../media/image1.png"/><Relationship Id="rId19" Type="http://schemas.openxmlformats.org/officeDocument/2006/relationships/tags" Target="../tags/tag9.xml"/><Relationship Id="rId18" Type="http://schemas.openxmlformats.org/officeDocument/2006/relationships/image" Target="../media/image9.png"/><Relationship Id="rId17" Type="http://schemas.openxmlformats.org/officeDocument/2006/relationships/tags" Target="../tags/tag8.xml"/><Relationship Id="rId16" Type="http://schemas.openxmlformats.org/officeDocument/2006/relationships/image" Target="../media/image8.png"/><Relationship Id="rId15" Type="http://schemas.openxmlformats.org/officeDocument/2006/relationships/tags" Target="../tags/tag7.xml"/><Relationship Id="rId14" Type="http://schemas.openxmlformats.org/officeDocument/2006/relationships/image" Target="../media/image7.png"/><Relationship Id="rId13" Type="http://schemas.openxmlformats.org/officeDocument/2006/relationships/tags" Target="../tags/tag6.xml"/><Relationship Id="rId12" Type="http://schemas.openxmlformats.org/officeDocument/2006/relationships/image" Target="../media/image6.png"/><Relationship Id="rId11" Type="http://schemas.openxmlformats.org/officeDocument/2006/relationships/tags" Target="../tags/tag5.xml"/><Relationship Id="rId10"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image" Target="../media/image2.png"/><Relationship Id="rId3" Type="http://schemas.openxmlformats.org/officeDocument/2006/relationships/tags" Target="../tags/tag107.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image" Target="../media/image4.png"/><Relationship Id="rId7" Type="http://schemas.openxmlformats.org/officeDocument/2006/relationships/tags" Target="../tags/tag114.xml"/><Relationship Id="rId6" Type="http://schemas.openxmlformats.org/officeDocument/2006/relationships/image" Target="../media/image3.png"/><Relationship Id="rId5" Type="http://schemas.openxmlformats.org/officeDocument/2006/relationships/tags" Target="../tags/tag113.xml"/><Relationship Id="rId4" Type="http://schemas.openxmlformats.org/officeDocument/2006/relationships/image" Target="../media/image2.png"/><Relationship Id="rId32" Type="http://schemas.openxmlformats.org/officeDocument/2006/relationships/tags" Target="../tags/tag129.xml"/><Relationship Id="rId31" Type="http://schemas.openxmlformats.org/officeDocument/2006/relationships/tags" Target="../tags/tag128.xml"/><Relationship Id="rId30" Type="http://schemas.openxmlformats.org/officeDocument/2006/relationships/tags" Target="../tags/tag127.xml"/><Relationship Id="rId3" Type="http://schemas.openxmlformats.org/officeDocument/2006/relationships/tags" Target="../tags/tag112.xml"/><Relationship Id="rId29" Type="http://schemas.openxmlformats.org/officeDocument/2006/relationships/tags" Target="../tags/tag126.xml"/><Relationship Id="rId28" Type="http://schemas.openxmlformats.org/officeDocument/2006/relationships/tags" Target="../tags/tag125.xml"/><Relationship Id="rId27" Type="http://schemas.openxmlformats.org/officeDocument/2006/relationships/tags" Target="../tags/tag124.xml"/><Relationship Id="rId26" Type="http://schemas.openxmlformats.org/officeDocument/2006/relationships/image" Target="../media/image13.png"/><Relationship Id="rId25" Type="http://schemas.openxmlformats.org/officeDocument/2006/relationships/tags" Target="../tags/tag123.xml"/><Relationship Id="rId24" Type="http://schemas.openxmlformats.org/officeDocument/2006/relationships/image" Target="../media/image12.png"/><Relationship Id="rId23" Type="http://schemas.openxmlformats.org/officeDocument/2006/relationships/tags" Target="../tags/tag122.xml"/><Relationship Id="rId22" Type="http://schemas.openxmlformats.org/officeDocument/2006/relationships/image" Target="../media/image11.png"/><Relationship Id="rId21" Type="http://schemas.openxmlformats.org/officeDocument/2006/relationships/tags" Target="../tags/tag121.xml"/><Relationship Id="rId20" Type="http://schemas.openxmlformats.org/officeDocument/2006/relationships/image" Target="../media/image10.png"/><Relationship Id="rId2" Type="http://schemas.openxmlformats.org/officeDocument/2006/relationships/image" Target="../media/image1.png"/><Relationship Id="rId19" Type="http://schemas.openxmlformats.org/officeDocument/2006/relationships/tags" Target="../tags/tag120.xml"/><Relationship Id="rId18" Type="http://schemas.openxmlformats.org/officeDocument/2006/relationships/image" Target="../media/image9.png"/><Relationship Id="rId17" Type="http://schemas.openxmlformats.org/officeDocument/2006/relationships/tags" Target="../tags/tag119.xml"/><Relationship Id="rId16" Type="http://schemas.openxmlformats.org/officeDocument/2006/relationships/image" Target="../media/image8.png"/><Relationship Id="rId15" Type="http://schemas.openxmlformats.org/officeDocument/2006/relationships/tags" Target="../tags/tag118.xml"/><Relationship Id="rId14" Type="http://schemas.openxmlformats.org/officeDocument/2006/relationships/image" Target="../media/image7.png"/><Relationship Id="rId13" Type="http://schemas.openxmlformats.org/officeDocument/2006/relationships/tags" Target="../tags/tag117.xml"/><Relationship Id="rId12" Type="http://schemas.openxmlformats.org/officeDocument/2006/relationships/image" Target="../media/image6.png"/><Relationship Id="rId11" Type="http://schemas.openxmlformats.org/officeDocument/2006/relationships/tags" Target="../tags/tag116.xml"/><Relationship Id="rId10"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34.xml"/><Relationship Id="rId7" Type="http://schemas.openxmlformats.org/officeDocument/2006/relationships/tags" Target="../tags/tag133.xml"/><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image" Target="../media/image2.png"/><Relationship Id="rId3" Type="http://schemas.openxmlformats.org/officeDocument/2006/relationships/tags" Target="../tags/tag130.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39.xml"/><Relationship Id="rId8" Type="http://schemas.openxmlformats.org/officeDocument/2006/relationships/image" Target="../media/image20.png"/><Relationship Id="rId7" Type="http://schemas.openxmlformats.org/officeDocument/2006/relationships/tags" Target="../tags/tag138.xml"/><Relationship Id="rId6" Type="http://schemas.openxmlformats.org/officeDocument/2006/relationships/image" Target="../media/image19.png"/><Relationship Id="rId5" Type="http://schemas.openxmlformats.org/officeDocument/2006/relationships/tags" Target="../tags/tag137.xml"/><Relationship Id="rId4" Type="http://schemas.openxmlformats.org/officeDocument/2006/relationships/tags" Target="../tags/tag136.xml"/><Relationship Id="rId3" Type="http://schemas.openxmlformats.org/officeDocument/2006/relationships/tags" Target="../tags/tag135.xml"/><Relationship Id="rId2" Type="http://schemas.openxmlformats.org/officeDocument/2006/relationships/image" Target="../media/image1.png"/><Relationship Id="rId13" Type="http://schemas.openxmlformats.org/officeDocument/2006/relationships/tags" Target="../tags/tag143.xml"/><Relationship Id="rId12" Type="http://schemas.openxmlformats.org/officeDocument/2006/relationships/tags" Target="../tags/tag142.xml"/><Relationship Id="rId11" Type="http://schemas.openxmlformats.org/officeDocument/2006/relationships/tags" Target="../tags/tag141.xml"/><Relationship Id="rId10" Type="http://schemas.openxmlformats.org/officeDocument/2006/relationships/tags" Target="../tags/tag140.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image" Target="../media/image26.png"/><Relationship Id="rId7" Type="http://schemas.openxmlformats.org/officeDocument/2006/relationships/tags" Target="../tags/tag147.xml"/><Relationship Id="rId6" Type="http://schemas.openxmlformats.org/officeDocument/2006/relationships/image" Target="../media/image25.png"/><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image" Target="../media/image1.png"/><Relationship Id="rId18" Type="http://schemas.openxmlformats.org/officeDocument/2006/relationships/tags" Target="../tags/tag155.xml"/><Relationship Id="rId17" Type="http://schemas.openxmlformats.org/officeDocument/2006/relationships/tags" Target="../tags/tag154.xml"/><Relationship Id="rId16" Type="http://schemas.openxmlformats.org/officeDocument/2006/relationships/tags" Target="../tags/tag153.xml"/><Relationship Id="rId15" Type="http://schemas.openxmlformats.org/officeDocument/2006/relationships/tags" Target="../tags/tag152.xml"/><Relationship Id="rId14" Type="http://schemas.openxmlformats.org/officeDocument/2006/relationships/tags" Target="../tags/tag151.xml"/><Relationship Id="rId13" Type="http://schemas.openxmlformats.org/officeDocument/2006/relationships/tags" Target="../tags/tag150.xml"/><Relationship Id="rId12" Type="http://schemas.openxmlformats.org/officeDocument/2006/relationships/image" Target="../media/image28.png"/><Relationship Id="rId11" Type="http://schemas.openxmlformats.org/officeDocument/2006/relationships/tags" Target="../tags/tag149.xml"/><Relationship Id="rId10" Type="http://schemas.openxmlformats.org/officeDocument/2006/relationships/image" Target="../media/image2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61.xml"/><Relationship Id="rId8" Type="http://schemas.openxmlformats.org/officeDocument/2006/relationships/tags" Target="../tags/tag160.xml"/><Relationship Id="rId7" Type="http://schemas.openxmlformats.org/officeDocument/2006/relationships/tags" Target="../tags/tag159.xml"/><Relationship Id="rId6" Type="http://schemas.openxmlformats.org/officeDocument/2006/relationships/tags" Target="../tags/tag158.xml"/><Relationship Id="rId5" Type="http://schemas.openxmlformats.org/officeDocument/2006/relationships/tags" Target="../tags/tag157.xml"/><Relationship Id="rId4" Type="http://schemas.openxmlformats.org/officeDocument/2006/relationships/image" Target="../media/image2.png"/><Relationship Id="rId3" Type="http://schemas.openxmlformats.org/officeDocument/2006/relationships/tags" Target="../tags/tag156.xml"/><Relationship Id="rId2" Type="http://schemas.openxmlformats.org/officeDocument/2006/relationships/image" Target="../media/image1.png"/><Relationship Id="rId11" Type="http://schemas.openxmlformats.org/officeDocument/2006/relationships/tags" Target="../tags/tag163.xml"/><Relationship Id="rId10" Type="http://schemas.openxmlformats.org/officeDocument/2006/relationships/tags" Target="../tags/tag162.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69.xml"/><Relationship Id="rId8" Type="http://schemas.openxmlformats.org/officeDocument/2006/relationships/tags" Target="../tags/tag168.xml"/><Relationship Id="rId7" Type="http://schemas.openxmlformats.org/officeDocument/2006/relationships/tags" Target="../tags/tag167.xml"/><Relationship Id="rId6" Type="http://schemas.openxmlformats.org/officeDocument/2006/relationships/tags" Target="../tags/tag166.xml"/><Relationship Id="rId5" Type="http://schemas.openxmlformats.org/officeDocument/2006/relationships/tags" Target="../tags/tag165.xml"/><Relationship Id="rId4" Type="http://schemas.openxmlformats.org/officeDocument/2006/relationships/image" Target="../media/image29.png"/><Relationship Id="rId3" Type="http://schemas.openxmlformats.org/officeDocument/2006/relationships/tags" Target="../tags/tag164.xml"/><Relationship Id="rId2" Type="http://schemas.openxmlformats.org/officeDocument/2006/relationships/image" Target="../media/image1.png"/><Relationship Id="rId11" Type="http://schemas.openxmlformats.org/officeDocument/2006/relationships/tags" Target="../tags/tag171.xml"/><Relationship Id="rId10" Type="http://schemas.openxmlformats.org/officeDocument/2006/relationships/tags" Target="../tags/tag170.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77.xml"/><Relationship Id="rId8" Type="http://schemas.openxmlformats.org/officeDocument/2006/relationships/tags" Target="../tags/tag176.xml"/><Relationship Id="rId7" Type="http://schemas.openxmlformats.org/officeDocument/2006/relationships/tags" Target="../tags/tag175.xml"/><Relationship Id="rId6" Type="http://schemas.openxmlformats.org/officeDocument/2006/relationships/tags" Target="../tags/tag174.xml"/><Relationship Id="rId5" Type="http://schemas.openxmlformats.org/officeDocument/2006/relationships/image" Target="../media/image17.png"/><Relationship Id="rId4" Type="http://schemas.openxmlformats.org/officeDocument/2006/relationships/tags" Target="../tags/tag173.xml"/><Relationship Id="rId3" Type="http://schemas.openxmlformats.org/officeDocument/2006/relationships/tags" Target="../tags/tag172.xml"/><Relationship Id="rId2" Type="http://schemas.openxmlformats.org/officeDocument/2006/relationships/image" Target="../media/image1.png"/><Relationship Id="rId15" Type="http://schemas.openxmlformats.org/officeDocument/2006/relationships/tags" Target="../tags/tag183.xml"/><Relationship Id="rId14" Type="http://schemas.openxmlformats.org/officeDocument/2006/relationships/tags" Target="../tags/tag182.xml"/><Relationship Id="rId13" Type="http://schemas.openxmlformats.org/officeDocument/2006/relationships/tags" Target="../tags/tag181.xml"/><Relationship Id="rId12" Type="http://schemas.openxmlformats.org/officeDocument/2006/relationships/tags" Target="../tags/tag180.xml"/><Relationship Id="rId11" Type="http://schemas.openxmlformats.org/officeDocument/2006/relationships/tags" Target="../tags/tag179.xml"/><Relationship Id="rId10" Type="http://schemas.openxmlformats.org/officeDocument/2006/relationships/tags" Target="../tags/tag178.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tags" Target="../tags/tag188.xml"/><Relationship Id="rId7" Type="http://schemas.openxmlformats.org/officeDocument/2006/relationships/image" Target="../media/image15.png"/><Relationship Id="rId6" Type="http://schemas.openxmlformats.org/officeDocument/2006/relationships/tags" Target="../tags/tag187.xml"/><Relationship Id="rId5" Type="http://schemas.openxmlformats.org/officeDocument/2006/relationships/tags" Target="../tags/tag186.xml"/><Relationship Id="rId4" Type="http://schemas.openxmlformats.org/officeDocument/2006/relationships/tags" Target="../tags/tag185.xml"/><Relationship Id="rId3" Type="http://schemas.openxmlformats.org/officeDocument/2006/relationships/tags" Target="../tags/tag184.xml"/><Relationship Id="rId2" Type="http://schemas.openxmlformats.org/officeDocument/2006/relationships/image" Target="../media/image1.png"/><Relationship Id="rId17" Type="http://schemas.openxmlformats.org/officeDocument/2006/relationships/tags" Target="../tags/tag196.xml"/><Relationship Id="rId16" Type="http://schemas.openxmlformats.org/officeDocument/2006/relationships/tags" Target="../tags/tag195.xml"/><Relationship Id="rId15" Type="http://schemas.openxmlformats.org/officeDocument/2006/relationships/tags" Target="../tags/tag194.xml"/><Relationship Id="rId14" Type="http://schemas.openxmlformats.org/officeDocument/2006/relationships/tags" Target="../tags/tag193.xml"/><Relationship Id="rId13" Type="http://schemas.openxmlformats.org/officeDocument/2006/relationships/tags" Target="../tags/tag192.xml"/><Relationship Id="rId12" Type="http://schemas.openxmlformats.org/officeDocument/2006/relationships/tags" Target="../tags/tag191.xml"/><Relationship Id="rId11" Type="http://schemas.openxmlformats.org/officeDocument/2006/relationships/tags" Target="../tags/tag190.xml"/><Relationship Id="rId10" Type="http://schemas.openxmlformats.org/officeDocument/2006/relationships/tags" Target="../tags/tag189.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image" Target="../media/image4.png"/><Relationship Id="rId7" Type="http://schemas.openxmlformats.org/officeDocument/2006/relationships/tags" Target="../tags/tag26.xml"/><Relationship Id="rId6" Type="http://schemas.openxmlformats.org/officeDocument/2006/relationships/image" Target="../media/image3.png"/><Relationship Id="rId5" Type="http://schemas.openxmlformats.org/officeDocument/2006/relationships/tags" Target="../tags/tag25.xml"/><Relationship Id="rId48" Type="http://schemas.openxmlformats.org/officeDocument/2006/relationships/tags" Target="../tags/tag53.xml"/><Relationship Id="rId47" Type="http://schemas.openxmlformats.org/officeDocument/2006/relationships/image" Target="../media/image17.png"/><Relationship Id="rId46" Type="http://schemas.openxmlformats.org/officeDocument/2006/relationships/tags" Target="../tags/tag52.xml"/><Relationship Id="rId45" Type="http://schemas.openxmlformats.org/officeDocument/2006/relationships/tags" Target="../tags/tag51.xml"/><Relationship Id="rId44" Type="http://schemas.openxmlformats.org/officeDocument/2006/relationships/tags" Target="../tags/tag50.xml"/><Relationship Id="rId43" Type="http://schemas.openxmlformats.org/officeDocument/2006/relationships/tags" Target="../tags/tag49.xml"/><Relationship Id="rId42" Type="http://schemas.openxmlformats.org/officeDocument/2006/relationships/tags" Target="../tags/tag48.xml"/><Relationship Id="rId41" Type="http://schemas.openxmlformats.org/officeDocument/2006/relationships/tags" Target="../tags/tag47.xml"/><Relationship Id="rId40" Type="http://schemas.openxmlformats.org/officeDocument/2006/relationships/tags" Target="../tags/tag46.xml"/><Relationship Id="rId4" Type="http://schemas.openxmlformats.org/officeDocument/2006/relationships/image" Target="../media/image2.png"/><Relationship Id="rId39" Type="http://schemas.openxmlformats.org/officeDocument/2006/relationships/tags" Target="../tags/tag45.xml"/><Relationship Id="rId38" Type="http://schemas.openxmlformats.org/officeDocument/2006/relationships/tags" Target="../tags/tag44.xml"/><Relationship Id="rId37" Type="http://schemas.openxmlformats.org/officeDocument/2006/relationships/tags" Target="../tags/tag43.xml"/><Relationship Id="rId36" Type="http://schemas.openxmlformats.org/officeDocument/2006/relationships/tags" Target="../tags/tag42.xml"/><Relationship Id="rId35" Type="http://schemas.openxmlformats.org/officeDocument/2006/relationships/image" Target="../media/image16.png"/><Relationship Id="rId34" Type="http://schemas.openxmlformats.org/officeDocument/2006/relationships/tags" Target="../tags/tag41.xml"/><Relationship Id="rId33" Type="http://schemas.openxmlformats.org/officeDocument/2006/relationships/image" Target="../media/image15.png"/><Relationship Id="rId32" Type="http://schemas.openxmlformats.org/officeDocument/2006/relationships/tags" Target="../tags/tag40.xml"/><Relationship Id="rId31" Type="http://schemas.openxmlformats.org/officeDocument/2006/relationships/tags" Target="../tags/tag39.xml"/><Relationship Id="rId30" Type="http://schemas.openxmlformats.org/officeDocument/2006/relationships/tags" Target="../tags/tag38.xml"/><Relationship Id="rId3" Type="http://schemas.openxmlformats.org/officeDocument/2006/relationships/tags" Target="../tags/tag24.xml"/><Relationship Id="rId29" Type="http://schemas.openxmlformats.org/officeDocument/2006/relationships/image" Target="../media/image14.png"/><Relationship Id="rId28" Type="http://schemas.openxmlformats.org/officeDocument/2006/relationships/tags" Target="../tags/tag37.xml"/><Relationship Id="rId27" Type="http://schemas.openxmlformats.org/officeDocument/2006/relationships/tags" Target="../tags/tag36.xml"/><Relationship Id="rId26" Type="http://schemas.openxmlformats.org/officeDocument/2006/relationships/image" Target="../media/image13.png"/><Relationship Id="rId25" Type="http://schemas.openxmlformats.org/officeDocument/2006/relationships/tags" Target="../tags/tag35.xml"/><Relationship Id="rId24" Type="http://schemas.openxmlformats.org/officeDocument/2006/relationships/image" Target="../media/image12.png"/><Relationship Id="rId23" Type="http://schemas.openxmlformats.org/officeDocument/2006/relationships/tags" Target="../tags/tag34.xml"/><Relationship Id="rId22" Type="http://schemas.openxmlformats.org/officeDocument/2006/relationships/image" Target="../media/image11.png"/><Relationship Id="rId21" Type="http://schemas.openxmlformats.org/officeDocument/2006/relationships/tags" Target="../tags/tag33.xml"/><Relationship Id="rId20" Type="http://schemas.openxmlformats.org/officeDocument/2006/relationships/image" Target="../media/image10.png"/><Relationship Id="rId2" Type="http://schemas.openxmlformats.org/officeDocument/2006/relationships/image" Target="../media/image1.png"/><Relationship Id="rId19" Type="http://schemas.openxmlformats.org/officeDocument/2006/relationships/tags" Target="../tags/tag32.xml"/><Relationship Id="rId18" Type="http://schemas.openxmlformats.org/officeDocument/2006/relationships/image" Target="../media/image9.png"/><Relationship Id="rId17" Type="http://schemas.openxmlformats.org/officeDocument/2006/relationships/tags" Target="../tags/tag31.xml"/><Relationship Id="rId16" Type="http://schemas.openxmlformats.org/officeDocument/2006/relationships/image" Target="../media/image8.png"/><Relationship Id="rId15" Type="http://schemas.openxmlformats.org/officeDocument/2006/relationships/tags" Target="../tags/tag30.xml"/><Relationship Id="rId14" Type="http://schemas.openxmlformats.org/officeDocument/2006/relationships/image" Target="../media/image7.png"/><Relationship Id="rId13" Type="http://schemas.openxmlformats.org/officeDocument/2006/relationships/tags" Target="../tags/tag29.xml"/><Relationship Id="rId12" Type="http://schemas.openxmlformats.org/officeDocument/2006/relationships/image" Target="../media/image6.png"/><Relationship Id="rId11" Type="http://schemas.openxmlformats.org/officeDocument/2006/relationships/tags" Target="../tags/tag28.xml"/><Relationship Id="rId10"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59.xml"/><Relationship Id="rId8" Type="http://schemas.openxmlformats.org/officeDocument/2006/relationships/tags" Target="../tags/tag58.xml"/><Relationship Id="rId7" Type="http://schemas.openxmlformats.org/officeDocument/2006/relationships/tags" Target="../tags/tag57.xml"/><Relationship Id="rId6" Type="http://schemas.openxmlformats.org/officeDocument/2006/relationships/tags" Target="../tags/tag56.xml"/><Relationship Id="rId5" Type="http://schemas.openxmlformats.org/officeDocument/2006/relationships/image" Target="../media/image18.png"/><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image" Target="../media/image1.png"/><Relationship Id="rId12" Type="http://schemas.openxmlformats.org/officeDocument/2006/relationships/tags" Target="../tags/tag62.xml"/><Relationship Id="rId11" Type="http://schemas.openxmlformats.org/officeDocument/2006/relationships/tags" Target="../tags/tag61.xml"/><Relationship Id="rId10" Type="http://schemas.openxmlformats.org/officeDocument/2006/relationships/tags" Target="../tags/tag60.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image" Target="../media/image20.png"/><Relationship Id="rId6" Type="http://schemas.openxmlformats.org/officeDocument/2006/relationships/tags" Target="../tags/tag65.xml"/><Relationship Id="rId5" Type="http://schemas.openxmlformats.org/officeDocument/2006/relationships/image" Target="../media/image19.png"/><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image" Target="../media/image1.png"/><Relationship Id="rId15" Type="http://schemas.openxmlformats.org/officeDocument/2006/relationships/tags" Target="../tags/tag73.xml"/><Relationship Id="rId14" Type="http://schemas.openxmlformats.org/officeDocument/2006/relationships/tags" Target="../tags/tag72.xml"/><Relationship Id="rId13" Type="http://schemas.openxmlformats.org/officeDocument/2006/relationships/tags" Target="../tags/tag71.xml"/><Relationship Id="rId12" Type="http://schemas.openxmlformats.org/officeDocument/2006/relationships/tags" Target="../tags/tag70.xml"/><Relationship Id="rId11" Type="http://schemas.openxmlformats.org/officeDocument/2006/relationships/tags" Target="../tags/tag69.xml"/><Relationship Id="rId10" Type="http://schemas.openxmlformats.org/officeDocument/2006/relationships/tags" Target="../tags/tag68.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78.xml"/><Relationship Id="rId8" Type="http://schemas.openxmlformats.org/officeDocument/2006/relationships/image" Target="../media/image2.png"/><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image" Target="../media/image17.png"/><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image" Target="../media/image1.png"/><Relationship Id="rId14" Type="http://schemas.openxmlformats.org/officeDocument/2006/relationships/tags" Target="../tags/tag82.xml"/><Relationship Id="rId13" Type="http://schemas.openxmlformats.org/officeDocument/2006/relationships/tags" Target="../tags/tag81.xml"/><Relationship Id="rId12" Type="http://schemas.openxmlformats.org/officeDocument/2006/relationships/tags" Target="../tags/tag80.xml"/><Relationship Id="rId11" Type="http://schemas.openxmlformats.org/officeDocument/2006/relationships/tags" Target="../tags/tag79.xml"/><Relationship Id="rId10" Type="http://schemas.openxmlformats.org/officeDocument/2006/relationships/image" Target="../media/image1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tags" Target="../tags/tag89.xml"/><Relationship Id="rId7" Type="http://schemas.openxmlformats.org/officeDocument/2006/relationships/image" Target="../media/image22.png"/><Relationship Id="rId6" Type="http://schemas.openxmlformats.org/officeDocument/2006/relationships/tags" Target="../tags/tag88.xml"/><Relationship Id="rId5" Type="http://schemas.openxmlformats.org/officeDocument/2006/relationships/image" Target="../media/image21.png"/><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image" Target="../media/image1.png"/><Relationship Id="rId17" Type="http://schemas.openxmlformats.org/officeDocument/2006/relationships/tags" Target="../tags/tag96.xml"/><Relationship Id="rId16" Type="http://schemas.openxmlformats.org/officeDocument/2006/relationships/tags" Target="../tags/tag95.xml"/><Relationship Id="rId15" Type="http://schemas.openxmlformats.org/officeDocument/2006/relationships/tags" Target="../tags/tag94.xml"/><Relationship Id="rId14" Type="http://schemas.openxmlformats.org/officeDocument/2006/relationships/tags" Target="../tags/tag93.xml"/><Relationship Id="rId13" Type="http://schemas.openxmlformats.org/officeDocument/2006/relationships/tags" Target="../tags/tag92.xml"/><Relationship Id="rId12" Type="http://schemas.openxmlformats.org/officeDocument/2006/relationships/tags" Target="../tags/tag91.xml"/><Relationship Id="rId11" Type="http://schemas.openxmlformats.org/officeDocument/2006/relationships/image" Target="../media/image24.png"/><Relationship Id="rId10" Type="http://schemas.openxmlformats.org/officeDocument/2006/relationships/tags" Target="../tags/tag90.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tags" Target="../tags/tag100.xml"/><Relationship Id="rId7" Type="http://schemas.openxmlformats.org/officeDocument/2006/relationships/image" Target="../media/image22.png"/><Relationship Id="rId6" Type="http://schemas.openxmlformats.org/officeDocument/2006/relationships/tags" Target="../tags/tag99.xml"/><Relationship Id="rId5" Type="http://schemas.openxmlformats.org/officeDocument/2006/relationships/image" Target="../media/image21.png"/><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image" Target="../media/image1.png"/><Relationship Id="rId16" Type="http://schemas.openxmlformats.org/officeDocument/2006/relationships/tags" Target="../tags/tag106.xml"/><Relationship Id="rId15" Type="http://schemas.openxmlformats.org/officeDocument/2006/relationships/tags" Target="../tags/tag105.xml"/><Relationship Id="rId14" Type="http://schemas.openxmlformats.org/officeDocument/2006/relationships/tags" Target="../tags/tag104.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image" Target="../media/image24.png"/><Relationship Id="rId10" Type="http://schemas.openxmlformats.org/officeDocument/2006/relationships/tags" Target="../tags/tag10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rotWithShape="1">
          <a:blip r:embed="rId2"/>
          <a:stretch>
            <a:fillRect l="-3000" r="-3000"/>
          </a:stretch>
        </a:blipFill>
        <a:effectLst/>
      </p:bgPr>
    </p:bg>
    <p:spTree>
      <p:nvGrpSpPr>
        <p:cNvPr id="1" name=""/>
        <p:cNvGrpSpPr/>
        <p:nvPr/>
      </p:nvGrpSpPr>
      <p:grpSpPr>
        <a:xfrm>
          <a:off x="0" y="0"/>
          <a:ext cx="0" cy="0"/>
          <a:chOff x="0" y="0"/>
          <a:chExt cx="0" cy="0"/>
        </a:xfrm>
      </p:grpSpPr>
      <p:pic>
        <p:nvPicPr>
          <p:cNvPr id="7" name="图片 6"/>
          <p:cNvPicPr>
            <a:picLocks noChangeAspect="1"/>
          </p:cNvPicPr>
          <p:nvPr userDrawn="1">
            <p:custDataLst>
              <p:tags r:id="rId3"/>
            </p:custDataLst>
          </p:nvPr>
        </p:nvPicPr>
        <p:blipFill>
          <a:blip r:embed="rId4" cstate="email"/>
          <a:stretch>
            <a:fillRect/>
          </a:stretch>
        </p:blipFill>
        <p:spPr>
          <a:xfrm>
            <a:off x="0" y="1"/>
            <a:ext cx="12192000" cy="6858000"/>
          </a:xfrm>
          <a:prstGeom prst="rect">
            <a:avLst/>
          </a:prstGeom>
        </p:spPr>
      </p:pic>
      <p:pic>
        <p:nvPicPr>
          <p:cNvPr id="8" name="图片 7"/>
          <p:cNvPicPr>
            <a:picLocks noChangeAspect="1"/>
          </p:cNvPicPr>
          <p:nvPr userDrawn="1">
            <p:custDataLst>
              <p:tags r:id="rId5"/>
            </p:custDataLst>
          </p:nvPr>
        </p:nvPicPr>
        <p:blipFill>
          <a:blip r:embed="rId6" cstate="email"/>
          <a:stretch>
            <a:fillRect/>
          </a:stretch>
        </p:blipFill>
        <p:spPr>
          <a:xfrm>
            <a:off x="3601278" y="2557745"/>
            <a:ext cx="1315368" cy="1264214"/>
          </a:xfrm>
          <a:prstGeom prst="rect">
            <a:avLst/>
          </a:prstGeom>
        </p:spPr>
      </p:pic>
      <p:pic>
        <p:nvPicPr>
          <p:cNvPr id="9" name="图片 8"/>
          <p:cNvPicPr>
            <a:picLocks noChangeAspect="1"/>
          </p:cNvPicPr>
          <p:nvPr userDrawn="1">
            <p:custDataLst>
              <p:tags r:id="rId7"/>
            </p:custDataLst>
          </p:nvPr>
        </p:nvPicPr>
        <p:blipFill>
          <a:blip r:embed="rId8" cstate="email"/>
          <a:stretch>
            <a:fillRect/>
          </a:stretch>
        </p:blipFill>
        <p:spPr>
          <a:xfrm>
            <a:off x="2344696" y="2467182"/>
            <a:ext cx="6956834" cy="2075358"/>
          </a:xfrm>
          <a:prstGeom prst="rect">
            <a:avLst/>
          </a:prstGeom>
        </p:spPr>
      </p:pic>
      <p:pic>
        <p:nvPicPr>
          <p:cNvPr id="10" name="图片 9"/>
          <p:cNvPicPr>
            <a:picLocks noChangeAspect="1"/>
          </p:cNvPicPr>
          <p:nvPr userDrawn="1">
            <p:custDataLst>
              <p:tags r:id="rId9"/>
            </p:custDataLst>
          </p:nvPr>
        </p:nvPicPr>
        <p:blipFill>
          <a:blip r:embed="rId10" cstate="email"/>
          <a:stretch>
            <a:fillRect/>
          </a:stretch>
        </p:blipFill>
        <p:spPr>
          <a:xfrm>
            <a:off x="2370945" y="3736870"/>
            <a:ext cx="7461058" cy="1797669"/>
          </a:xfrm>
          <a:prstGeom prst="rect">
            <a:avLst/>
          </a:prstGeom>
        </p:spPr>
      </p:pic>
      <p:pic>
        <p:nvPicPr>
          <p:cNvPr id="11" name="图片 10"/>
          <p:cNvPicPr>
            <a:picLocks noChangeAspect="1"/>
          </p:cNvPicPr>
          <p:nvPr userDrawn="1">
            <p:custDataLst>
              <p:tags r:id="rId11"/>
            </p:custDataLst>
          </p:nvPr>
        </p:nvPicPr>
        <p:blipFill>
          <a:blip r:embed="rId12" cstate="email"/>
          <a:stretch>
            <a:fillRect/>
          </a:stretch>
        </p:blipFill>
        <p:spPr>
          <a:xfrm>
            <a:off x="726397" y="2145647"/>
            <a:ext cx="10471789" cy="2718427"/>
          </a:xfrm>
          <a:prstGeom prst="rect">
            <a:avLst/>
          </a:prstGeom>
        </p:spPr>
      </p:pic>
      <p:pic>
        <p:nvPicPr>
          <p:cNvPr id="12" name="图片 11"/>
          <p:cNvPicPr>
            <a:picLocks noChangeAspect="1"/>
          </p:cNvPicPr>
          <p:nvPr userDrawn="1">
            <p:custDataLst>
              <p:tags r:id="rId13"/>
            </p:custDataLst>
          </p:nvPr>
        </p:nvPicPr>
        <p:blipFill>
          <a:blip r:embed="rId14" cstate="email"/>
          <a:stretch>
            <a:fillRect/>
          </a:stretch>
        </p:blipFill>
        <p:spPr>
          <a:xfrm>
            <a:off x="2370945" y="4162819"/>
            <a:ext cx="8579120" cy="1739209"/>
          </a:xfrm>
          <a:prstGeom prst="rect">
            <a:avLst/>
          </a:prstGeom>
        </p:spPr>
      </p:pic>
      <p:pic>
        <p:nvPicPr>
          <p:cNvPr id="13" name="图片 12"/>
          <p:cNvPicPr>
            <a:picLocks noChangeAspect="1"/>
          </p:cNvPicPr>
          <p:nvPr userDrawn="1">
            <p:custDataLst>
              <p:tags r:id="rId15"/>
            </p:custDataLst>
          </p:nvPr>
        </p:nvPicPr>
        <p:blipFill>
          <a:blip r:embed="rId16" cstate="email"/>
          <a:stretch>
            <a:fillRect/>
          </a:stretch>
        </p:blipFill>
        <p:spPr>
          <a:xfrm>
            <a:off x="1628351" y="4474154"/>
            <a:ext cx="9726413" cy="1234984"/>
          </a:xfrm>
          <a:prstGeom prst="rect">
            <a:avLst/>
          </a:prstGeom>
        </p:spPr>
      </p:pic>
      <p:pic>
        <p:nvPicPr>
          <p:cNvPr id="15" name="图片 14"/>
          <p:cNvPicPr>
            <a:picLocks noChangeAspect="1"/>
          </p:cNvPicPr>
          <p:nvPr userDrawn="1">
            <p:custDataLst>
              <p:tags r:id="rId17"/>
            </p:custDataLst>
          </p:nvPr>
        </p:nvPicPr>
        <p:blipFill>
          <a:blip r:embed="rId18" cstate="email"/>
          <a:stretch>
            <a:fillRect/>
          </a:stretch>
        </p:blipFill>
        <p:spPr>
          <a:xfrm>
            <a:off x="4530270" y="1497030"/>
            <a:ext cx="3962743" cy="981541"/>
          </a:xfrm>
          <a:prstGeom prst="rect">
            <a:avLst/>
          </a:prstGeom>
        </p:spPr>
      </p:pic>
      <p:pic>
        <p:nvPicPr>
          <p:cNvPr id="19" name="图片 18"/>
          <p:cNvPicPr>
            <a:picLocks noChangeAspect="1"/>
          </p:cNvPicPr>
          <p:nvPr userDrawn="1">
            <p:custDataLst>
              <p:tags r:id="rId19"/>
            </p:custDataLst>
          </p:nvPr>
        </p:nvPicPr>
        <p:blipFill rotWithShape="1">
          <a:blip r:embed="rId20" cstate="email"/>
          <a:srcRect/>
          <a:stretch>
            <a:fillRect/>
          </a:stretch>
        </p:blipFill>
        <p:spPr>
          <a:xfrm>
            <a:off x="4570817" y="1180982"/>
            <a:ext cx="1177636" cy="471055"/>
          </a:xfrm>
          <a:prstGeom prst="rect">
            <a:avLst/>
          </a:prstGeom>
        </p:spPr>
      </p:pic>
      <p:pic>
        <p:nvPicPr>
          <p:cNvPr id="20" name="图片 19"/>
          <p:cNvPicPr>
            <a:picLocks noChangeAspect="1"/>
          </p:cNvPicPr>
          <p:nvPr userDrawn="1">
            <p:custDataLst>
              <p:tags r:id="rId21"/>
            </p:custDataLst>
          </p:nvPr>
        </p:nvPicPr>
        <p:blipFill rotWithShape="1">
          <a:blip r:embed="rId22" cstate="email"/>
          <a:srcRect/>
          <a:stretch>
            <a:fillRect/>
          </a:stretch>
        </p:blipFill>
        <p:spPr>
          <a:xfrm>
            <a:off x="10811727" y="5549063"/>
            <a:ext cx="817419" cy="1138764"/>
          </a:xfrm>
          <a:prstGeom prst="rect">
            <a:avLst/>
          </a:prstGeom>
        </p:spPr>
      </p:pic>
      <p:pic>
        <p:nvPicPr>
          <p:cNvPr id="21" name="图片 20"/>
          <p:cNvPicPr>
            <a:picLocks noChangeAspect="1"/>
          </p:cNvPicPr>
          <p:nvPr userDrawn="1">
            <p:custDataLst>
              <p:tags r:id="rId23"/>
            </p:custDataLst>
          </p:nvPr>
        </p:nvPicPr>
        <p:blipFill rotWithShape="1">
          <a:blip r:embed="rId24" cstate="email"/>
          <a:srcRect/>
          <a:stretch>
            <a:fillRect/>
          </a:stretch>
        </p:blipFill>
        <p:spPr>
          <a:xfrm>
            <a:off x="765101" y="198950"/>
            <a:ext cx="1316182" cy="1399310"/>
          </a:xfrm>
          <a:prstGeom prst="rect">
            <a:avLst/>
          </a:prstGeom>
        </p:spPr>
      </p:pic>
      <p:pic>
        <p:nvPicPr>
          <p:cNvPr id="24" name="图片 23"/>
          <p:cNvPicPr>
            <a:picLocks noChangeAspect="1"/>
          </p:cNvPicPr>
          <p:nvPr userDrawn="1">
            <p:custDataLst>
              <p:tags r:id="rId25"/>
            </p:custDataLst>
          </p:nvPr>
        </p:nvPicPr>
        <p:blipFill>
          <a:blip r:embed="rId26" cstate="email"/>
          <a:stretch>
            <a:fillRect/>
          </a:stretch>
        </p:blipFill>
        <p:spPr>
          <a:xfrm>
            <a:off x="7691930" y="2607124"/>
            <a:ext cx="560881" cy="1377815"/>
          </a:xfrm>
          <a:prstGeom prst="rect">
            <a:avLst/>
          </a:prstGeom>
        </p:spPr>
      </p:pic>
      <p:sp>
        <p:nvSpPr>
          <p:cNvPr id="2" name="标题 1"/>
          <p:cNvSpPr>
            <a:spLocks noGrp="1"/>
          </p:cNvSpPr>
          <p:nvPr>
            <p:ph type="ctrTitle" hasCustomPrompt="1"/>
            <p:custDataLst>
              <p:tags r:id="rId27"/>
            </p:custDataLst>
          </p:nvPr>
        </p:nvSpPr>
        <p:spPr>
          <a:xfrm>
            <a:off x="1567180" y="947012"/>
            <a:ext cx="9057640" cy="2032423"/>
          </a:xfrm>
        </p:spPr>
        <p:txBody>
          <a:bodyPr lIns="90000" tIns="46800" rIns="90000" bIns="46800" anchor="ctr" anchorCtr="0">
            <a:normAutofit/>
          </a:bodyPr>
          <a:lstStyle>
            <a:lvl1pPr algn="ctr">
              <a:defRPr sz="11000" u="none" strike="noStrike" kern="1200" cap="none" spc="600" normalizeH="0">
                <a:solidFill>
                  <a:schemeClr val="accent1"/>
                </a:solidFill>
                <a:uFillTx/>
                <a:latin typeface="Arial" panose="020B0604020202020204" pitchFamily="34" charset="0"/>
                <a:ea typeface="汉仪尚巍手书W" panose="0201060003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28"/>
            </p:custDataLst>
          </p:nvPr>
        </p:nvSpPr>
        <p:spPr>
          <a:xfrm>
            <a:off x="2818259" y="5168322"/>
            <a:ext cx="6555483" cy="459077"/>
          </a:xfrm>
        </p:spPr>
        <p:txBody>
          <a:bodyPr lIns="46800" tIns="46800" rIns="90000" bIns="0" anchor="b" anchorCtr="0">
            <a:normAutofit/>
          </a:bodyPr>
          <a:lstStyle>
            <a:lvl1pPr marL="0" indent="0" algn="ctr" eaLnBrk="1" fontAlgn="auto" latinLnBrk="0" hangingPunct="1">
              <a:lnSpc>
                <a:spcPct val="100000"/>
              </a:lnSpc>
              <a:buNone/>
              <a:defRPr sz="3200" u="none" strike="noStrike" kern="1200" cap="none" spc="200" normalizeH="0" baseline="0">
                <a:solidFill>
                  <a:schemeClr val="accent1">
                    <a:lumMod val="7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29"/>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0"/>
            </p:custDataLst>
          </p:nvPr>
        </p:nvSpPr>
        <p:spPr/>
        <p:txBody>
          <a:bodyPr/>
          <a:lstStyle/>
          <a:p>
            <a:endParaRPr lang="zh-CN" altLang="en-US" dirty="0"/>
          </a:p>
        </p:txBody>
      </p:sp>
      <p:sp>
        <p:nvSpPr>
          <p:cNvPr id="18" name="灯片编号占位符 17"/>
          <p:cNvSpPr>
            <a:spLocks noGrp="1"/>
          </p:cNvSpPr>
          <p:nvPr>
            <p:ph type="sldNum" sz="quarter" idx="12"/>
            <p:custDataLst>
              <p:tags r:id="rId31"/>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32"/>
            </p:custDataLst>
          </p:nvPr>
        </p:nvSpPr>
        <p:spPr>
          <a:xfrm>
            <a:off x="2818259" y="5669378"/>
            <a:ext cx="6555483" cy="598717"/>
          </a:xfrm>
        </p:spPr>
        <p:txBody>
          <a:bodyPr lIns="90000" tIns="0" rIns="90000" bIns="46800">
            <a:normAutofit/>
          </a:bodyPr>
          <a:lstStyle>
            <a:lvl1pPr marL="0" indent="0" algn="ctr">
              <a:buNone/>
              <a:defRPr sz="1400">
                <a:solidFill>
                  <a:schemeClr val="accent1">
                    <a:lumMod val="75000"/>
                  </a:schemeClr>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blipFill rotWithShape="1">
          <a:blip r:embed="rId2"/>
          <a:stretch>
            <a:fillRect l="-3000" r="-3000"/>
          </a:stretch>
        </a:blipFill>
        <a:effectLst/>
      </p:bgPr>
    </p:bg>
    <p:spTree>
      <p:nvGrpSpPr>
        <p:cNvPr id="1" name=""/>
        <p:cNvGrpSpPr/>
        <p:nvPr/>
      </p:nvGrpSpPr>
      <p:grpSpPr>
        <a:xfrm>
          <a:off x="0" y="0"/>
          <a:ext cx="0" cy="0"/>
          <a:chOff x="0" y="0"/>
          <a:chExt cx="0" cy="0"/>
        </a:xfrm>
      </p:grpSpPr>
      <p:pic>
        <p:nvPicPr>
          <p:cNvPr id="6" name="图片 5"/>
          <p:cNvPicPr>
            <a:picLocks noChangeAspect="1"/>
          </p:cNvPicPr>
          <p:nvPr userDrawn="1">
            <p:custDataLst>
              <p:tags r:id="rId3"/>
            </p:custDataLst>
          </p:nvPr>
        </p:nvPicPr>
        <p:blipFill>
          <a:blip r:embed="rId4" cstate="email"/>
          <a:stretch>
            <a:fillRect/>
          </a:stretch>
        </p:blipFill>
        <p:spPr>
          <a:xfrm>
            <a:off x="0" y="1"/>
            <a:ext cx="12192000" cy="6858000"/>
          </a:xfrm>
          <a:prstGeom prst="rect">
            <a:avLst/>
          </a:prstGeom>
        </p:spPr>
      </p:pic>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8"/>
            </p:custDataLst>
          </p:nvPr>
        </p:nvSpPr>
        <p:spPr>
          <a:xfrm>
            <a:off x="669930" y="952508"/>
            <a:ext cx="10852237" cy="5388907"/>
          </a:xfrm>
        </p:spPr>
        <p:txBody>
          <a:bodyPr/>
          <a:lstStyle>
            <a:lvl1pPr>
              <a:defRPr u="none" strike="noStrike" kern="1200" cap="none" spc="150" normalizeH="0">
                <a:solidFill>
                  <a:schemeClr val="tx1">
                    <a:lumMod val="85000"/>
                    <a:lumOff val="15000"/>
                  </a:schemeClr>
                </a:solidFill>
                <a:uFillTx/>
              </a:defRPr>
            </a:lvl1pPr>
            <a:lvl2pPr>
              <a:defRPr u="none" strike="noStrike" kern="1200" cap="none" spc="150" normalizeH="0">
                <a:solidFill>
                  <a:schemeClr val="tx1">
                    <a:lumMod val="85000"/>
                    <a:lumOff val="15000"/>
                  </a:schemeClr>
                </a:solidFill>
                <a:uFillTx/>
              </a:defRPr>
            </a:lvl2pPr>
            <a:lvl3pPr>
              <a:defRPr u="none" strike="noStrike" kern="1200" cap="none" spc="150" normalizeH="0">
                <a:solidFill>
                  <a:schemeClr val="tx1">
                    <a:lumMod val="85000"/>
                    <a:lumOff val="15000"/>
                  </a:schemeClr>
                </a:solidFill>
                <a:uFillTx/>
              </a:defRPr>
            </a:lvl3pPr>
            <a:lvl4pPr>
              <a:defRPr u="none" strike="noStrike" kern="1200" cap="none" spc="150" normalizeH="0">
                <a:solidFill>
                  <a:schemeClr val="tx1">
                    <a:lumMod val="85000"/>
                    <a:lumOff val="15000"/>
                  </a:schemeClr>
                </a:solidFill>
                <a:uFillTx/>
              </a:defRPr>
            </a:lvl4pPr>
            <a:lvl5pPr>
              <a:defRPr u="none" strike="noStrike" kern="1200" cap="none" spc="150" normalizeH="0">
                <a:solidFill>
                  <a:schemeClr val="tx1">
                    <a:lumMod val="85000"/>
                    <a:lumOff val="1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rotWithShape="1">
          <a:blip r:embed="rId2"/>
          <a:stretch>
            <a:fillRect l="-3000" r="-3000"/>
          </a:stretch>
        </a:blipFill>
        <a:effectLst/>
      </p:bgPr>
    </p:bg>
    <p:spTree>
      <p:nvGrpSpPr>
        <p:cNvPr id="1" name=""/>
        <p:cNvGrpSpPr/>
        <p:nvPr/>
      </p:nvGrpSpPr>
      <p:grpSpPr>
        <a:xfrm>
          <a:off x="0" y="0"/>
          <a:ext cx="0" cy="0"/>
          <a:chOff x="0" y="0"/>
          <a:chExt cx="0" cy="0"/>
        </a:xfrm>
      </p:grpSpPr>
      <p:pic>
        <p:nvPicPr>
          <p:cNvPr id="6" name="图片 5"/>
          <p:cNvPicPr>
            <a:picLocks noChangeAspect="1"/>
          </p:cNvPicPr>
          <p:nvPr userDrawn="1">
            <p:custDataLst>
              <p:tags r:id="rId3"/>
            </p:custDataLst>
          </p:nvPr>
        </p:nvPicPr>
        <p:blipFill>
          <a:blip r:embed="rId4" cstate="email"/>
          <a:stretch>
            <a:fillRect/>
          </a:stretch>
        </p:blipFill>
        <p:spPr>
          <a:xfrm>
            <a:off x="0" y="1"/>
            <a:ext cx="12192000" cy="6858000"/>
          </a:xfrm>
          <a:prstGeom prst="rect">
            <a:avLst/>
          </a:prstGeom>
        </p:spPr>
      </p:pic>
      <p:pic>
        <p:nvPicPr>
          <p:cNvPr id="7" name="图片 6"/>
          <p:cNvPicPr>
            <a:picLocks noChangeAspect="1"/>
          </p:cNvPicPr>
          <p:nvPr userDrawn="1">
            <p:custDataLst>
              <p:tags r:id="rId5"/>
            </p:custDataLst>
          </p:nvPr>
        </p:nvPicPr>
        <p:blipFill>
          <a:blip r:embed="rId6" cstate="email"/>
          <a:stretch>
            <a:fillRect/>
          </a:stretch>
        </p:blipFill>
        <p:spPr>
          <a:xfrm>
            <a:off x="3601278" y="2557745"/>
            <a:ext cx="1315368" cy="1264214"/>
          </a:xfrm>
          <a:prstGeom prst="rect">
            <a:avLst/>
          </a:prstGeom>
        </p:spPr>
      </p:pic>
      <p:pic>
        <p:nvPicPr>
          <p:cNvPr id="8" name="图片 7"/>
          <p:cNvPicPr>
            <a:picLocks noChangeAspect="1"/>
          </p:cNvPicPr>
          <p:nvPr userDrawn="1">
            <p:custDataLst>
              <p:tags r:id="rId7"/>
            </p:custDataLst>
          </p:nvPr>
        </p:nvPicPr>
        <p:blipFill>
          <a:blip r:embed="rId8" cstate="email"/>
          <a:stretch>
            <a:fillRect/>
          </a:stretch>
        </p:blipFill>
        <p:spPr>
          <a:xfrm>
            <a:off x="2344696" y="2467182"/>
            <a:ext cx="6956834" cy="2075358"/>
          </a:xfrm>
          <a:prstGeom prst="rect">
            <a:avLst/>
          </a:prstGeom>
        </p:spPr>
      </p:pic>
      <p:pic>
        <p:nvPicPr>
          <p:cNvPr id="9" name="图片 8"/>
          <p:cNvPicPr>
            <a:picLocks noChangeAspect="1"/>
          </p:cNvPicPr>
          <p:nvPr userDrawn="1">
            <p:custDataLst>
              <p:tags r:id="rId9"/>
            </p:custDataLst>
          </p:nvPr>
        </p:nvPicPr>
        <p:blipFill>
          <a:blip r:embed="rId10" cstate="email"/>
          <a:stretch>
            <a:fillRect/>
          </a:stretch>
        </p:blipFill>
        <p:spPr>
          <a:xfrm>
            <a:off x="2370945" y="3736870"/>
            <a:ext cx="7461058" cy="1797669"/>
          </a:xfrm>
          <a:prstGeom prst="rect">
            <a:avLst/>
          </a:prstGeom>
        </p:spPr>
      </p:pic>
      <p:pic>
        <p:nvPicPr>
          <p:cNvPr id="10" name="图片 9"/>
          <p:cNvPicPr>
            <a:picLocks noChangeAspect="1"/>
          </p:cNvPicPr>
          <p:nvPr userDrawn="1">
            <p:custDataLst>
              <p:tags r:id="rId11"/>
            </p:custDataLst>
          </p:nvPr>
        </p:nvPicPr>
        <p:blipFill>
          <a:blip r:embed="rId12" cstate="email"/>
          <a:stretch>
            <a:fillRect/>
          </a:stretch>
        </p:blipFill>
        <p:spPr>
          <a:xfrm>
            <a:off x="726397" y="2145647"/>
            <a:ext cx="10471789" cy="2718427"/>
          </a:xfrm>
          <a:prstGeom prst="rect">
            <a:avLst/>
          </a:prstGeom>
        </p:spPr>
      </p:pic>
      <p:pic>
        <p:nvPicPr>
          <p:cNvPr id="11" name="图片 10"/>
          <p:cNvPicPr>
            <a:picLocks noChangeAspect="1"/>
          </p:cNvPicPr>
          <p:nvPr userDrawn="1">
            <p:custDataLst>
              <p:tags r:id="rId13"/>
            </p:custDataLst>
          </p:nvPr>
        </p:nvPicPr>
        <p:blipFill>
          <a:blip r:embed="rId14" cstate="email"/>
          <a:stretch>
            <a:fillRect/>
          </a:stretch>
        </p:blipFill>
        <p:spPr>
          <a:xfrm>
            <a:off x="2370945" y="4162819"/>
            <a:ext cx="8579120" cy="1739209"/>
          </a:xfrm>
          <a:prstGeom prst="rect">
            <a:avLst/>
          </a:prstGeom>
        </p:spPr>
      </p:pic>
      <p:pic>
        <p:nvPicPr>
          <p:cNvPr id="12" name="图片 11"/>
          <p:cNvPicPr>
            <a:picLocks noChangeAspect="1"/>
          </p:cNvPicPr>
          <p:nvPr userDrawn="1">
            <p:custDataLst>
              <p:tags r:id="rId15"/>
            </p:custDataLst>
          </p:nvPr>
        </p:nvPicPr>
        <p:blipFill>
          <a:blip r:embed="rId16" cstate="email"/>
          <a:stretch>
            <a:fillRect/>
          </a:stretch>
        </p:blipFill>
        <p:spPr>
          <a:xfrm>
            <a:off x="1628351" y="4474154"/>
            <a:ext cx="9726413" cy="1234984"/>
          </a:xfrm>
          <a:prstGeom prst="rect">
            <a:avLst/>
          </a:prstGeom>
        </p:spPr>
      </p:pic>
      <p:pic>
        <p:nvPicPr>
          <p:cNvPr id="13" name="图片 12"/>
          <p:cNvPicPr>
            <a:picLocks noChangeAspect="1"/>
          </p:cNvPicPr>
          <p:nvPr userDrawn="1">
            <p:custDataLst>
              <p:tags r:id="rId17"/>
            </p:custDataLst>
          </p:nvPr>
        </p:nvPicPr>
        <p:blipFill>
          <a:blip r:embed="rId18" cstate="email"/>
          <a:stretch>
            <a:fillRect/>
          </a:stretch>
        </p:blipFill>
        <p:spPr>
          <a:xfrm>
            <a:off x="4530270" y="1497030"/>
            <a:ext cx="3962743" cy="981541"/>
          </a:xfrm>
          <a:prstGeom prst="rect">
            <a:avLst/>
          </a:prstGeom>
        </p:spPr>
      </p:pic>
      <p:pic>
        <p:nvPicPr>
          <p:cNvPr id="14" name="图片 13"/>
          <p:cNvPicPr>
            <a:picLocks noChangeAspect="1"/>
          </p:cNvPicPr>
          <p:nvPr userDrawn="1">
            <p:custDataLst>
              <p:tags r:id="rId19"/>
            </p:custDataLst>
          </p:nvPr>
        </p:nvPicPr>
        <p:blipFill rotWithShape="1">
          <a:blip r:embed="rId20" cstate="email"/>
          <a:srcRect/>
          <a:stretch>
            <a:fillRect/>
          </a:stretch>
        </p:blipFill>
        <p:spPr>
          <a:xfrm>
            <a:off x="4570817" y="1180982"/>
            <a:ext cx="1177636" cy="471055"/>
          </a:xfrm>
          <a:prstGeom prst="rect">
            <a:avLst/>
          </a:prstGeom>
        </p:spPr>
      </p:pic>
      <p:pic>
        <p:nvPicPr>
          <p:cNvPr id="15" name="图片 14"/>
          <p:cNvPicPr>
            <a:picLocks noChangeAspect="1"/>
          </p:cNvPicPr>
          <p:nvPr userDrawn="1">
            <p:custDataLst>
              <p:tags r:id="rId21"/>
            </p:custDataLst>
          </p:nvPr>
        </p:nvPicPr>
        <p:blipFill rotWithShape="1">
          <a:blip r:embed="rId22" cstate="email"/>
          <a:srcRect/>
          <a:stretch>
            <a:fillRect/>
          </a:stretch>
        </p:blipFill>
        <p:spPr>
          <a:xfrm>
            <a:off x="10811727" y="5549063"/>
            <a:ext cx="817419" cy="1138764"/>
          </a:xfrm>
          <a:prstGeom prst="rect">
            <a:avLst/>
          </a:prstGeom>
        </p:spPr>
      </p:pic>
      <p:pic>
        <p:nvPicPr>
          <p:cNvPr id="16" name="图片 15"/>
          <p:cNvPicPr>
            <a:picLocks noChangeAspect="1"/>
          </p:cNvPicPr>
          <p:nvPr userDrawn="1">
            <p:custDataLst>
              <p:tags r:id="rId23"/>
            </p:custDataLst>
          </p:nvPr>
        </p:nvPicPr>
        <p:blipFill rotWithShape="1">
          <a:blip r:embed="rId24" cstate="email"/>
          <a:srcRect/>
          <a:stretch>
            <a:fillRect/>
          </a:stretch>
        </p:blipFill>
        <p:spPr>
          <a:xfrm>
            <a:off x="765101" y="198950"/>
            <a:ext cx="1316182" cy="1399310"/>
          </a:xfrm>
          <a:prstGeom prst="rect">
            <a:avLst/>
          </a:prstGeom>
        </p:spPr>
      </p:pic>
      <p:pic>
        <p:nvPicPr>
          <p:cNvPr id="17" name="图片 16"/>
          <p:cNvPicPr>
            <a:picLocks noChangeAspect="1"/>
          </p:cNvPicPr>
          <p:nvPr userDrawn="1">
            <p:custDataLst>
              <p:tags r:id="rId25"/>
            </p:custDataLst>
          </p:nvPr>
        </p:nvPicPr>
        <p:blipFill>
          <a:blip r:embed="rId26" cstate="email"/>
          <a:stretch>
            <a:fillRect/>
          </a:stretch>
        </p:blipFill>
        <p:spPr>
          <a:xfrm>
            <a:off x="7691930" y="2607124"/>
            <a:ext cx="560881" cy="1377815"/>
          </a:xfrm>
          <a:prstGeom prst="rect">
            <a:avLst/>
          </a:prstGeom>
        </p:spPr>
      </p:pic>
      <p:sp>
        <p:nvSpPr>
          <p:cNvPr id="2" name="标题 1"/>
          <p:cNvSpPr>
            <a:spLocks noGrp="1"/>
          </p:cNvSpPr>
          <p:nvPr>
            <p:ph type="title" hasCustomPrompt="1"/>
            <p:custDataLst>
              <p:tags r:id="rId27"/>
            </p:custDataLst>
          </p:nvPr>
        </p:nvSpPr>
        <p:spPr>
          <a:xfrm>
            <a:off x="2632075" y="1284605"/>
            <a:ext cx="7200265" cy="1955165"/>
          </a:xfrm>
        </p:spPr>
        <p:txBody>
          <a:bodyPr vert="horz" lIns="101600" tIns="38100" rIns="25400" bIns="38100" rtlCol="0" anchor="t" anchorCtr="0">
            <a:normAutofit/>
          </a:bodyPr>
          <a:lstStyle>
            <a:lvl1pPr marL="0" marR="0" algn="ctr" defTabSz="914400" rtl="0" eaLnBrk="1" fontAlgn="auto" latinLnBrk="0" hangingPunct="1">
              <a:lnSpc>
                <a:spcPct val="100000"/>
              </a:lnSpc>
              <a:buNone/>
              <a:defRPr kumimoji="0" lang="zh-CN" altLang="en-US" sz="11500" b="1" i="0" u="none" strike="noStrike" kern="1200" cap="none" spc="600" normalizeH="0" baseline="0" noProof="1" dirty="0">
                <a:solidFill>
                  <a:schemeClr val="accent1"/>
                </a:solidFill>
                <a:uFillTx/>
                <a:latin typeface="Arial" panose="020B0604020202020204" pitchFamily="34" charset="0"/>
                <a:ea typeface="汉仪尚巍手书W" panose="0201060003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2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29"/>
            </p:custDataLst>
          </p:nvPr>
        </p:nvSpPr>
        <p:spPr/>
        <p:txBody>
          <a:bodyPr/>
          <a:lstStyle/>
          <a:p>
            <a:endParaRPr lang="zh-CN" altLang="en-US"/>
          </a:p>
        </p:txBody>
      </p:sp>
      <p:sp>
        <p:nvSpPr>
          <p:cNvPr id="5" name="灯片编号占位符 4"/>
          <p:cNvSpPr>
            <a:spLocks noGrp="1"/>
          </p:cNvSpPr>
          <p:nvPr>
            <p:ph type="sldNum" sz="quarter" idx="12"/>
            <p:custDataLst>
              <p:tags r:id="rId30"/>
            </p:custDataLst>
          </p:nvPr>
        </p:nvSpPr>
        <p:spPr/>
        <p:txBody>
          <a:bodyPr/>
          <a:lstStyle/>
          <a:p>
            <a:fld id="{49AE70B2-8BF9-45C0-BB95-33D1B9D3A854}" type="slidenum">
              <a:rPr lang="zh-CN" altLang="en-US" smtClean="0"/>
            </a:fld>
            <a:endParaRPr lang="zh-CN" altLang="en-US"/>
          </a:p>
        </p:txBody>
      </p:sp>
      <p:sp>
        <p:nvSpPr>
          <p:cNvPr id="21" name="文本占位符 20"/>
          <p:cNvSpPr>
            <a:spLocks noGrp="1"/>
          </p:cNvSpPr>
          <p:nvPr>
            <p:ph type="body" sz="quarter" idx="14" hasCustomPrompt="1"/>
            <p:custDataLst>
              <p:tags r:id="rId31"/>
            </p:custDataLst>
          </p:nvPr>
        </p:nvSpPr>
        <p:spPr>
          <a:xfrm>
            <a:off x="2897147" y="4988581"/>
            <a:ext cx="6578600" cy="560482"/>
          </a:xfrm>
        </p:spPr>
        <p:txBody>
          <a:bodyPr lIns="90000" tIns="46800" rIns="90000" anchor="b" anchorCtr="0">
            <a:normAutofit/>
          </a:bodyPr>
          <a:lstStyle>
            <a:lvl1pPr marL="0" indent="0" algn="ctr">
              <a:buNone/>
              <a:defRPr sz="3200">
                <a:solidFill>
                  <a:schemeClr val="accent1">
                    <a:lumMod val="75000"/>
                  </a:schemeClr>
                </a:solidFill>
              </a:defRPr>
            </a:lvl1pPr>
          </a:lstStyle>
          <a:p>
            <a:pPr lvl="0"/>
            <a:r>
              <a:rPr lang="zh-CN" altLang="en-US" dirty="0"/>
              <a:t>单击此处编辑副标题</a:t>
            </a:r>
            <a:endParaRPr lang="zh-CN" altLang="en-US" dirty="0"/>
          </a:p>
        </p:txBody>
      </p:sp>
      <p:sp>
        <p:nvSpPr>
          <p:cNvPr id="23" name="文本占位符 22"/>
          <p:cNvSpPr>
            <a:spLocks noGrp="1"/>
          </p:cNvSpPr>
          <p:nvPr>
            <p:ph type="body" sz="quarter" idx="15" hasCustomPrompt="1"/>
            <p:custDataLst>
              <p:tags r:id="rId32"/>
            </p:custDataLst>
          </p:nvPr>
        </p:nvSpPr>
        <p:spPr>
          <a:xfrm>
            <a:off x="2908300" y="5629276"/>
            <a:ext cx="6578600" cy="642548"/>
          </a:xfrm>
        </p:spPr>
        <p:txBody>
          <a:bodyPr lIns="90000" rIns="90000" bIns="46800">
            <a:normAutofit/>
          </a:bodyPr>
          <a:lstStyle>
            <a:lvl1pPr marL="0" indent="0" algn="ctr">
              <a:buNone/>
              <a:defRPr sz="1400">
                <a:solidFill>
                  <a:schemeClr val="accent1">
                    <a:lumMod val="75000"/>
                  </a:schemeClr>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blipFill rotWithShape="1">
          <a:blip r:embed="rId2"/>
          <a:stretch>
            <a:fillRect l="-3000" r="-3000"/>
          </a:stretch>
        </a:blipFill>
        <a:effectLst/>
      </p:bgPr>
    </p:bg>
    <p:spTree>
      <p:nvGrpSpPr>
        <p:cNvPr id="1" name=""/>
        <p:cNvGrpSpPr/>
        <p:nvPr/>
      </p:nvGrpSpPr>
      <p:grpSpPr>
        <a:xfrm>
          <a:off x="0" y="0"/>
          <a:ext cx="0" cy="0"/>
          <a:chOff x="0" y="0"/>
          <a:chExt cx="0" cy="0"/>
        </a:xfrm>
      </p:grpSpPr>
      <p:pic>
        <p:nvPicPr>
          <p:cNvPr id="6" name="图片 5"/>
          <p:cNvPicPr>
            <a:picLocks noChangeAspect="1"/>
          </p:cNvPicPr>
          <p:nvPr userDrawn="1">
            <p:custDataLst>
              <p:tags r:id="rId3"/>
            </p:custDataLst>
          </p:nvPr>
        </p:nvPicPr>
        <p:blipFill>
          <a:blip r:embed="rId4" cstate="email"/>
          <a:stretch>
            <a:fillRect/>
          </a:stretch>
        </p:blipFill>
        <p:spPr>
          <a:xfrm>
            <a:off x="0" y="1"/>
            <a:ext cx="12192000" cy="6858000"/>
          </a:xfrm>
          <a:prstGeom prst="rect">
            <a:avLst/>
          </a:prstGeom>
        </p:spPr>
      </p:pic>
      <p:sp>
        <p:nvSpPr>
          <p:cNvPr id="2" name="标题 1"/>
          <p:cNvSpPr>
            <a:spLocks noGrp="1"/>
          </p:cNvSpPr>
          <p:nvPr>
            <p:ph type="title"/>
            <p:custDataLst>
              <p:tags r:id="rId5"/>
            </p:custDataLst>
          </p:nvPr>
        </p:nvSpPr>
        <p:spPr/>
        <p:txBody>
          <a:bodyPr>
            <a:normAutofit/>
          </a:bodyPr>
          <a:lstStyle>
            <a:lvl1pPr>
              <a:defRPr u="none" strike="noStrike" kern="1200" cap="none" spc="200" normalizeH="0" baseline="0">
                <a:solidFill>
                  <a:schemeClr val="tx1">
                    <a:lumMod val="85000"/>
                    <a:lumOff val="15000"/>
                  </a:schemeClr>
                </a:solidFill>
                <a:uFillTx/>
                <a:latin typeface="Arial" panose="020B0604020202020204" pitchFamily="34" charset="0"/>
                <a:ea typeface="隶书" panose="0201050906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blipFill rotWithShape="1">
          <a:blip r:embed="rId2" cstate="email"/>
          <a:stretch>
            <a:fillRect l="-3000" r="-3000"/>
          </a:stretch>
        </a:blipFill>
        <a:effectLst/>
      </p:bgPr>
    </p:bg>
    <p:spTree>
      <p:nvGrpSpPr>
        <p:cNvPr id="1" name=""/>
        <p:cNvGrpSpPr/>
        <p:nvPr/>
      </p:nvGrpSpPr>
      <p:grpSpPr>
        <a:xfrm>
          <a:off x="0" y="0"/>
          <a:ext cx="0" cy="0"/>
          <a:chOff x="0" y="0"/>
          <a:chExt cx="0" cy="0"/>
        </a:xfrm>
      </p:grpSpPr>
      <p:sp>
        <p:nvSpPr>
          <p:cNvPr id="8" name="矩形 7"/>
          <p:cNvSpPr/>
          <p:nvPr userDrawn="1">
            <p:custDataLst>
              <p:tags r:id="rId3"/>
            </p:custDataLst>
          </p:nvPr>
        </p:nvSpPr>
        <p:spPr>
          <a:xfrm>
            <a:off x="292800" y="304200"/>
            <a:ext cx="11606400" cy="624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userDrawn="1">
            <p:custDataLst>
              <p:tags r:id="rId4"/>
            </p:custDataLst>
          </p:nvPr>
        </p:nvGrpSpPr>
        <p:grpSpPr>
          <a:xfrm flipH="1">
            <a:off x="1907058" y="5401206"/>
            <a:ext cx="8391962" cy="1348509"/>
            <a:chOff x="2633450" y="46191"/>
            <a:chExt cx="7157324" cy="1719221"/>
          </a:xfrm>
        </p:grpSpPr>
        <p:pic>
          <p:nvPicPr>
            <p:cNvPr id="10" name="图片 9"/>
            <p:cNvPicPr>
              <a:picLocks noChangeAspect="1"/>
            </p:cNvPicPr>
            <p:nvPr>
              <p:custDataLst>
                <p:tags r:id="rId5"/>
              </p:custDataLst>
            </p:nvPr>
          </p:nvPicPr>
          <p:blipFill>
            <a:blip r:embed="rId6" cstate="email"/>
            <a:stretch>
              <a:fillRect/>
            </a:stretch>
          </p:blipFill>
          <p:spPr>
            <a:xfrm>
              <a:off x="2633450" y="314438"/>
              <a:ext cx="7157324" cy="1450974"/>
            </a:xfrm>
            <a:prstGeom prst="rect">
              <a:avLst/>
            </a:prstGeom>
          </p:spPr>
        </p:pic>
        <p:pic>
          <p:nvPicPr>
            <p:cNvPr id="11" name="图片 10"/>
            <p:cNvPicPr>
              <a:picLocks noChangeAspect="1"/>
            </p:cNvPicPr>
            <p:nvPr>
              <p:custDataLst>
                <p:tags r:id="rId7"/>
              </p:custDataLst>
            </p:nvPr>
          </p:nvPicPr>
          <p:blipFill>
            <a:blip r:embed="rId8" cstate="email"/>
            <a:stretch>
              <a:fillRect/>
            </a:stretch>
          </p:blipFill>
          <p:spPr>
            <a:xfrm>
              <a:off x="3099835" y="46191"/>
              <a:ext cx="6224555" cy="1499746"/>
            </a:xfrm>
            <a:prstGeom prst="rect">
              <a:avLst/>
            </a:prstGeom>
          </p:spPr>
        </p:pic>
      </p:grpSp>
      <p:sp>
        <p:nvSpPr>
          <p:cNvPr id="2" name="标题 1"/>
          <p:cNvSpPr>
            <a:spLocks noGrp="1"/>
          </p:cNvSpPr>
          <p:nvPr>
            <p:ph type="title" hasCustomPrompt="1"/>
            <p:custDataLst>
              <p:tags r:id="rId9"/>
            </p:custDataLst>
          </p:nvPr>
        </p:nvSpPr>
        <p:spPr>
          <a:xfrm>
            <a:off x="1281600" y="1249200"/>
            <a:ext cx="9626400" cy="723600"/>
          </a:xfrm>
        </p:spPr>
        <p:txBody>
          <a:bodyPr anchor="ctr">
            <a:normAutofit/>
          </a:bodyPr>
          <a:lstStyle>
            <a:lvl1pPr>
              <a:defRPr sz="3200" u="none" strike="noStrike" kern="1200" cap="none" spc="200" normalizeH="0" baseline="0">
                <a:solidFill>
                  <a:schemeClr val="tx1">
                    <a:lumMod val="85000"/>
                    <a:lumOff val="15000"/>
                  </a:schemeClr>
                </a:solidFill>
                <a:uFillTx/>
                <a:latin typeface="Arial" panose="020B0604020202020204" pitchFamily="34" charset="0"/>
                <a:ea typeface="隶书" panose="02010509060101010101"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a:lstStyle>
            <a:lvl1pPr>
              <a:defRPr u="none" strike="noStrike" kern="1200" cap="none" spc="150" normalizeH="0" baseline="0">
                <a:solidFill>
                  <a:schemeClr val="tx1">
                    <a:lumMod val="85000"/>
                    <a:lumOff val="15000"/>
                  </a:schemeClr>
                </a:solidFill>
                <a:uFillTx/>
                <a:latin typeface="Arial" panose="020B0604020202020204" pitchFamily="34" charset="0"/>
                <a:ea typeface="隶书" panose="02010509060101010101" charset="-122"/>
              </a:defRPr>
            </a:lvl1pPr>
            <a:lvl2pPr>
              <a:defRPr u="none" strike="noStrike" kern="1200" cap="none" spc="150" normalizeH="0" baseline="0">
                <a:solidFill>
                  <a:schemeClr val="tx1">
                    <a:lumMod val="85000"/>
                    <a:lumOff val="15000"/>
                  </a:schemeClr>
                </a:solidFill>
                <a:uFillTx/>
                <a:latin typeface="Arial" panose="020B0604020202020204" pitchFamily="34" charset="0"/>
                <a:ea typeface="隶书" panose="02010509060101010101" charset="-122"/>
              </a:defRPr>
            </a:lvl2pPr>
            <a:lvl3pPr>
              <a:defRPr u="none" strike="noStrike" kern="1200" cap="none" spc="150" normalizeH="0" baseline="0">
                <a:solidFill>
                  <a:schemeClr val="tx1">
                    <a:lumMod val="85000"/>
                    <a:lumOff val="15000"/>
                  </a:schemeClr>
                </a:solidFill>
                <a:uFillTx/>
                <a:latin typeface="Arial" panose="020B0604020202020204" pitchFamily="34" charset="0"/>
                <a:ea typeface="隶书" panose="02010509060101010101" charset="-122"/>
              </a:defRPr>
            </a:lvl3pPr>
            <a:lvl4pPr>
              <a:defRPr u="none" strike="noStrike" kern="1200" cap="none" spc="150" normalizeH="0" baseline="0">
                <a:solidFill>
                  <a:schemeClr val="tx1">
                    <a:lumMod val="85000"/>
                    <a:lumOff val="15000"/>
                  </a:schemeClr>
                </a:solidFill>
                <a:uFillTx/>
                <a:latin typeface="Arial" panose="020B0604020202020204" pitchFamily="34" charset="0"/>
                <a:ea typeface="隶书" panose="02010509060101010101" charset="-122"/>
              </a:defRPr>
            </a:lvl4pPr>
            <a:lvl5pPr>
              <a:defRPr u="none" strike="noStrike" kern="1200" cap="none" spc="150" normalizeH="0" baseline="0">
                <a:solidFill>
                  <a:schemeClr val="tx1">
                    <a:lumMod val="85000"/>
                    <a:lumOff val="15000"/>
                  </a:schemeClr>
                </a:solidFill>
                <a:uFillTx/>
                <a:latin typeface="Arial" panose="020B0604020202020204" pitchFamily="34" charset="0"/>
                <a:ea typeface="隶书"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p>
            <a:endParaRPr lang="zh-CN" altLang="en-US" dirty="0"/>
          </a:p>
        </p:txBody>
      </p:sp>
      <p:sp>
        <p:nvSpPr>
          <p:cNvPr id="5" name="灯片编号占位符 4"/>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blipFill rotWithShape="1">
          <a:blip r:embed="rId2"/>
          <a:stretch>
            <a:fillRect l="-3000" r="-3000"/>
          </a:stretch>
        </a:blipFill>
        <a:effectLst/>
      </p:bgPr>
    </p:bg>
    <p:spTree>
      <p:nvGrpSpPr>
        <p:cNvPr id="1" name=""/>
        <p:cNvGrpSpPr/>
        <p:nvPr/>
      </p:nvGrpSpPr>
      <p:grpSpPr>
        <a:xfrm>
          <a:off x="0" y="0"/>
          <a:ext cx="0" cy="0"/>
          <a:chOff x="0" y="0"/>
          <a:chExt cx="0" cy="0"/>
        </a:xfrm>
      </p:grpSpPr>
      <p:sp>
        <p:nvSpPr>
          <p:cNvPr id="8" name="矩形 7"/>
          <p:cNvSpPr/>
          <p:nvPr userDrawn="1">
            <p:custDataLst>
              <p:tags r:id="rId3"/>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grpSp>
        <p:nvGrpSpPr>
          <p:cNvPr id="10" name="组合 9"/>
          <p:cNvGrpSpPr/>
          <p:nvPr userDrawn="1">
            <p:custDataLst>
              <p:tags r:id="rId4"/>
            </p:custDataLst>
          </p:nvPr>
        </p:nvGrpSpPr>
        <p:grpSpPr>
          <a:xfrm>
            <a:off x="8686800" y="5857200"/>
            <a:ext cx="3429000" cy="1121410"/>
            <a:chOff x="726397" y="2145647"/>
            <a:chExt cx="10471789" cy="3388892"/>
          </a:xfrm>
        </p:grpSpPr>
        <p:pic>
          <p:nvPicPr>
            <p:cNvPr id="11" name="图片 10"/>
            <p:cNvPicPr>
              <a:picLocks noChangeAspect="1"/>
            </p:cNvPicPr>
            <p:nvPr userDrawn="1">
              <p:custDataLst>
                <p:tags r:id="rId5"/>
              </p:custDataLst>
            </p:nvPr>
          </p:nvPicPr>
          <p:blipFill>
            <a:blip r:embed="rId6" cstate="email"/>
            <a:stretch>
              <a:fillRect/>
            </a:stretch>
          </p:blipFill>
          <p:spPr>
            <a:xfrm>
              <a:off x="3601278" y="2557745"/>
              <a:ext cx="1315368" cy="1264214"/>
            </a:xfrm>
            <a:prstGeom prst="rect">
              <a:avLst/>
            </a:prstGeom>
          </p:spPr>
        </p:pic>
        <p:pic>
          <p:nvPicPr>
            <p:cNvPr id="12" name="图片 11"/>
            <p:cNvPicPr>
              <a:picLocks noChangeAspect="1"/>
            </p:cNvPicPr>
            <p:nvPr userDrawn="1">
              <p:custDataLst>
                <p:tags r:id="rId7"/>
              </p:custDataLst>
            </p:nvPr>
          </p:nvPicPr>
          <p:blipFill>
            <a:blip r:embed="rId8" cstate="email"/>
            <a:stretch>
              <a:fillRect/>
            </a:stretch>
          </p:blipFill>
          <p:spPr>
            <a:xfrm>
              <a:off x="2344696" y="2467182"/>
              <a:ext cx="6956834" cy="2075358"/>
            </a:xfrm>
            <a:prstGeom prst="rect">
              <a:avLst/>
            </a:prstGeom>
          </p:spPr>
        </p:pic>
        <p:pic>
          <p:nvPicPr>
            <p:cNvPr id="13" name="图片 12"/>
            <p:cNvPicPr>
              <a:picLocks noChangeAspect="1"/>
            </p:cNvPicPr>
            <p:nvPr userDrawn="1">
              <p:custDataLst>
                <p:tags r:id="rId9"/>
              </p:custDataLst>
            </p:nvPr>
          </p:nvPicPr>
          <p:blipFill>
            <a:blip r:embed="rId10" cstate="email"/>
            <a:stretch>
              <a:fillRect/>
            </a:stretch>
          </p:blipFill>
          <p:spPr>
            <a:xfrm>
              <a:off x="2370945" y="3736870"/>
              <a:ext cx="7461058" cy="1797669"/>
            </a:xfrm>
            <a:prstGeom prst="rect">
              <a:avLst/>
            </a:prstGeom>
          </p:spPr>
        </p:pic>
        <p:pic>
          <p:nvPicPr>
            <p:cNvPr id="14" name="图片 13"/>
            <p:cNvPicPr>
              <a:picLocks noChangeAspect="1"/>
            </p:cNvPicPr>
            <p:nvPr userDrawn="1">
              <p:custDataLst>
                <p:tags r:id="rId11"/>
              </p:custDataLst>
            </p:nvPr>
          </p:nvPicPr>
          <p:blipFill>
            <a:blip r:embed="rId12" cstate="email"/>
            <a:stretch>
              <a:fillRect/>
            </a:stretch>
          </p:blipFill>
          <p:spPr>
            <a:xfrm>
              <a:off x="726397" y="2145647"/>
              <a:ext cx="10471789" cy="2718427"/>
            </a:xfrm>
            <a:prstGeom prst="rect">
              <a:avLst/>
            </a:prstGeom>
          </p:spPr>
        </p:pic>
      </p:grpSp>
      <p:sp>
        <p:nvSpPr>
          <p:cNvPr id="2" name="标题 1"/>
          <p:cNvSpPr>
            <a:spLocks noGrp="1"/>
          </p:cNvSpPr>
          <p:nvPr>
            <p:ph type="title" hasCustomPrompt="1"/>
            <p:custDataLst>
              <p:tags r:id="rId13"/>
            </p:custDataLst>
          </p:nvPr>
        </p:nvSpPr>
        <p:spPr>
          <a:xfrm>
            <a:off x="583200" y="770400"/>
            <a:ext cx="3960000" cy="882000"/>
          </a:xfrm>
        </p:spPr>
        <p:txBody>
          <a:bodyPr anchor="ctr">
            <a:normAutofit/>
          </a:bodyPr>
          <a:lstStyle>
            <a:lvl1pPr>
              <a:defRPr sz="3600" u="none" strike="noStrike" kern="1200" cap="none" spc="200" normalizeH="0" baseline="0">
                <a:solidFill>
                  <a:schemeClr val="accent1"/>
                </a:solidFill>
                <a:uFillTx/>
                <a:latin typeface="Arial" panose="020B0604020202020204" pitchFamily="34" charset="0"/>
                <a:ea typeface="隶书" panose="02010509060101010101"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1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5"/>
            </p:custDataLst>
          </p:nvPr>
        </p:nvSpPr>
        <p:spPr/>
        <p:txBody>
          <a:bodyPr/>
          <a:lstStyle/>
          <a:p>
            <a:endParaRPr lang="zh-CN" altLang="en-US" dirty="0"/>
          </a:p>
        </p:txBody>
      </p:sp>
      <p:sp>
        <p:nvSpPr>
          <p:cNvPr id="5" name="灯片编号占位符 4"/>
          <p:cNvSpPr>
            <a:spLocks noGrp="1"/>
          </p:cNvSpPr>
          <p:nvPr>
            <p:ph type="sldNum" sz="quarter" idx="12"/>
            <p:custDataLst>
              <p:tags r:id="rId1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7"/>
            </p:custDataLst>
          </p:nvPr>
        </p:nvSpPr>
        <p:spPr>
          <a:xfrm>
            <a:off x="586800" y="1764000"/>
            <a:ext cx="3956400" cy="4093200"/>
          </a:xfrm>
        </p:spPr>
        <p:txBody>
          <a:bodyPr/>
          <a:lstStyle>
            <a:lvl1pPr>
              <a:defRPr u="none" strike="noStrike" kern="1200" cap="none" spc="150" normalizeH="0" baseline="0">
                <a:solidFill>
                  <a:schemeClr val="tx1">
                    <a:lumMod val="85000"/>
                    <a:lumOff val="15000"/>
                  </a:schemeClr>
                </a:solidFill>
                <a:uFillTx/>
                <a:latin typeface="Arial" panose="020B0604020202020204" pitchFamily="34" charset="0"/>
                <a:ea typeface="隶书" panose="02010509060101010101" charset="-122"/>
              </a:defRPr>
            </a:lvl1pPr>
            <a:lvl2pPr>
              <a:defRPr u="none" strike="noStrike" kern="1200" cap="none" spc="150" normalizeH="0" baseline="0">
                <a:solidFill>
                  <a:schemeClr val="tx1">
                    <a:lumMod val="85000"/>
                    <a:lumOff val="15000"/>
                  </a:schemeClr>
                </a:solidFill>
                <a:uFillTx/>
                <a:latin typeface="Arial" panose="020B0604020202020204" pitchFamily="34" charset="0"/>
                <a:ea typeface="隶书" panose="02010509060101010101" charset="-122"/>
              </a:defRPr>
            </a:lvl2pPr>
            <a:lvl3pPr>
              <a:defRPr u="none" strike="noStrike" kern="1200" cap="none" spc="150" normalizeH="0" baseline="0">
                <a:solidFill>
                  <a:schemeClr val="tx1">
                    <a:lumMod val="85000"/>
                    <a:lumOff val="15000"/>
                  </a:schemeClr>
                </a:solidFill>
                <a:uFillTx/>
                <a:latin typeface="Arial" panose="020B0604020202020204" pitchFamily="34" charset="0"/>
                <a:ea typeface="隶书" panose="02010509060101010101" charset="-122"/>
              </a:defRPr>
            </a:lvl3pPr>
            <a:lvl4pPr>
              <a:defRPr u="none" strike="noStrike" kern="1200" cap="none" spc="150" normalizeH="0" baseline="0">
                <a:solidFill>
                  <a:schemeClr val="tx1">
                    <a:lumMod val="85000"/>
                    <a:lumOff val="15000"/>
                  </a:schemeClr>
                </a:solidFill>
                <a:uFillTx/>
                <a:latin typeface="Arial" panose="020B0604020202020204" pitchFamily="34" charset="0"/>
                <a:ea typeface="隶书" panose="02010509060101010101" charset="-122"/>
              </a:defRPr>
            </a:lvl4pPr>
            <a:lvl5pPr>
              <a:defRPr u="none" strike="noStrike" kern="1200" cap="none" spc="150" normalizeH="0" baseline="0">
                <a:solidFill>
                  <a:schemeClr val="tx1">
                    <a:lumMod val="85000"/>
                    <a:lumOff val="15000"/>
                  </a:schemeClr>
                </a:solidFill>
                <a:uFillTx/>
                <a:latin typeface="Arial" panose="020B0604020202020204" pitchFamily="34" charset="0"/>
                <a:ea typeface="隶书"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8"/>
            </p:custDataLst>
          </p:nvPr>
        </p:nvSpPr>
        <p:spPr>
          <a:xfrm>
            <a:off x="5101200" y="769938"/>
            <a:ext cx="6480000" cy="5087937"/>
          </a:xfrm>
        </p:spPr>
        <p:txBody>
          <a:bodyPr/>
          <a:lstStyle>
            <a:lvl1pPr>
              <a:defRPr u="none" strike="noStrike" kern="1200" cap="none" spc="150" normalizeH="0" baseline="0">
                <a:solidFill>
                  <a:schemeClr val="tx1">
                    <a:lumMod val="85000"/>
                    <a:lumOff val="15000"/>
                  </a:schemeClr>
                </a:solidFill>
                <a:uFillTx/>
                <a:latin typeface="Arial" panose="020B0604020202020204" pitchFamily="34" charset="0"/>
                <a:ea typeface="隶书" panose="02010509060101010101" charset="-122"/>
              </a:defRPr>
            </a:lvl1pPr>
            <a:lvl2pPr>
              <a:defRPr u="none" strike="noStrike" kern="1200" cap="none" spc="150" normalizeH="0" baseline="0">
                <a:solidFill>
                  <a:schemeClr val="tx1">
                    <a:lumMod val="85000"/>
                    <a:lumOff val="15000"/>
                  </a:schemeClr>
                </a:solidFill>
                <a:uFillTx/>
                <a:latin typeface="Arial" panose="020B0604020202020204" pitchFamily="34" charset="0"/>
                <a:ea typeface="隶书" panose="02010509060101010101" charset="-122"/>
              </a:defRPr>
            </a:lvl2pPr>
            <a:lvl3pPr>
              <a:defRPr u="none" strike="noStrike" kern="1200" cap="none" spc="150" normalizeH="0" baseline="0">
                <a:solidFill>
                  <a:schemeClr val="tx1">
                    <a:lumMod val="85000"/>
                    <a:lumOff val="15000"/>
                  </a:schemeClr>
                </a:solidFill>
                <a:uFillTx/>
                <a:latin typeface="Arial" panose="020B0604020202020204" pitchFamily="34" charset="0"/>
                <a:ea typeface="隶书" panose="02010509060101010101" charset="-122"/>
              </a:defRPr>
            </a:lvl3pPr>
            <a:lvl4pPr>
              <a:defRPr u="none" strike="noStrike" kern="1200" cap="none" spc="150" normalizeH="0" baseline="0">
                <a:solidFill>
                  <a:schemeClr val="tx1">
                    <a:lumMod val="85000"/>
                    <a:lumOff val="15000"/>
                  </a:schemeClr>
                </a:solidFill>
                <a:uFillTx/>
                <a:latin typeface="Arial" panose="020B0604020202020204" pitchFamily="34" charset="0"/>
                <a:ea typeface="隶书" panose="02010509060101010101" charset="-122"/>
              </a:defRPr>
            </a:lvl4pPr>
            <a:lvl5pPr>
              <a:defRPr u="none" strike="noStrike" kern="1200" cap="none" spc="150" normalizeH="0" baseline="0">
                <a:solidFill>
                  <a:schemeClr val="tx1">
                    <a:lumMod val="85000"/>
                    <a:lumOff val="15000"/>
                  </a:schemeClr>
                </a:solidFill>
                <a:uFillTx/>
                <a:latin typeface="Arial" panose="020B0604020202020204" pitchFamily="34" charset="0"/>
                <a:ea typeface="隶书"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blipFill rotWithShape="1">
          <a:blip r:embed="rId2"/>
          <a:stretch>
            <a:fillRect l="-3000" r="-3000"/>
          </a:stretch>
        </a:blipFill>
        <a:effectLst/>
      </p:bgPr>
    </p:bg>
    <p:spTree>
      <p:nvGrpSpPr>
        <p:cNvPr id="1" name=""/>
        <p:cNvGrpSpPr/>
        <p:nvPr/>
      </p:nvGrpSpPr>
      <p:grpSpPr>
        <a:xfrm>
          <a:off x="0" y="0"/>
          <a:ext cx="0" cy="0"/>
          <a:chOff x="0" y="0"/>
          <a:chExt cx="0" cy="0"/>
        </a:xfrm>
      </p:grpSpPr>
      <p:pic>
        <p:nvPicPr>
          <p:cNvPr id="11" name="图片 10"/>
          <p:cNvPicPr>
            <a:picLocks noChangeAspect="1"/>
          </p:cNvPicPr>
          <p:nvPr userDrawn="1">
            <p:custDataLst>
              <p:tags r:id="rId3"/>
            </p:custDataLst>
          </p:nvPr>
        </p:nvPicPr>
        <p:blipFill>
          <a:blip r:embed="rId4" cstate="email"/>
          <a:stretch>
            <a:fillRect/>
          </a:stretch>
        </p:blipFill>
        <p:spPr>
          <a:xfrm>
            <a:off x="0" y="1"/>
            <a:ext cx="12192000" cy="6858000"/>
          </a:xfrm>
          <a:prstGeom prst="rect">
            <a:avLst/>
          </a:prstGeom>
        </p:spPr>
      </p:pic>
      <p:sp>
        <p:nvSpPr>
          <p:cNvPr id="10" name="矩形 9"/>
          <p:cNvSpPr/>
          <p:nvPr userDrawn="1">
            <p:custDataLst>
              <p:tags r:id="rId5"/>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6"/>
            </p:custDataLst>
          </p:nvPr>
        </p:nvSpPr>
        <p:spPr>
          <a:xfrm>
            <a:off x="612000" y="781200"/>
            <a:ext cx="10976400" cy="626400"/>
          </a:xfrm>
        </p:spPr>
        <p:txBody>
          <a:bodyPr anchor="ctr">
            <a:normAutofit/>
          </a:bodyPr>
          <a:lstStyle>
            <a:lvl1pPr algn="ctr">
              <a:defRPr sz="3600" u="none" strike="noStrike" kern="1200" cap="none" spc="200" normalizeH="0" baseline="0">
                <a:solidFill>
                  <a:schemeClr val="tx1">
                    <a:lumMod val="85000"/>
                    <a:lumOff val="15000"/>
                  </a:schemeClr>
                </a:solidFill>
                <a:uFillTx/>
                <a:latin typeface="Arial" panose="020B0604020202020204" pitchFamily="34" charset="0"/>
                <a:ea typeface="隶书" panose="02010509060101010101"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612000" y="1659600"/>
            <a:ext cx="10975975" cy="828000"/>
          </a:xfrm>
        </p:spPr>
        <p:txBody>
          <a:bodyPr/>
          <a:lstStyle>
            <a:lvl1pPr algn="ctr">
              <a:defRPr u="none" strike="noStrike" kern="1200" cap="none" spc="150" normalizeH="0" baseline="0">
                <a:solidFill>
                  <a:schemeClr val="tx1">
                    <a:lumMod val="85000"/>
                    <a:lumOff val="15000"/>
                  </a:schemeClr>
                </a:solidFill>
                <a:uFillTx/>
                <a:latin typeface="Arial" panose="020B0604020202020204" pitchFamily="34" charset="0"/>
                <a:ea typeface="隶书" panose="02010509060101010101"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1"/>
            </p:custDataLst>
          </p:nvPr>
        </p:nvSpPr>
        <p:spPr>
          <a:xfrm>
            <a:off x="612775" y="2808000"/>
            <a:ext cx="10965600" cy="3430800"/>
          </a:xfrm>
        </p:spPr>
        <p:txBody>
          <a:bodyPr/>
          <a:lstStyle>
            <a:lvl1pPr>
              <a:defRPr u="none" strike="noStrike" kern="1200" cap="none" spc="150" normalizeH="0" baseline="0">
                <a:solidFill>
                  <a:schemeClr val="tx1">
                    <a:lumMod val="85000"/>
                    <a:lumOff val="15000"/>
                  </a:schemeClr>
                </a:solidFill>
                <a:uFillTx/>
                <a:latin typeface="Arial" panose="020B0604020202020204" pitchFamily="34" charset="0"/>
                <a:ea typeface="隶书" panose="02010509060101010101" charset="-122"/>
              </a:defRPr>
            </a:lvl1pPr>
            <a:lvl2pPr>
              <a:defRPr u="none" strike="noStrike" kern="1200" cap="none" spc="150" normalizeH="0" baseline="0">
                <a:solidFill>
                  <a:schemeClr val="tx1">
                    <a:lumMod val="85000"/>
                    <a:lumOff val="15000"/>
                  </a:schemeClr>
                </a:solidFill>
                <a:uFillTx/>
                <a:latin typeface="Arial" panose="020B0604020202020204" pitchFamily="34" charset="0"/>
                <a:ea typeface="隶书" panose="02010509060101010101" charset="-122"/>
              </a:defRPr>
            </a:lvl2pPr>
            <a:lvl3pPr>
              <a:defRPr u="none" strike="noStrike" kern="1200" cap="none" spc="150" normalizeH="0" baseline="0">
                <a:solidFill>
                  <a:schemeClr val="tx1">
                    <a:lumMod val="85000"/>
                    <a:lumOff val="15000"/>
                  </a:schemeClr>
                </a:solidFill>
                <a:uFillTx/>
                <a:latin typeface="Arial" panose="020B0604020202020204" pitchFamily="34" charset="0"/>
                <a:ea typeface="隶书" panose="02010509060101010101" charset="-122"/>
              </a:defRPr>
            </a:lvl3pPr>
            <a:lvl4pPr>
              <a:defRPr u="none" strike="noStrike" kern="1200" cap="none" spc="150" normalizeH="0" baseline="0">
                <a:solidFill>
                  <a:schemeClr val="tx1">
                    <a:lumMod val="85000"/>
                    <a:lumOff val="15000"/>
                  </a:schemeClr>
                </a:solidFill>
                <a:uFillTx/>
                <a:latin typeface="Arial" panose="020B0604020202020204" pitchFamily="34" charset="0"/>
                <a:ea typeface="隶书" panose="02010509060101010101" charset="-122"/>
              </a:defRPr>
            </a:lvl4pPr>
            <a:lvl5pPr>
              <a:defRPr u="none" strike="noStrike" kern="1200" cap="none" spc="150" normalizeH="0" baseline="0">
                <a:solidFill>
                  <a:schemeClr val="tx1">
                    <a:lumMod val="85000"/>
                    <a:lumOff val="15000"/>
                  </a:schemeClr>
                </a:solidFill>
                <a:uFillTx/>
                <a:latin typeface="Arial" panose="020B0604020202020204" pitchFamily="34" charset="0"/>
                <a:ea typeface="隶书"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blipFill rotWithShape="1">
          <a:blip r:embed="rId2"/>
          <a:stretch>
            <a:fillRect l="-3000" r="-3000"/>
          </a:stretch>
        </a:blipFill>
        <a:effectLst/>
      </p:bgPr>
    </p:bg>
    <p:spTree>
      <p:nvGrpSpPr>
        <p:cNvPr id="1" name=""/>
        <p:cNvGrpSpPr/>
        <p:nvPr/>
      </p:nvGrpSpPr>
      <p:grpSpPr>
        <a:xfrm>
          <a:off x="0" y="0"/>
          <a:ext cx="0" cy="0"/>
          <a:chOff x="0" y="0"/>
          <a:chExt cx="0" cy="0"/>
        </a:xfrm>
      </p:grpSpPr>
      <p:pic>
        <p:nvPicPr>
          <p:cNvPr id="10" name="图片 9"/>
          <p:cNvPicPr>
            <a:picLocks noChangeAspect="1"/>
          </p:cNvPicPr>
          <p:nvPr userDrawn="1">
            <p:custDataLst>
              <p:tags r:id="rId3"/>
            </p:custDataLst>
          </p:nvPr>
        </p:nvPicPr>
        <p:blipFill>
          <a:blip r:embed="rId4" cstate="email"/>
          <a:srcRect/>
          <a:stretch>
            <a:fillRect/>
          </a:stretch>
        </p:blipFill>
        <p:spPr>
          <a:xfrm>
            <a:off x="7603490" y="-49530"/>
            <a:ext cx="4588510" cy="1731010"/>
          </a:xfrm>
          <a:prstGeom prst="rect">
            <a:avLst/>
          </a:prstGeom>
        </p:spPr>
      </p:pic>
      <p:sp>
        <p:nvSpPr>
          <p:cNvPr id="8" name="矩形 7"/>
          <p:cNvSpPr/>
          <p:nvPr userDrawn="1">
            <p:custDataLst>
              <p:tags r:id="rId5"/>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6"/>
            </p:custDataLst>
          </p:nvPr>
        </p:nvSpPr>
        <p:spPr>
          <a:xfrm>
            <a:off x="604800" y="669600"/>
            <a:ext cx="10976400" cy="565200"/>
          </a:xfrm>
        </p:spPr>
        <p:txBody>
          <a:bodyPr anchor="ctr">
            <a:normAutofit/>
          </a:bodyPr>
          <a:lstStyle>
            <a:lvl1pPr algn="ctr">
              <a:defRPr sz="3200" u="none" strike="noStrike" kern="1200" cap="none" spc="200" normalizeH="0" baseline="0">
                <a:solidFill>
                  <a:schemeClr val="tx1">
                    <a:lumMod val="85000"/>
                    <a:lumOff val="15000"/>
                  </a:schemeClr>
                </a:solidFill>
                <a:uFillTx/>
                <a:latin typeface="Arial" panose="020B0604020202020204" pitchFamily="34" charset="0"/>
                <a:ea typeface="隶书" panose="0201050906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0"/>
            </p:custDataLst>
          </p:nvPr>
        </p:nvSpPr>
        <p:spPr>
          <a:xfrm>
            <a:off x="604837" y="1681200"/>
            <a:ext cx="10990800" cy="3211200"/>
          </a:xfrm>
        </p:spPr>
        <p:txBody>
          <a:bodyPr/>
          <a:lstStyle>
            <a:lvl1pPr>
              <a:defRPr u="none" strike="noStrike" kern="1200" cap="none" spc="150" normalizeH="0" baseline="0">
                <a:solidFill>
                  <a:schemeClr val="tx1">
                    <a:lumMod val="85000"/>
                    <a:lumOff val="15000"/>
                  </a:schemeClr>
                </a:solidFill>
                <a:uFillTx/>
                <a:latin typeface="Arial" panose="020B0604020202020204" pitchFamily="34" charset="0"/>
                <a:ea typeface="隶书" panose="02010509060101010101" charset="-122"/>
              </a:defRPr>
            </a:lvl1pPr>
            <a:lvl2pPr>
              <a:defRPr u="none" strike="noStrike" kern="1200" cap="none" spc="150" normalizeH="0" baseline="0">
                <a:solidFill>
                  <a:schemeClr val="tx1">
                    <a:lumMod val="85000"/>
                    <a:lumOff val="15000"/>
                  </a:schemeClr>
                </a:solidFill>
                <a:uFillTx/>
                <a:latin typeface="Arial" panose="020B0604020202020204" pitchFamily="34" charset="0"/>
                <a:ea typeface="隶书" panose="02010509060101010101" charset="-122"/>
              </a:defRPr>
            </a:lvl2pPr>
            <a:lvl3pPr>
              <a:defRPr u="none" strike="noStrike" kern="1200" cap="none" spc="150" normalizeH="0" baseline="0">
                <a:solidFill>
                  <a:schemeClr val="tx1">
                    <a:lumMod val="85000"/>
                    <a:lumOff val="15000"/>
                  </a:schemeClr>
                </a:solidFill>
                <a:uFillTx/>
                <a:latin typeface="Arial" panose="020B0604020202020204" pitchFamily="34" charset="0"/>
                <a:ea typeface="隶书" panose="02010509060101010101" charset="-122"/>
              </a:defRPr>
            </a:lvl3pPr>
            <a:lvl4pPr>
              <a:defRPr u="none" strike="noStrike" kern="1200" cap="none" spc="150" normalizeH="0" baseline="0">
                <a:solidFill>
                  <a:schemeClr val="tx1">
                    <a:lumMod val="85000"/>
                    <a:lumOff val="15000"/>
                  </a:schemeClr>
                </a:solidFill>
                <a:uFillTx/>
                <a:latin typeface="Arial" panose="020B0604020202020204" pitchFamily="34" charset="0"/>
                <a:ea typeface="隶书" panose="02010509060101010101" charset="-122"/>
              </a:defRPr>
            </a:lvl4pPr>
            <a:lvl5pPr>
              <a:defRPr u="none" strike="noStrike" kern="1200" cap="none" spc="150" normalizeH="0" baseline="0">
                <a:solidFill>
                  <a:schemeClr val="tx1">
                    <a:lumMod val="85000"/>
                    <a:lumOff val="15000"/>
                  </a:schemeClr>
                </a:solidFill>
                <a:uFillTx/>
                <a:latin typeface="Arial" panose="020B0604020202020204" pitchFamily="34" charset="0"/>
                <a:ea typeface="隶书"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1"/>
            </p:custDataLst>
          </p:nvPr>
        </p:nvSpPr>
        <p:spPr>
          <a:xfrm>
            <a:off x="594000" y="5180400"/>
            <a:ext cx="11001600" cy="1011600"/>
          </a:xfrm>
        </p:spPr>
        <p:txBody>
          <a:bodyPr/>
          <a:lstStyle>
            <a:lvl1pPr>
              <a:defRPr u="none" strike="noStrike" kern="1200" cap="none" spc="150" normalizeH="0" baseline="0">
                <a:solidFill>
                  <a:schemeClr val="tx1">
                    <a:lumMod val="85000"/>
                    <a:lumOff val="15000"/>
                  </a:schemeClr>
                </a:solidFill>
                <a:uFillTx/>
                <a:latin typeface="Arial" panose="020B0604020202020204" pitchFamily="34" charset="0"/>
                <a:ea typeface="隶书" panose="0201050906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blipFill rotWithShape="1">
          <a:blip r:embed="rId2"/>
          <a:stretch>
            <a:fillRect l="-3000" r="-3000"/>
          </a:stretch>
        </a:blipFill>
        <a:effectLst/>
      </p:bgPr>
    </p:bg>
    <p:spTree>
      <p:nvGrpSpPr>
        <p:cNvPr id="1" name=""/>
        <p:cNvGrpSpPr/>
        <p:nvPr/>
      </p:nvGrpSpPr>
      <p:grpSpPr>
        <a:xfrm>
          <a:off x="0" y="0"/>
          <a:ext cx="0" cy="0"/>
          <a:chOff x="0" y="0"/>
          <a:chExt cx="0" cy="0"/>
        </a:xfrm>
      </p:grpSpPr>
      <p:grpSp>
        <p:nvGrpSpPr>
          <p:cNvPr id="12" name="组合 11"/>
          <p:cNvGrpSpPr/>
          <p:nvPr userDrawn="1">
            <p:custDataLst>
              <p:tags r:id="rId3"/>
            </p:custDataLst>
          </p:nvPr>
        </p:nvGrpSpPr>
        <p:grpSpPr>
          <a:xfrm>
            <a:off x="-46990" y="5353685"/>
            <a:ext cx="12286615" cy="1503045"/>
            <a:chOff x="-556956" y="5215098"/>
            <a:chExt cx="13489072" cy="1650144"/>
          </a:xfrm>
        </p:grpSpPr>
        <p:pic>
          <p:nvPicPr>
            <p:cNvPr id="14" name="图片 13"/>
            <p:cNvPicPr>
              <a:picLocks noChangeAspect="1"/>
            </p:cNvPicPr>
            <p:nvPr>
              <p:custDataLst>
                <p:tags r:id="rId4"/>
              </p:custDataLst>
            </p:nvPr>
          </p:nvPicPr>
          <p:blipFill>
            <a:blip r:embed="rId5" cstate="email"/>
            <a:srcRect/>
            <a:stretch>
              <a:fillRect/>
            </a:stretch>
          </p:blipFill>
          <p:spPr>
            <a:xfrm>
              <a:off x="-556956" y="5215098"/>
              <a:ext cx="8736630" cy="1649446"/>
            </a:xfrm>
            <a:prstGeom prst="rect">
              <a:avLst/>
            </a:prstGeom>
          </p:spPr>
        </p:pic>
        <p:pic>
          <p:nvPicPr>
            <p:cNvPr id="15" name="图片 14"/>
            <p:cNvPicPr>
              <a:picLocks noChangeAspect="1"/>
            </p:cNvPicPr>
            <p:nvPr>
              <p:custDataLst>
                <p:tags r:id="rId6"/>
              </p:custDataLst>
            </p:nvPr>
          </p:nvPicPr>
          <p:blipFill>
            <a:blip r:embed="rId5" cstate="email"/>
            <a:srcRect/>
            <a:stretch>
              <a:fillRect/>
            </a:stretch>
          </p:blipFill>
          <p:spPr>
            <a:xfrm flipH="1">
              <a:off x="4195486" y="5215098"/>
              <a:ext cx="8736630" cy="1650144"/>
            </a:xfrm>
            <a:prstGeom prst="rect">
              <a:avLst/>
            </a:prstGeom>
          </p:spPr>
        </p:pic>
      </p:grpSp>
      <p:sp>
        <p:nvSpPr>
          <p:cNvPr id="10" name="矩形 9"/>
          <p:cNvSpPr/>
          <p:nvPr userDrawn="1">
            <p:custDataLst>
              <p:tags r:id="rId7"/>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8"/>
            </p:custDataLst>
          </p:nvPr>
        </p:nvSpPr>
        <p:spPr>
          <a:xfrm>
            <a:off x="579600" y="237600"/>
            <a:ext cx="11037600" cy="441964"/>
          </a:xfrm>
        </p:spPr>
        <p:txBody>
          <a:bodyPr>
            <a:normAutofit/>
          </a:bodyPr>
          <a:lstStyle>
            <a:lvl1pPr>
              <a:defRPr u="none" strike="noStrike" kern="1200" cap="none" spc="200" normalizeH="0" baseline="0">
                <a:solidFill>
                  <a:schemeClr val="accent1"/>
                </a:solidFill>
                <a:uFillTx/>
                <a:latin typeface="Arial" panose="020B0604020202020204" pitchFamily="34" charset="0"/>
                <a:ea typeface="隶书" panose="0201050906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2"/>
            </p:custDataLst>
          </p:nvPr>
        </p:nvSpPr>
        <p:spPr>
          <a:xfrm>
            <a:off x="579600" y="1663200"/>
            <a:ext cx="5342400" cy="2894400"/>
          </a:xfrm>
        </p:spPr>
        <p:txBody>
          <a:bodyPr/>
          <a:lstStyle>
            <a:lvl1pPr>
              <a:defRPr u="none" strike="noStrike" kern="1200" cap="none" spc="150" normalizeH="0" baseline="0">
                <a:solidFill>
                  <a:schemeClr val="tx1">
                    <a:lumMod val="85000"/>
                    <a:lumOff val="15000"/>
                  </a:schemeClr>
                </a:solidFill>
                <a:uFillTx/>
                <a:latin typeface="Arial" panose="020B0604020202020204" pitchFamily="34" charset="0"/>
                <a:ea typeface="隶书" panose="02010509060101010101" charset="-122"/>
              </a:defRPr>
            </a:lvl1pPr>
            <a:lvl2pPr>
              <a:defRPr u="none" strike="noStrike" kern="1200" cap="none" spc="150" normalizeH="0" baseline="0">
                <a:solidFill>
                  <a:schemeClr val="tx1">
                    <a:lumMod val="85000"/>
                    <a:lumOff val="15000"/>
                  </a:schemeClr>
                </a:solidFill>
                <a:uFillTx/>
                <a:latin typeface="Arial" panose="020B0604020202020204" pitchFamily="34" charset="0"/>
                <a:ea typeface="隶书" panose="02010509060101010101" charset="-122"/>
              </a:defRPr>
            </a:lvl2pPr>
            <a:lvl3pPr>
              <a:defRPr u="none" strike="noStrike" kern="1200" cap="none" spc="150" normalizeH="0" baseline="0">
                <a:solidFill>
                  <a:schemeClr val="tx1">
                    <a:lumMod val="85000"/>
                    <a:lumOff val="15000"/>
                  </a:schemeClr>
                </a:solidFill>
                <a:uFillTx/>
                <a:latin typeface="Arial" panose="020B0604020202020204" pitchFamily="34" charset="0"/>
                <a:ea typeface="隶书" panose="02010509060101010101" charset="-122"/>
              </a:defRPr>
            </a:lvl3pPr>
            <a:lvl4pPr>
              <a:defRPr u="none" strike="noStrike" kern="1200" cap="none" spc="150" normalizeH="0" baseline="0">
                <a:solidFill>
                  <a:schemeClr val="tx1">
                    <a:lumMod val="85000"/>
                    <a:lumOff val="15000"/>
                  </a:schemeClr>
                </a:solidFill>
                <a:uFillTx/>
                <a:latin typeface="Arial" panose="020B0604020202020204" pitchFamily="34" charset="0"/>
                <a:ea typeface="隶书" panose="02010509060101010101" charset="-122"/>
              </a:defRPr>
            </a:lvl4pPr>
            <a:lvl5pPr>
              <a:defRPr u="none" strike="noStrike" kern="1200" cap="none" spc="150" normalizeH="0" baseline="0">
                <a:solidFill>
                  <a:schemeClr val="tx1">
                    <a:lumMod val="85000"/>
                    <a:lumOff val="15000"/>
                  </a:schemeClr>
                </a:solidFill>
                <a:uFillTx/>
                <a:latin typeface="Arial" panose="020B0604020202020204" pitchFamily="34" charset="0"/>
                <a:ea typeface="隶书"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3"/>
            </p:custDataLst>
          </p:nvPr>
        </p:nvSpPr>
        <p:spPr>
          <a:xfrm>
            <a:off x="6242400" y="1663200"/>
            <a:ext cx="5367600" cy="2894400"/>
          </a:xfrm>
        </p:spPr>
        <p:txBody>
          <a:bodyPr/>
          <a:lstStyle>
            <a:lvl1pPr>
              <a:defRPr u="none" strike="noStrike" kern="1200" cap="none" spc="150" normalizeH="0" baseline="0">
                <a:solidFill>
                  <a:schemeClr val="tx1">
                    <a:lumMod val="85000"/>
                    <a:lumOff val="15000"/>
                  </a:schemeClr>
                </a:solidFill>
                <a:uFillTx/>
                <a:latin typeface="Arial" panose="020B0604020202020204" pitchFamily="34" charset="0"/>
                <a:ea typeface="隶书" panose="02010509060101010101" charset="-122"/>
              </a:defRPr>
            </a:lvl1pPr>
            <a:lvl2pPr>
              <a:defRPr u="none" strike="noStrike" kern="1200" cap="none" spc="150" normalizeH="0" baseline="0">
                <a:solidFill>
                  <a:schemeClr val="tx1">
                    <a:lumMod val="85000"/>
                    <a:lumOff val="15000"/>
                  </a:schemeClr>
                </a:solidFill>
                <a:uFillTx/>
                <a:latin typeface="Arial" panose="020B0604020202020204" pitchFamily="34" charset="0"/>
                <a:ea typeface="隶书" panose="02010509060101010101" charset="-122"/>
              </a:defRPr>
            </a:lvl2pPr>
            <a:lvl3pPr>
              <a:defRPr u="none" strike="noStrike" kern="1200" cap="none" spc="150" normalizeH="0" baseline="0">
                <a:solidFill>
                  <a:schemeClr val="tx1">
                    <a:lumMod val="85000"/>
                    <a:lumOff val="15000"/>
                  </a:schemeClr>
                </a:solidFill>
                <a:uFillTx/>
                <a:latin typeface="Arial" panose="020B0604020202020204" pitchFamily="34" charset="0"/>
                <a:ea typeface="隶书" panose="02010509060101010101" charset="-122"/>
              </a:defRPr>
            </a:lvl3pPr>
            <a:lvl4pPr>
              <a:defRPr u="none" strike="noStrike" kern="1200" cap="none" spc="150" normalizeH="0" baseline="0">
                <a:solidFill>
                  <a:schemeClr val="tx1">
                    <a:lumMod val="85000"/>
                    <a:lumOff val="15000"/>
                  </a:schemeClr>
                </a:solidFill>
                <a:uFillTx/>
                <a:latin typeface="Arial" panose="020B0604020202020204" pitchFamily="34" charset="0"/>
                <a:ea typeface="隶书" panose="02010509060101010101" charset="-122"/>
              </a:defRPr>
            </a:lvl4pPr>
            <a:lvl5pPr>
              <a:defRPr u="none" strike="noStrike" kern="1200" cap="none" spc="150" normalizeH="0" baseline="0">
                <a:solidFill>
                  <a:schemeClr val="tx1">
                    <a:lumMod val="85000"/>
                    <a:lumOff val="15000"/>
                  </a:schemeClr>
                </a:solidFill>
                <a:uFillTx/>
                <a:latin typeface="Arial" panose="020B0604020202020204" pitchFamily="34" charset="0"/>
                <a:ea typeface="隶书"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4"/>
            </p:custDataLst>
          </p:nvPr>
        </p:nvSpPr>
        <p:spPr>
          <a:xfrm>
            <a:off x="572400" y="4816800"/>
            <a:ext cx="5342400" cy="781200"/>
          </a:xfrm>
        </p:spPr>
        <p:txBody>
          <a:bodyPr/>
          <a:lstStyle>
            <a:lvl1pPr>
              <a:defRPr u="none" strike="noStrike" kern="1200" cap="none" spc="150" normalizeH="0" baseline="0">
                <a:solidFill>
                  <a:schemeClr val="tx1">
                    <a:lumMod val="85000"/>
                    <a:lumOff val="15000"/>
                  </a:schemeClr>
                </a:solidFill>
                <a:uFillTx/>
                <a:latin typeface="Arial" panose="020B0604020202020204" pitchFamily="34" charset="0"/>
                <a:ea typeface="隶书" panose="02010509060101010101"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5"/>
            </p:custDataLst>
          </p:nvPr>
        </p:nvSpPr>
        <p:spPr>
          <a:xfrm>
            <a:off x="6253200" y="4813200"/>
            <a:ext cx="5367600" cy="781200"/>
          </a:xfrm>
        </p:spPr>
        <p:txBody>
          <a:bodyPr/>
          <a:lstStyle>
            <a:lvl1pPr>
              <a:defRPr u="none" strike="noStrike" kern="1200" cap="none" spc="150" normalizeH="0" baseline="0">
                <a:solidFill>
                  <a:schemeClr val="tx1">
                    <a:lumMod val="85000"/>
                    <a:lumOff val="15000"/>
                  </a:schemeClr>
                </a:solidFill>
                <a:uFillTx/>
                <a:latin typeface="Arial" panose="020B0604020202020204" pitchFamily="34" charset="0"/>
                <a:ea typeface="隶书" panose="0201050906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blipFill rotWithShape="1">
          <a:blip r:embed="rId2"/>
          <a:stretch>
            <a:fillRect l="-3000" r="-3000"/>
          </a:stretch>
        </a:blipFill>
        <a:effectLst/>
      </p:bgPr>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grpSp>
        <p:nvGrpSpPr>
          <p:cNvPr id="6" name="组合 5"/>
          <p:cNvGrpSpPr/>
          <p:nvPr userDrawn="1">
            <p:custDataLst>
              <p:tags r:id="rId4"/>
            </p:custDataLst>
          </p:nvPr>
        </p:nvGrpSpPr>
        <p:grpSpPr>
          <a:xfrm>
            <a:off x="-4927600" y="2703830"/>
            <a:ext cx="21632545" cy="1749425"/>
            <a:chOff x="-7760" y="4258"/>
            <a:chExt cx="34067" cy="2755"/>
          </a:xfrm>
        </p:grpSpPr>
        <p:grpSp>
          <p:nvGrpSpPr>
            <p:cNvPr id="8" name="组合 7"/>
            <p:cNvGrpSpPr/>
            <p:nvPr userDrawn="1">
              <p:custDataLst>
                <p:tags r:id="rId5"/>
              </p:custDataLst>
            </p:nvPr>
          </p:nvGrpSpPr>
          <p:grpSpPr>
            <a:xfrm flipH="1">
              <a:off x="-7760" y="4258"/>
              <a:ext cx="11271" cy="2707"/>
              <a:chOff x="2633450" y="46191"/>
              <a:chExt cx="7157324" cy="1719221"/>
            </a:xfrm>
          </p:grpSpPr>
          <p:pic>
            <p:nvPicPr>
              <p:cNvPr id="9" name="图片 8"/>
              <p:cNvPicPr>
                <a:picLocks noChangeAspect="1"/>
              </p:cNvPicPr>
              <p:nvPr>
                <p:custDataLst>
                  <p:tags r:id="rId6"/>
                </p:custDataLst>
              </p:nvPr>
            </p:nvPicPr>
            <p:blipFill>
              <a:blip r:embed="rId7" cstate="email"/>
              <a:stretch>
                <a:fillRect/>
              </a:stretch>
            </p:blipFill>
            <p:spPr>
              <a:xfrm>
                <a:off x="2633450" y="314438"/>
                <a:ext cx="7157324" cy="1450974"/>
              </a:xfrm>
              <a:prstGeom prst="rect">
                <a:avLst/>
              </a:prstGeom>
            </p:spPr>
          </p:pic>
          <p:pic>
            <p:nvPicPr>
              <p:cNvPr id="11" name="图片 10"/>
              <p:cNvPicPr>
                <a:picLocks noChangeAspect="1"/>
              </p:cNvPicPr>
              <p:nvPr>
                <p:custDataLst>
                  <p:tags r:id="rId8"/>
                </p:custDataLst>
              </p:nvPr>
            </p:nvPicPr>
            <p:blipFill>
              <a:blip r:embed="rId9" cstate="email"/>
              <a:stretch>
                <a:fillRect/>
              </a:stretch>
            </p:blipFill>
            <p:spPr>
              <a:xfrm>
                <a:off x="3099835" y="46191"/>
                <a:ext cx="6224555" cy="1499746"/>
              </a:xfrm>
              <a:prstGeom prst="rect">
                <a:avLst/>
              </a:prstGeom>
            </p:spPr>
          </p:pic>
        </p:grpSp>
        <p:grpSp>
          <p:nvGrpSpPr>
            <p:cNvPr id="12" name="组合 11"/>
            <p:cNvGrpSpPr/>
            <p:nvPr userDrawn="1">
              <p:custDataLst>
                <p:tags r:id="rId10"/>
              </p:custDataLst>
            </p:nvPr>
          </p:nvGrpSpPr>
          <p:grpSpPr>
            <a:xfrm flipH="1">
              <a:off x="15037" y="4307"/>
              <a:ext cx="11271" cy="2707"/>
              <a:chOff x="2633450" y="46191"/>
              <a:chExt cx="7157324" cy="1719221"/>
            </a:xfrm>
          </p:grpSpPr>
          <p:pic>
            <p:nvPicPr>
              <p:cNvPr id="13" name="图片 12"/>
              <p:cNvPicPr>
                <a:picLocks noChangeAspect="1"/>
              </p:cNvPicPr>
              <p:nvPr>
                <p:custDataLst>
                  <p:tags r:id="rId11"/>
                </p:custDataLst>
              </p:nvPr>
            </p:nvPicPr>
            <p:blipFill>
              <a:blip r:embed="rId7" cstate="email"/>
              <a:stretch>
                <a:fillRect/>
              </a:stretch>
            </p:blipFill>
            <p:spPr>
              <a:xfrm>
                <a:off x="2633450" y="314438"/>
                <a:ext cx="7157324" cy="1450974"/>
              </a:xfrm>
              <a:prstGeom prst="rect">
                <a:avLst/>
              </a:prstGeom>
            </p:spPr>
          </p:pic>
          <p:pic>
            <p:nvPicPr>
              <p:cNvPr id="14" name="图片 13"/>
              <p:cNvPicPr>
                <a:picLocks noChangeAspect="1"/>
              </p:cNvPicPr>
              <p:nvPr>
                <p:custDataLst>
                  <p:tags r:id="rId12"/>
                </p:custDataLst>
              </p:nvPr>
            </p:nvPicPr>
            <p:blipFill>
              <a:blip r:embed="rId9" cstate="email"/>
              <a:stretch>
                <a:fillRect/>
              </a:stretch>
            </p:blipFill>
            <p:spPr>
              <a:xfrm>
                <a:off x="3099835" y="46191"/>
                <a:ext cx="6224555" cy="1499746"/>
              </a:xfrm>
              <a:prstGeom prst="rect">
                <a:avLst/>
              </a:prstGeom>
            </p:spPr>
          </p:pic>
        </p:grpSp>
      </p:grpSp>
      <p:sp>
        <p:nvSpPr>
          <p:cNvPr id="2" name="标题 1"/>
          <p:cNvSpPr>
            <a:spLocks noGrp="1"/>
          </p:cNvSpPr>
          <p:nvPr>
            <p:ph type="title" hasCustomPrompt="1"/>
            <p:custDataLst>
              <p:tags r:id="rId13"/>
            </p:custDataLst>
          </p:nvPr>
        </p:nvSpPr>
        <p:spPr>
          <a:xfrm>
            <a:off x="1522800" y="1339200"/>
            <a:ext cx="9144000" cy="2386800"/>
          </a:xfrm>
        </p:spPr>
        <p:txBody>
          <a:bodyPr anchor="b">
            <a:normAutofit/>
          </a:bodyPr>
          <a:lstStyle>
            <a:lvl1pPr algn="ctr">
              <a:defRPr sz="6000" u="none" strike="noStrike" kern="1200" cap="none" spc="200" normalizeH="0" baseline="0">
                <a:solidFill>
                  <a:schemeClr val="accent1"/>
                </a:solidFill>
                <a:uFillTx/>
                <a:latin typeface="Arial" panose="020B0604020202020204" pitchFamily="34" charset="0"/>
                <a:ea typeface="隶书" panose="02010509060101010101"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5"/>
            </p:custDataLst>
          </p:nvPr>
        </p:nvSpPr>
        <p:spPr/>
        <p:txBody>
          <a:bodyPr/>
          <a:lstStyle/>
          <a:p>
            <a:endParaRPr lang="zh-CN" altLang="en-US" dirty="0"/>
          </a:p>
        </p:txBody>
      </p:sp>
      <p:sp>
        <p:nvSpPr>
          <p:cNvPr id="5" name="灯片编号占位符 4"/>
          <p:cNvSpPr>
            <a:spLocks noGrp="1"/>
          </p:cNvSpPr>
          <p:nvPr>
            <p:ph type="sldNum" sz="quarter" idx="12"/>
            <p:custDataLst>
              <p:tags r:id="rId1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7"/>
            </p:custDataLst>
          </p:nvPr>
        </p:nvSpPr>
        <p:spPr>
          <a:xfrm>
            <a:off x="1522413" y="3862800"/>
            <a:ext cx="9144000" cy="1656000"/>
          </a:xfrm>
        </p:spPr>
        <p:txBody>
          <a:bodyPr/>
          <a:lstStyle>
            <a:lvl1pPr algn="ctr">
              <a:defRPr u="none" strike="noStrike" kern="1200" cap="none" spc="150" normalizeH="0" baseline="0">
                <a:solidFill>
                  <a:schemeClr val="tx1">
                    <a:lumMod val="85000"/>
                    <a:lumOff val="15000"/>
                  </a:schemeClr>
                </a:solidFill>
                <a:uFillTx/>
                <a:latin typeface="Arial" panose="020B0604020202020204" pitchFamily="34" charset="0"/>
                <a:ea typeface="隶书" panose="0201050906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1">
          <a:blip r:embed="rId2"/>
          <a:stretch>
            <a:fillRect l="-3000" r="-3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隶书" panose="02010509060101010101"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4"/>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1">
          <a:blip r:embed="rId2"/>
          <a:stretch>
            <a:fillRect l="-3000" r="-3000"/>
          </a:stretch>
        </a:blipFill>
        <a:effectLst/>
      </p:bgPr>
    </p:bg>
    <p:spTree>
      <p:nvGrpSpPr>
        <p:cNvPr id="1" name=""/>
        <p:cNvGrpSpPr/>
        <p:nvPr/>
      </p:nvGrpSpPr>
      <p:grpSpPr>
        <a:xfrm>
          <a:off x="0" y="0"/>
          <a:ext cx="0" cy="0"/>
          <a:chOff x="0" y="0"/>
          <a:chExt cx="0" cy="0"/>
        </a:xfrm>
      </p:grpSpPr>
      <p:pic>
        <p:nvPicPr>
          <p:cNvPr id="23" name="图片 22"/>
          <p:cNvPicPr>
            <a:picLocks noChangeAspect="1"/>
          </p:cNvPicPr>
          <p:nvPr userDrawn="1">
            <p:custDataLst>
              <p:tags r:id="rId3"/>
            </p:custDataLst>
          </p:nvPr>
        </p:nvPicPr>
        <p:blipFill>
          <a:blip r:embed="rId4" cstate="email"/>
          <a:stretch>
            <a:fillRect/>
          </a:stretch>
        </p:blipFill>
        <p:spPr>
          <a:xfrm>
            <a:off x="0" y="1"/>
            <a:ext cx="12192000" cy="6858000"/>
          </a:xfrm>
          <a:prstGeom prst="rect">
            <a:avLst/>
          </a:prstGeom>
        </p:spPr>
      </p:pic>
      <p:pic>
        <p:nvPicPr>
          <p:cNvPr id="24" name="图片 23"/>
          <p:cNvPicPr>
            <a:picLocks noChangeAspect="1"/>
          </p:cNvPicPr>
          <p:nvPr userDrawn="1">
            <p:custDataLst>
              <p:tags r:id="rId5"/>
            </p:custDataLst>
          </p:nvPr>
        </p:nvPicPr>
        <p:blipFill>
          <a:blip r:embed="rId6" cstate="email"/>
          <a:stretch>
            <a:fillRect/>
          </a:stretch>
        </p:blipFill>
        <p:spPr>
          <a:xfrm>
            <a:off x="3601278" y="2557745"/>
            <a:ext cx="1315368" cy="1264214"/>
          </a:xfrm>
          <a:prstGeom prst="rect">
            <a:avLst/>
          </a:prstGeom>
        </p:spPr>
      </p:pic>
      <p:pic>
        <p:nvPicPr>
          <p:cNvPr id="25" name="图片 24"/>
          <p:cNvPicPr>
            <a:picLocks noChangeAspect="1"/>
          </p:cNvPicPr>
          <p:nvPr userDrawn="1">
            <p:custDataLst>
              <p:tags r:id="rId7"/>
            </p:custDataLst>
          </p:nvPr>
        </p:nvPicPr>
        <p:blipFill>
          <a:blip r:embed="rId8" cstate="email"/>
          <a:stretch>
            <a:fillRect/>
          </a:stretch>
        </p:blipFill>
        <p:spPr>
          <a:xfrm>
            <a:off x="2344696" y="2467182"/>
            <a:ext cx="6956834" cy="2075358"/>
          </a:xfrm>
          <a:prstGeom prst="rect">
            <a:avLst/>
          </a:prstGeom>
        </p:spPr>
      </p:pic>
      <p:pic>
        <p:nvPicPr>
          <p:cNvPr id="26" name="图片 25"/>
          <p:cNvPicPr>
            <a:picLocks noChangeAspect="1"/>
          </p:cNvPicPr>
          <p:nvPr userDrawn="1">
            <p:custDataLst>
              <p:tags r:id="rId9"/>
            </p:custDataLst>
          </p:nvPr>
        </p:nvPicPr>
        <p:blipFill>
          <a:blip r:embed="rId10" cstate="email"/>
          <a:stretch>
            <a:fillRect/>
          </a:stretch>
        </p:blipFill>
        <p:spPr>
          <a:xfrm>
            <a:off x="2370945" y="3736870"/>
            <a:ext cx="7461058" cy="1797669"/>
          </a:xfrm>
          <a:prstGeom prst="rect">
            <a:avLst/>
          </a:prstGeom>
        </p:spPr>
      </p:pic>
      <p:pic>
        <p:nvPicPr>
          <p:cNvPr id="27" name="图片 26"/>
          <p:cNvPicPr>
            <a:picLocks noChangeAspect="1"/>
          </p:cNvPicPr>
          <p:nvPr userDrawn="1">
            <p:custDataLst>
              <p:tags r:id="rId11"/>
            </p:custDataLst>
          </p:nvPr>
        </p:nvPicPr>
        <p:blipFill>
          <a:blip r:embed="rId12" cstate="email"/>
          <a:stretch>
            <a:fillRect/>
          </a:stretch>
        </p:blipFill>
        <p:spPr>
          <a:xfrm>
            <a:off x="726397" y="2145647"/>
            <a:ext cx="10471789" cy="2718427"/>
          </a:xfrm>
          <a:prstGeom prst="rect">
            <a:avLst/>
          </a:prstGeom>
        </p:spPr>
      </p:pic>
      <p:pic>
        <p:nvPicPr>
          <p:cNvPr id="28" name="图片 27"/>
          <p:cNvPicPr>
            <a:picLocks noChangeAspect="1"/>
          </p:cNvPicPr>
          <p:nvPr userDrawn="1">
            <p:custDataLst>
              <p:tags r:id="rId13"/>
            </p:custDataLst>
          </p:nvPr>
        </p:nvPicPr>
        <p:blipFill>
          <a:blip r:embed="rId14" cstate="email"/>
          <a:stretch>
            <a:fillRect/>
          </a:stretch>
        </p:blipFill>
        <p:spPr>
          <a:xfrm>
            <a:off x="2370945" y="4162819"/>
            <a:ext cx="8579120" cy="1739209"/>
          </a:xfrm>
          <a:prstGeom prst="rect">
            <a:avLst/>
          </a:prstGeom>
        </p:spPr>
      </p:pic>
      <p:pic>
        <p:nvPicPr>
          <p:cNvPr id="29" name="图片 28"/>
          <p:cNvPicPr>
            <a:picLocks noChangeAspect="1"/>
          </p:cNvPicPr>
          <p:nvPr userDrawn="1">
            <p:custDataLst>
              <p:tags r:id="rId15"/>
            </p:custDataLst>
          </p:nvPr>
        </p:nvPicPr>
        <p:blipFill>
          <a:blip r:embed="rId16" cstate="email"/>
          <a:stretch>
            <a:fillRect/>
          </a:stretch>
        </p:blipFill>
        <p:spPr>
          <a:xfrm>
            <a:off x="1628351" y="4474154"/>
            <a:ext cx="9726413" cy="1234984"/>
          </a:xfrm>
          <a:prstGeom prst="rect">
            <a:avLst/>
          </a:prstGeom>
        </p:spPr>
      </p:pic>
      <p:pic>
        <p:nvPicPr>
          <p:cNvPr id="30" name="图片 29"/>
          <p:cNvPicPr>
            <a:picLocks noChangeAspect="1"/>
          </p:cNvPicPr>
          <p:nvPr userDrawn="1">
            <p:custDataLst>
              <p:tags r:id="rId17"/>
            </p:custDataLst>
          </p:nvPr>
        </p:nvPicPr>
        <p:blipFill>
          <a:blip r:embed="rId18" cstate="email"/>
          <a:stretch>
            <a:fillRect/>
          </a:stretch>
        </p:blipFill>
        <p:spPr>
          <a:xfrm>
            <a:off x="4530270" y="1497030"/>
            <a:ext cx="3962743" cy="981541"/>
          </a:xfrm>
          <a:prstGeom prst="rect">
            <a:avLst/>
          </a:prstGeom>
        </p:spPr>
      </p:pic>
      <p:pic>
        <p:nvPicPr>
          <p:cNvPr id="31" name="图片 30"/>
          <p:cNvPicPr>
            <a:picLocks noChangeAspect="1"/>
          </p:cNvPicPr>
          <p:nvPr userDrawn="1">
            <p:custDataLst>
              <p:tags r:id="rId19"/>
            </p:custDataLst>
          </p:nvPr>
        </p:nvPicPr>
        <p:blipFill rotWithShape="1">
          <a:blip r:embed="rId20" cstate="email"/>
          <a:srcRect/>
          <a:stretch>
            <a:fillRect/>
          </a:stretch>
        </p:blipFill>
        <p:spPr>
          <a:xfrm>
            <a:off x="4570817" y="1180982"/>
            <a:ext cx="1177636" cy="471055"/>
          </a:xfrm>
          <a:prstGeom prst="rect">
            <a:avLst/>
          </a:prstGeom>
        </p:spPr>
      </p:pic>
      <p:pic>
        <p:nvPicPr>
          <p:cNvPr id="32" name="图片 31"/>
          <p:cNvPicPr>
            <a:picLocks noChangeAspect="1"/>
          </p:cNvPicPr>
          <p:nvPr userDrawn="1">
            <p:custDataLst>
              <p:tags r:id="rId21"/>
            </p:custDataLst>
          </p:nvPr>
        </p:nvPicPr>
        <p:blipFill rotWithShape="1">
          <a:blip r:embed="rId22" cstate="email"/>
          <a:srcRect/>
          <a:stretch>
            <a:fillRect/>
          </a:stretch>
        </p:blipFill>
        <p:spPr>
          <a:xfrm>
            <a:off x="10811727" y="5549063"/>
            <a:ext cx="817419" cy="1138764"/>
          </a:xfrm>
          <a:prstGeom prst="rect">
            <a:avLst/>
          </a:prstGeom>
        </p:spPr>
      </p:pic>
      <p:pic>
        <p:nvPicPr>
          <p:cNvPr id="33" name="图片 32"/>
          <p:cNvPicPr>
            <a:picLocks noChangeAspect="1"/>
          </p:cNvPicPr>
          <p:nvPr userDrawn="1">
            <p:custDataLst>
              <p:tags r:id="rId23"/>
            </p:custDataLst>
          </p:nvPr>
        </p:nvPicPr>
        <p:blipFill rotWithShape="1">
          <a:blip r:embed="rId24" cstate="email"/>
          <a:srcRect/>
          <a:stretch>
            <a:fillRect/>
          </a:stretch>
        </p:blipFill>
        <p:spPr>
          <a:xfrm>
            <a:off x="765101" y="198950"/>
            <a:ext cx="1316182" cy="1399310"/>
          </a:xfrm>
          <a:prstGeom prst="rect">
            <a:avLst/>
          </a:prstGeom>
        </p:spPr>
      </p:pic>
      <p:pic>
        <p:nvPicPr>
          <p:cNvPr id="34" name="图片 33"/>
          <p:cNvPicPr>
            <a:picLocks noChangeAspect="1"/>
          </p:cNvPicPr>
          <p:nvPr userDrawn="1">
            <p:custDataLst>
              <p:tags r:id="rId25"/>
            </p:custDataLst>
          </p:nvPr>
        </p:nvPicPr>
        <p:blipFill>
          <a:blip r:embed="rId26" cstate="email"/>
          <a:stretch>
            <a:fillRect/>
          </a:stretch>
        </p:blipFill>
        <p:spPr>
          <a:xfrm>
            <a:off x="7691930" y="2607124"/>
            <a:ext cx="560881" cy="1377815"/>
          </a:xfrm>
          <a:prstGeom prst="rect">
            <a:avLst/>
          </a:prstGeom>
        </p:spPr>
      </p:pic>
      <p:grpSp>
        <p:nvGrpSpPr>
          <p:cNvPr id="8" name="组合 7"/>
          <p:cNvGrpSpPr/>
          <p:nvPr userDrawn="1">
            <p:custDataLst>
              <p:tags r:id="rId27"/>
            </p:custDataLst>
          </p:nvPr>
        </p:nvGrpSpPr>
        <p:grpSpPr>
          <a:xfrm>
            <a:off x="4464686" y="2880447"/>
            <a:ext cx="3262628" cy="1030313"/>
            <a:chOff x="4390075" y="2880447"/>
            <a:chExt cx="3262628" cy="1030313"/>
          </a:xfrm>
        </p:grpSpPr>
        <p:pic>
          <p:nvPicPr>
            <p:cNvPr id="9" name="图片 8"/>
            <p:cNvPicPr>
              <a:picLocks noChangeAspect="1"/>
            </p:cNvPicPr>
            <p:nvPr>
              <p:custDataLst>
                <p:tags r:id="rId28"/>
              </p:custDataLst>
            </p:nvPr>
          </p:nvPicPr>
          <p:blipFill rotWithShape="1">
            <a:blip r:embed="rId29" cstate="email"/>
            <a:srcRect/>
            <a:stretch>
              <a:fillRect/>
            </a:stretch>
          </p:blipFill>
          <p:spPr>
            <a:xfrm>
              <a:off x="4390075" y="2880447"/>
              <a:ext cx="1402033" cy="1030313"/>
            </a:xfrm>
            <a:prstGeom prst="rect">
              <a:avLst/>
            </a:prstGeom>
          </p:spPr>
        </p:pic>
        <p:pic>
          <p:nvPicPr>
            <p:cNvPr id="10" name="图片 9"/>
            <p:cNvPicPr>
              <a:picLocks noChangeAspect="1"/>
            </p:cNvPicPr>
            <p:nvPr>
              <p:custDataLst>
                <p:tags r:id="rId30"/>
              </p:custDataLst>
            </p:nvPr>
          </p:nvPicPr>
          <p:blipFill rotWithShape="1">
            <a:blip r:embed="rId29" cstate="email"/>
            <a:srcRect/>
            <a:stretch>
              <a:fillRect/>
            </a:stretch>
          </p:blipFill>
          <p:spPr>
            <a:xfrm flipH="1">
              <a:off x="6250670" y="2880447"/>
              <a:ext cx="1402033" cy="1030313"/>
            </a:xfrm>
            <a:prstGeom prst="rect">
              <a:avLst/>
            </a:prstGeom>
          </p:spPr>
        </p:pic>
      </p:grpSp>
      <p:grpSp>
        <p:nvGrpSpPr>
          <p:cNvPr id="12" name="组合 11"/>
          <p:cNvGrpSpPr/>
          <p:nvPr userDrawn="1">
            <p:custDataLst>
              <p:tags r:id="rId31"/>
            </p:custDataLst>
          </p:nvPr>
        </p:nvGrpSpPr>
        <p:grpSpPr>
          <a:xfrm>
            <a:off x="5549174" y="-226843"/>
            <a:ext cx="7157324" cy="1719221"/>
            <a:chOff x="2633450" y="46191"/>
            <a:chExt cx="7157324" cy="1719221"/>
          </a:xfrm>
        </p:grpSpPr>
        <p:pic>
          <p:nvPicPr>
            <p:cNvPr id="13" name="图片 12"/>
            <p:cNvPicPr>
              <a:picLocks noChangeAspect="1"/>
            </p:cNvPicPr>
            <p:nvPr>
              <p:custDataLst>
                <p:tags r:id="rId32"/>
              </p:custDataLst>
            </p:nvPr>
          </p:nvPicPr>
          <p:blipFill>
            <a:blip r:embed="rId33" cstate="email"/>
            <a:stretch>
              <a:fillRect/>
            </a:stretch>
          </p:blipFill>
          <p:spPr>
            <a:xfrm>
              <a:off x="2633450" y="314438"/>
              <a:ext cx="7157324" cy="1450974"/>
            </a:xfrm>
            <a:prstGeom prst="rect">
              <a:avLst/>
            </a:prstGeom>
          </p:spPr>
        </p:pic>
        <p:pic>
          <p:nvPicPr>
            <p:cNvPr id="14" name="图片 13"/>
            <p:cNvPicPr>
              <a:picLocks noChangeAspect="1"/>
            </p:cNvPicPr>
            <p:nvPr>
              <p:custDataLst>
                <p:tags r:id="rId34"/>
              </p:custDataLst>
            </p:nvPr>
          </p:nvPicPr>
          <p:blipFill>
            <a:blip r:embed="rId35" cstate="email"/>
            <a:stretch>
              <a:fillRect/>
            </a:stretch>
          </p:blipFill>
          <p:spPr>
            <a:xfrm>
              <a:off x="3099835" y="46191"/>
              <a:ext cx="6224555" cy="1499746"/>
            </a:xfrm>
            <a:prstGeom prst="rect">
              <a:avLst/>
            </a:prstGeom>
          </p:spPr>
        </p:pic>
      </p:grpSp>
      <p:grpSp>
        <p:nvGrpSpPr>
          <p:cNvPr id="15" name="组合 14"/>
          <p:cNvGrpSpPr/>
          <p:nvPr userDrawn="1">
            <p:custDataLst>
              <p:tags r:id="rId36"/>
            </p:custDataLst>
          </p:nvPr>
        </p:nvGrpSpPr>
        <p:grpSpPr>
          <a:xfrm flipH="1">
            <a:off x="-365273" y="-226843"/>
            <a:ext cx="7157324" cy="1719221"/>
            <a:chOff x="2633450" y="46191"/>
            <a:chExt cx="7157324" cy="1719221"/>
          </a:xfrm>
        </p:grpSpPr>
        <p:pic>
          <p:nvPicPr>
            <p:cNvPr id="16" name="图片 15"/>
            <p:cNvPicPr>
              <a:picLocks noChangeAspect="1"/>
            </p:cNvPicPr>
            <p:nvPr>
              <p:custDataLst>
                <p:tags r:id="rId37"/>
              </p:custDataLst>
            </p:nvPr>
          </p:nvPicPr>
          <p:blipFill>
            <a:blip r:embed="rId33" cstate="email"/>
            <a:stretch>
              <a:fillRect/>
            </a:stretch>
          </p:blipFill>
          <p:spPr>
            <a:xfrm>
              <a:off x="2633450" y="314438"/>
              <a:ext cx="7157324" cy="1450974"/>
            </a:xfrm>
            <a:prstGeom prst="rect">
              <a:avLst/>
            </a:prstGeom>
          </p:spPr>
        </p:pic>
        <p:pic>
          <p:nvPicPr>
            <p:cNvPr id="17" name="图片 16"/>
            <p:cNvPicPr>
              <a:picLocks noChangeAspect="1"/>
            </p:cNvPicPr>
            <p:nvPr>
              <p:custDataLst>
                <p:tags r:id="rId38"/>
              </p:custDataLst>
            </p:nvPr>
          </p:nvPicPr>
          <p:blipFill>
            <a:blip r:embed="rId35" cstate="email"/>
            <a:stretch>
              <a:fillRect/>
            </a:stretch>
          </p:blipFill>
          <p:spPr>
            <a:xfrm>
              <a:off x="3099835" y="46191"/>
              <a:ext cx="6224555" cy="1499746"/>
            </a:xfrm>
            <a:prstGeom prst="rect">
              <a:avLst/>
            </a:prstGeom>
          </p:spPr>
        </p:pic>
      </p:grpSp>
      <p:cxnSp>
        <p:nvCxnSpPr>
          <p:cNvPr id="18" name="直接连接符 17"/>
          <p:cNvCxnSpPr/>
          <p:nvPr userDrawn="1">
            <p:custDataLst>
              <p:tags r:id="rId39"/>
            </p:custDataLst>
          </p:nvPr>
        </p:nvCxnSpPr>
        <p:spPr>
          <a:xfrm>
            <a:off x="4673703" y="4283499"/>
            <a:ext cx="2844594" cy="0"/>
          </a:xfrm>
          <a:prstGeom prst="line">
            <a:avLst/>
          </a:prstGeom>
          <a:ln w="19050" cap="rnd">
            <a:solidFill>
              <a:srgbClr val="37506E"/>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40"/>
            </p:custDataLst>
          </p:nvPr>
        </p:nvSpPr>
        <p:spPr>
          <a:xfrm>
            <a:off x="3803651" y="3669209"/>
            <a:ext cx="4816469" cy="561480"/>
          </a:xfrm>
        </p:spPr>
        <p:txBody>
          <a:bodyPr lIns="90000" tIns="46800" rIns="90000" bIns="0" anchor="b" anchorCtr="0">
            <a:normAutofit/>
          </a:bodyPr>
          <a:lstStyle>
            <a:lvl1pPr algn="ctr">
              <a:defRPr sz="3600" u="none" strike="noStrike" kern="1200" cap="none" spc="300" normalizeH="0">
                <a:solidFill>
                  <a:schemeClr val="bg1"/>
                </a:solidFill>
                <a:uFillTx/>
                <a:latin typeface="Arial" panose="020B0604020202020204" pitchFamily="34" charset="0"/>
                <a:ea typeface="汉仪尚巍手书W" panose="0201060003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41"/>
            </p:custDataLst>
          </p:nvPr>
        </p:nvSpPr>
        <p:spPr>
          <a:xfrm>
            <a:off x="3803651" y="4295775"/>
            <a:ext cx="4816469" cy="1227991"/>
          </a:xfrm>
        </p:spPr>
        <p:txBody>
          <a:bodyPr lIns="101600" tIns="38100" rIns="76200" bIns="38100">
            <a:normAutofit/>
          </a:bodyPr>
          <a:lstStyle>
            <a:lvl1pPr marL="0" indent="0" algn="ctr" eaLnBrk="1" fontAlgn="auto" latinLnBrk="0" hangingPunct="1">
              <a:buNone/>
              <a:defRPr kumimoji="0" lang="zh-CN" altLang="en-US" sz="1800" b="0" i="0" u="none" strike="noStrike" kern="1200" cap="none" spc="150" normalizeH="0" baseline="0" noProof="1">
                <a:solidFill>
                  <a:schemeClr val="bg1"/>
                </a:solidFill>
                <a:uFillTx/>
                <a:latin typeface="Arial" panose="020B0604020202020204" pitchFamily="34" charset="0"/>
                <a:ea typeface="隶书" panose="02010509060101010101"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2"/>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43"/>
            </p:custDataLst>
          </p:nvPr>
        </p:nvSpPr>
        <p:spPr/>
        <p:txBody>
          <a:bodyPr/>
          <a:lstStyle/>
          <a:p>
            <a:endParaRPr lang="zh-CN" altLang="en-US"/>
          </a:p>
        </p:txBody>
      </p:sp>
      <p:sp>
        <p:nvSpPr>
          <p:cNvPr id="6" name="灯片编号占位符 5"/>
          <p:cNvSpPr>
            <a:spLocks noGrp="1"/>
          </p:cNvSpPr>
          <p:nvPr>
            <p:ph type="sldNum" sz="quarter" idx="12"/>
            <p:custDataLst>
              <p:tags r:id="rId44"/>
            </p:custDataLst>
          </p:nvPr>
        </p:nvSpPr>
        <p:spPr/>
        <p:txBody>
          <a:bodyPr/>
          <a:lstStyle/>
          <a:p>
            <a:fld id="{49AE70B2-8BF9-45C0-BB95-33D1B9D3A854}" type="slidenum">
              <a:rPr lang="zh-CN" altLang="en-US" smtClean="0"/>
            </a:fld>
            <a:endParaRPr lang="zh-CN" altLang="en-US"/>
          </a:p>
        </p:txBody>
      </p:sp>
      <p:grpSp>
        <p:nvGrpSpPr>
          <p:cNvPr id="35" name="组合 34"/>
          <p:cNvGrpSpPr/>
          <p:nvPr userDrawn="1">
            <p:custDataLst>
              <p:tags r:id="rId45"/>
            </p:custDataLst>
          </p:nvPr>
        </p:nvGrpSpPr>
        <p:grpSpPr>
          <a:xfrm>
            <a:off x="-46990" y="5353685"/>
            <a:ext cx="12286615" cy="1503045"/>
            <a:chOff x="-556956" y="5215098"/>
            <a:chExt cx="13489072" cy="1650144"/>
          </a:xfrm>
        </p:grpSpPr>
        <p:pic>
          <p:nvPicPr>
            <p:cNvPr id="36" name="图片 35"/>
            <p:cNvPicPr>
              <a:picLocks noChangeAspect="1"/>
            </p:cNvPicPr>
            <p:nvPr>
              <p:custDataLst>
                <p:tags r:id="rId46"/>
              </p:custDataLst>
            </p:nvPr>
          </p:nvPicPr>
          <p:blipFill>
            <a:blip r:embed="rId47" cstate="email"/>
            <a:srcRect/>
            <a:stretch>
              <a:fillRect/>
            </a:stretch>
          </p:blipFill>
          <p:spPr>
            <a:xfrm>
              <a:off x="-556956" y="5215098"/>
              <a:ext cx="8736630" cy="1649446"/>
            </a:xfrm>
            <a:prstGeom prst="rect">
              <a:avLst/>
            </a:prstGeom>
          </p:spPr>
        </p:pic>
        <p:pic>
          <p:nvPicPr>
            <p:cNvPr id="37" name="图片 36"/>
            <p:cNvPicPr>
              <a:picLocks noChangeAspect="1"/>
            </p:cNvPicPr>
            <p:nvPr>
              <p:custDataLst>
                <p:tags r:id="rId48"/>
              </p:custDataLst>
            </p:nvPr>
          </p:nvPicPr>
          <p:blipFill>
            <a:blip r:embed="rId47" cstate="email"/>
            <a:srcRect/>
            <a:stretch>
              <a:fillRect/>
            </a:stretch>
          </p:blipFill>
          <p:spPr>
            <a:xfrm flipH="1">
              <a:off x="4195486" y="5215098"/>
              <a:ext cx="8736630" cy="1650144"/>
            </a:xfrm>
            <a:prstGeom prst="rect">
              <a:avLst/>
            </a:prstGeom>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rotWithShape="1">
          <a:blip r:embed="rId2"/>
          <a:stretch>
            <a:fillRect l="-3000" r="-3000"/>
          </a:stretch>
        </a:blipFill>
        <a:effectLst/>
      </p:bgPr>
    </p:bg>
    <p:spTree>
      <p:nvGrpSpPr>
        <p:cNvPr id="1" name=""/>
        <p:cNvGrpSpPr/>
        <p:nvPr/>
      </p:nvGrpSpPr>
      <p:grpSpPr>
        <a:xfrm>
          <a:off x="0" y="0"/>
          <a:ext cx="0" cy="0"/>
          <a:chOff x="0" y="0"/>
          <a:chExt cx="0" cy="0"/>
        </a:xfrm>
      </p:grpSpPr>
      <p:grpSp>
        <p:nvGrpSpPr>
          <p:cNvPr id="8" name="组合 7"/>
          <p:cNvGrpSpPr/>
          <p:nvPr userDrawn="1">
            <p:custDataLst>
              <p:tags r:id="rId3"/>
            </p:custDataLst>
          </p:nvPr>
        </p:nvGrpSpPr>
        <p:grpSpPr>
          <a:xfrm>
            <a:off x="-47017" y="5354062"/>
            <a:ext cx="12286035" cy="2065741"/>
            <a:chOff x="-556986" y="5215512"/>
            <a:chExt cx="13488435" cy="2267909"/>
          </a:xfrm>
        </p:grpSpPr>
        <p:pic>
          <p:nvPicPr>
            <p:cNvPr id="9" name="图片 8"/>
            <p:cNvPicPr>
              <a:picLocks noChangeAspect="1"/>
            </p:cNvPicPr>
            <p:nvPr>
              <p:custDataLst>
                <p:tags r:id="rId4"/>
              </p:custDataLst>
            </p:nvPr>
          </p:nvPicPr>
          <p:blipFill>
            <a:blip r:embed="rId5" cstate="email"/>
            <a:stretch>
              <a:fillRect/>
            </a:stretch>
          </p:blipFill>
          <p:spPr>
            <a:xfrm>
              <a:off x="-556986" y="5215512"/>
              <a:ext cx="8736325" cy="2267909"/>
            </a:xfrm>
            <a:prstGeom prst="rect">
              <a:avLst/>
            </a:prstGeom>
          </p:spPr>
        </p:pic>
        <p:pic>
          <p:nvPicPr>
            <p:cNvPr id="10" name="图片 9"/>
            <p:cNvPicPr>
              <a:picLocks noChangeAspect="1"/>
            </p:cNvPicPr>
            <p:nvPr>
              <p:custDataLst>
                <p:tags r:id="rId6"/>
              </p:custDataLst>
            </p:nvPr>
          </p:nvPicPr>
          <p:blipFill>
            <a:blip r:embed="rId5" cstate="email"/>
            <a:stretch>
              <a:fillRect/>
            </a:stretch>
          </p:blipFill>
          <p:spPr>
            <a:xfrm flipH="1">
              <a:off x="4195124" y="5215512"/>
              <a:ext cx="8736325" cy="2267909"/>
            </a:xfrm>
            <a:prstGeom prst="rect">
              <a:avLst/>
            </a:prstGeom>
          </p:spPr>
        </p:pic>
      </p:grpSp>
      <p:sp>
        <p:nvSpPr>
          <p:cNvPr id="2" name="标题 1"/>
          <p:cNvSpPr>
            <a:spLocks noGrp="1"/>
          </p:cNvSpPr>
          <p:nvPr>
            <p:ph type="title"/>
            <p:custDataLst>
              <p:tags r:id="rId7"/>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隶书" panose="02010509060101010101"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8"/>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9"/>
            </p:custDataLst>
          </p:nvPr>
        </p:nvSpPr>
        <p:spPr>
          <a:xfrm>
            <a:off x="6238877" y="952508"/>
            <a:ext cx="5283242" cy="5388907"/>
          </a:xfrm>
        </p:spPr>
        <p:txBody>
          <a:bodyPr>
            <a:noAutofit/>
          </a:bodyPr>
          <a:lstStyle>
            <a:lvl1pPr>
              <a:defRPr sz="1600" u="none" strike="noStrike" kern="1200" cap="none" spc="150" normalizeH="0">
                <a:solidFill>
                  <a:schemeClr val="tx1">
                    <a:lumMod val="85000"/>
                    <a:lumOff val="15000"/>
                  </a:schemeClr>
                </a:solidFill>
                <a:uFillTx/>
                <a:latin typeface="Arial" panose="020B0604020202020204" pitchFamily="34" charset="0"/>
                <a:ea typeface="隶书" panose="02010509060101010101" charset="-122"/>
              </a:defRPr>
            </a:lvl1pPr>
            <a:lvl2pPr>
              <a:defRPr sz="1600" u="none" strike="noStrike" kern="1200" cap="none" spc="150" normalizeH="0">
                <a:solidFill>
                  <a:schemeClr val="tx1">
                    <a:lumMod val="85000"/>
                    <a:lumOff val="15000"/>
                  </a:schemeClr>
                </a:solidFill>
                <a:uFillTx/>
                <a:latin typeface="Arial" panose="020B0604020202020204" pitchFamily="34" charset="0"/>
                <a:ea typeface="隶书" panose="02010509060101010101" charset="-122"/>
              </a:defRPr>
            </a:lvl2pPr>
            <a:lvl3pPr>
              <a:defRPr sz="1600" u="none" strike="noStrike" kern="1200" cap="none" spc="150" normalizeH="0">
                <a:solidFill>
                  <a:schemeClr val="tx1">
                    <a:lumMod val="85000"/>
                    <a:lumOff val="15000"/>
                  </a:schemeClr>
                </a:solidFill>
                <a:uFillTx/>
                <a:latin typeface="Arial" panose="020B0604020202020204" pitchFamily="34" charset="0"/>
                <a:ea typeface="隶书" panose="02010509060101010101" charset="-122"/>
              </a:defRPr>
            </a:lvl3pPr>
            <a:lvl4pPr>
              <a:defRPr sz="1600" u="none" strike="noStrike" kern="1200" cap="none" spc="150" normalizeH="0">
                <a:solidFill>
                  <a:schemeClr val="tx1">
                    <a:lumMod val="85000"/>
                    <a:lumOff val="15000"/>
                  </a:schemeClr>
                </a:solidFill>
                <a:uFillTx/>
                <a:latin typeface="Arial" panose="020B0604020202020204" pitchFamily="34" charset="0"/>
                <a:ea typeface="隶书" panose="02010509060101010101" charset="-122"/>
              </a:defRPr>
            </a:lvl4pPr>
            <a:lvl5pPr>
              <a:defRPr sz="1600" u="none" strike="noStrike" kern="1200" cap="none" spc="150" normalizeH="0">
                <a:solidFill>
                  <a:schemeClr val="tx1">
                    <a:lumMod val="85000"/>
                    <a:lumOff val="15000"/>
                  </a:schemeClr>
                </a:solidFill>
                <a:uFillTx/>
                <a:latin typeface="Arial" panose="020B0604020202020204" pitchFamily="34" charset="0"/>
                <a:ea typeface="隶书"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1"/>
            </p:custDataLst>
          </p:nvPr>
        </p:nvSpPr>
        <p:spPr/>
        <p:txBody>
          <a:bodyPr/>
          <a:lstStyle/>
          <a:p>
            <a:endParaRPr lang="zh-CN" altLang="en-US"/>
          </a:p>
        </p:txBody>
      </p:sp>
      <p:sp>
        <p:nvSpPr>
          <p:cNvPr id="7" name="灯片编号占位符 6"/>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rotWithShape="1">
          <a:blip r:embed="rId2"/>
          <a:stretch>
            <a:fillRect l="-3000" r="-3000"/>
          </a:stretch>
        </a:blipFill>
        <a:effectLst/>
      </p:bgPr>
    </p:bg>
    <p:spTree>
      <p:nvGrpSpPr>
        <p:cNvPr id="1" name=""/>
        <p:cNvGrpSpPr/>
        <p:nvPr/>
      </p:nvGrpSpPr>
      <p:grpSpPr>
        <a:xfrm>
          <a:off x="0" y="0"/>
          <a:ext cx="0" cy="0"/>
          <a:chOff x="0" y="0"/>
          <a:chExt cx="0" cy="0"/>
        </a:xfrm>
      </p:grpSpPr>
      <p:grpSp>
        <p:nvGrpSpPr>
          <p:cNvPr id="10" name="组合 9"/>
          <p:cNvGrpSpPr/>
          <p:nvPr userDrawn="1">
            <p:custDataLst>
              <p:tags r:id="rId3"/>
            </p:custDataLst>
          </p:nvPr>
        </p:nvGrpSpPr>
        <p:grpSpPr>
          <a:xfrm flipH="1">
            <a:off x="1898457" y="5732967"/>
            <a:ext cx="8391962" cy="1348509"/>
            <a:chOff x="2633450" y="46191"/>
            <a:chExt cx="7157324" cy="1719221"/>
          </a:xfrm>
        </p:grpSpPr>
        <p:pic>
          <p:nvPicPr>
            <p:cNvPr id="11" name="图片 10"/>
            <p:cNvPicPr>
              <a:picLocks noChangeAspect="1"/>
            </p:cNvPicPr>
            <p:nvPr>
              <p:custDataLst>
                <p:tags r:id="rId4"/>
              </p:custDataLst>
            </p:nvPr>
          </p:nvPicPr>
          <p:blipFill>
            <a:blip r:embed="rId5" cstate="email"/>
            <a:stretch>
              <a:fillRect/>
            </a:stretch>
          </p:blipFill>
          <p:spPr>
            <a:xfrm>
              <a:off x="2633450" y="314438"/>
              <a:ext cx="7157324" cy="1450974"/>
            </a:xfrm>
            <a:prstGeom prst="rect">
              <a:avLst/>
            </a:prstGeom>
          </p:spPr>
        </p:pic>
        <p:pic>
          <p:nvPicPr>
            <p:cNvPr id="12" name="图片 11"/>
            <p:cNvPicPr>
              <a:picLocks noChangeAspect="1"/>
            </p:cNvPicPr>
            <p:nvPr>
              <p:custDataLst>
                <p:tags r:id="rId6"/>
              </p:custDataLst>
            </p:nvPr>
          </p:nvPicPr>
          <p:blipFill>
            <a:blip r:embed="rId7" cstate="email"/>
            <a:stretch>
              <a:fillRect/>
            </a:stretch>
          </p:blipFill>
          <p:spPr>
            <a:xfrm>
              <a:off x="3099835" y="46191"/>
              <a:ext cx="6224555" cy="1499746"/>
            </a:xfrm>
            <a:prstGeom prst="rect">
              <a:avLst/>
            </a:prstGeom>
          </p:spPr>
        </p:pic>
      </p:grpSp>
      <p:sp>
        <p:nvSpPr>
          <p:cNvPr id="2" name="标题 1"/>
          <p:cNvSpPr>
            <a:spLocks noGrp="1"/>
          </p:cNvSpPr>
          <p:nvPr>
            <p:ph type="title"/>
            <p:custDataLst>
              <p:tags r:id="rId8"/>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隶书" panose="02010509060101010101"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隶书" panose="0201050906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隶书" panose="02010509060101010101"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a:lstStyle/>
          <a:p>
            <a:endParaRPr lang="zh-CN" altLang="en-US"/>
          </a:p>
        </p:txBody>
      </p:sp>
      <p:sp>
        <p:nvSpPr>
          <p:cNvPr id="9" name="灯片编号占位符 8"/>
          <p:cNvSpPr>
            <a:spLocks noGrp="1"/>
          </p:cNvSpPr>
          <p:nvPr>
            <p:ph type="sldNum" sz="quarter" idx="12"/>
            <p:custDataLst>
              <p:tags r:id="rId1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1">
          <a:blip r:embed="rId2"/>
          <a:stretch>
            <a:fillRect l="-3000" r="-3000"/>
          </a:stretch>
        </a:blipFill>
        <a:effectLst/>
      </p:bgPr>
    </p:bg>
    <p:spTree>
      <p:nvGrpSpPr>
        <p:cNvPr id="1" name=""/>
        <p:cNvGrpSpPr/>
        <p:nvPr/>
      </p:nvGrpSpPr>
      <p:grpSpPr>
        <a:xfrm>
          <a:off x="0" y="0"/>
          <a:ext cx="0" cy="0"/>
          <a:chOff x="0" y="0"/>
          <a:chExt cx="0" cy="0"/>
        </a:xfrm>
      </p:grpSpPr>
      <p:grpSp>
        <p:nvGrpSpPr>
          <p:cNvPr id="23" name="组合 22"/>
          <p:cNvGrpSpPr/>
          <p:nvPr userDrawn="1">
            <p:custDataLst>
              <p:tags r:id="rId3"/>
            </p:custDataLst>
          </p:nvPr>
        </p:nvGrpSpPr>
        <p:grpSpPr>
          <a:xfrm>
            <a:off x="-46990" y="5353685"/>
            <a:ext cx="12286615" cy="1503045"/>
            <a:chOff x="-556956" y="5215098"/>
            <a:chExt cx="13489072" cy="1650144"/>
          </a:xfrm>
        </p:grpSpPr>
        <p:pic>
          <p:nvPicPr>
            <p:cNvPr id="24" name="图片 23"/>
            <p:cNvPicPr>
              <a:picLocks noChangeAspect="1"/>
            </p:cNvPicPr>
            <p:nvPr>
              <p:custDataLst>
                <p:tags r:id="rId4"/>
              </p:custDataLst>
            </p:nvPr>
          </p:nvPicPr>
          <p:blipFill>
            <a:blip r:embed="rId5" cstate="email"/>
            <a:srcRect/>
            <a:stretch>
              <a:fillRect/>
            </a:stretch>
          </p:blipFill>
          <p:spPr>
            <a:xfrm>
              <a:off x="-556956" y="5215098"/>
              <a:ext cx="8736630" cy="1649446"/>
            </a:xfrm>
            <a:prstGeom prst="rect">
              <a:avLst/>
            </a:prstGeom>
          </p:spPr>
        </p:pic>
        <p:pic>
          <p:nvPicPr>
            <p:cNvPr id="25" name="图片 24"/>
            <p:cNvPicPr>
              <a:picLocks noChangeAspect="1"/>
            </p:cNvPicPr>
            <p:nvPr>
              <p:custDataLst>
                <p:tags r:id="rId6"/>
              </p:custDataLst>
            </p:nvPr>
          </p:nvPicPr>
          <p:blipFill>
            <a:blip r:embed="rId5" cstate="email"/>
            <a:srcRect/>
            <a:stretch>
              <a:fillRect/>
            </a:stretch>
          </p:blipFill>
          <p:spPr>
            <a:xfrm flipH="1">
              <a:off x="4195486" y="5215098"/>
              <a:ext cx="8736630" cy="1650144"/>
            </a:xfrm>
            <a:prstGeom prst="rect">
              <a:avLst/>
            </a:prstGeom>
          </p:spPr>
        </p:pic>
      </p:grpSp>
      <p:pic>
        <p:nvPicPr>
          <p:cNvPr id="11" name="图片 10"/>
          <p:cNvPicPr>
            <a:picLocks noChangeAspect="1"/>
          </p:cNvPicPr>
          <p:nvPr userDrawn="1">
            <p:custDataLst>
              <p:tags r:id="rId7"/>
            </p:custDataLst>
          </p:nvPr>
        </p:nvPicPr>
        <p:blipFill>
          <a:blip r:embed="rId8" cstate="email"/>
          <a:stretch>
            <a:fillRect/>
          </a:stretch>
        </p:blipFill>
        <p:spPr>
          <a:xfrm>
            <a:off x="0" y="1"/>
            <a:ext cx="12192000" cy="6858000"/>
          </a:xfrm>
          <a:prstGeom prst="rect">
            <a:avLst/>
          </a:prstGeom>
        </p:spPr>
      </p:pic>
      <p:pic>
        <p:nvPicPr>
          <p:cNvPr id="21" name="图片 20"/>
          <p:cNvPicPr>
            <a:picLocks noChangeAspect="1"/>
          </p:cNvPicPr>
          <p:nvPr userDrawn="1">
            <p:custDataLst>
              <p:tags r:id="rId9"/>
            </p:custDataLst>
          </p:nvPr>
        </p:nvPicPr>
        <p:blipFill rotWithShape="1">
          <a:blip r:embed="rId10" cstate="email"/>
          <a:srcRect/>
          <a:stretch>
            <a:fillRect/>
          </a:stretch>
        </p:blipFill>
        <p:spPr>
          <a:xfrm>
            <a:off x="765101" y="198950"/>
            <a:ext cx="1316182" cy="1399310"/>
          </a:xfrm>
          <a:prstGeom prst="rect">
            <a:avLst/>
          </a:prstGeom>
        </p:spPr>
      </p:pic>
      <p:sp>
        <p:nvSpPr>
          <p:cNvPr id="2" name="标题 1"/>
          <p:cNvSpPr>
            <a:spLocks noGrp="1"/>
          </p:cNvSpPr>
          <p:nvPr>
            <p:ph type="title"/>
            <p:custDataLst>
              <p:tags r:id="rId11"/>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隶书" panose="02010509060101010101"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a:lstStyle/>
          <a:p>
            <a:endParaRPr lang="zh-CN" altLang="en-US"/>
          </a:p>
        </p:txBody>
      </p:sp>
      <p:sp>
        <p:nvSpPr>
          <p:cNvPr id="5" name="灯片编号占位符 4"/>
          <p:cNvSpPr>
            <a:spLocks noGrp="1"/>
          </p:cNvSpPr>
          <p:nvPr>
            <p:ph type="sldNum" sz="quarter" idx="12"/>
            <p:custDataLst>
              <p:tags r:id="rId1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1">
          <a:blip r:embed="rId2"/>
          <a:stretch>
            <a:fillRect l="-3000" r="-3000"/>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4"/>
            </p:custDataLst>
          </p:nvPr>
        </p:nvSpPr>
        <p:spPr/>
        <p:txBody>
          <a:bodyPr/>
          <a:lstStyle/>
          <a:p>
            <a:endParaRPr lang="zh-CN" altLang="en-US"/>
          </a:p>
        </p:txBody>
      </p:sp>
      <p:sp>
        <p:nvSpPr>
          <p:cNvPr id="4" name="灯片编号占位符 3"/>
          <p:cNvSpPr>
            <a:spLocks noGrp="1"/>
          </p:cNvSpPr>
          <p:nvPr>
            <p:ph type="sldNum" sz="quarter" idx="12"/>
            <p:custDataLst>
              <p:tags r:id="rId5"/>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blipFill rotWithShape="1">
          <a:blip r:embed="rId2"/>
          <a:stretch>
            <a:fillRect l="-3000" r="-3000"/>
          </a:stretch>
        </a:blipFill>
        <a:effectLst/>
      </p:bgPr>
    </p:bg>
    <p:spTree>
      <p:nvGrpSpPr>
        <p:cNvPr id="1" name=""/>
        <p:cNvGrpSpPr/>
        <p:nvPr/>
      </p:nvGrpSpPr>
      <p:grpSpPr>
        <a:xfrm>
          <a:off x="0" y="0"/>
          <a:ext cx="0" cy="0"/>
          <a:chOff x="0" y="0"/>
          <a:chExt cx="0" cy="0"/>
        </a:xfrm>
      </p:grpSpPr>
      <p:grpSp>
        <p:nvGrpSpPr>
          <p:cNvPr id="8" name="组合 7"/>
          <p:cNvGrpSpPr/>
          <p:nvPr userDrawn="1">
            <p:custDataLst>
              <p:tags r:id="rId3"/>
            </p:custDataLst>
          </p:nvPr>
        </p:nvGrpSpPr>
        <p:grpSpPr>
          <a:xfrm>
            <a:off x="8453887" y="5674268"/>
            <a:ext cx="3620074" cy="1183731"/>
            <a:chOff x="726397" y="2145647"/>
            <a:chExt cx="10471789" cy="3388892"/>
          </a:xfrm>
        </p:grpSpPr>
        <p:pic>
          <p:nvPicPr>
            <p:cNvPr id="9" name="图片 8"/>
            <p:cNvPicPr>
              <a:picLocks noChangeAspect="1"/>
            </p:cNvPicPr>
            <p:nvPr userDrawn="1">
              <p:custDataLst>
                <p:tags r:id="rId4"/>
              </p:custDataLst>
            </p:nvPr>
          </p:nvPicPr>
          <p:blipFill>
            <a:blip r:embed="rId5" cstate="email"/>
            <a:stretch>
              <a:fillRect/>
            </a:stretch>
          </p:blipFill>
          <p:spPr>
            <a:xfrm>
              <a:off x="3601278" y="2557745"/>
              <a:ext cx="1315368" cy="1264214"/>
            </a:xfrm>
            <a:prstGeom prst="rect">
              <a:avLst/>
            </a:prstGeom>
          </p:spPr>
        </p:pic>
        <p:pic>
          <p:nvPicPr>
            <p:cNvPr id="10" name="图片 9"/>
            <p:cNvPicPr>
              <a:picLocks noChangeAspect="1"/>
            </p:cNvPicPr>
            <p:nvPr userDrawn="1">
              <p:custDataLst>
                <p:tags r:id="rId6"/>
              </p:custDataLst>
            </p:nvPr>
          </p:nvPicPr>
          <p:blipFill>
            <a:blip r:embed="rId7" cstate="email"/>
            <a:stretch>
              <a:fillRect/>
            </a:stretch>
          </p:blipFill>
          <p:spPr>
            <a:xfrm>
              <a:off x="2344696" y="2467182"/>
              <a:ext cx="6956834" cy="2075358"/>
            </a:xfrm>
            <a:prstGeom prst="rect">
              <a:avLst/>
            </a:prstGeom>
          </p:spPr>
        </p:pic>
        <p:pic>
          <p:nvPicPr>
            <p:cNvPr id="11" name="图片 10"/>
            <p:cNvPicPr>
              <a:picLocks noChangeAspect="1"/>
            </p:cNvPicPr>
            <p:nvPr userDrawn="1">
              <p:custDataLst>
                <p:tags r:id="rId8"/>
              </p:custDataLst>
            </p:nvPr>
          </p:nvPicPr>
          <p:blipFill>
            <a:blip r:embed="rId9" cstate="email"/>
            <a:stretch>
              <a:fillRect/>
            </a:stretch>
          </p:blipFill>
          <p:spPr>
            <a:xfrm>
              <a:off x="2370945" y="3736870"/>
              <a:ext cx="7461058" cy="1797669"/>
            </a:xfrm>
            <a:prstGeom prst="rect">
              <a:avLst/>
            </a:prstGeom>
          </p:spPr>
        </p:pic>
        <p:pic>
          <p:nvPicPr>
            <p:cNvPr id="12" name="图片 11"/>
            <p:cNvPicPr>
              <a:picLocks noChangeAspect="1"/>
            </p:cNvPicPr>
            <p:nvPr userDrawn="1">
              <p:custDataLst>
                <p:tags r:id="rId10"/>
              </p:custDataLst>
            </p:nvPr>
          </p:nvPicPr>
          <p:blipFill>
            <a:blip r:embed="rId11" cstate="email"/>
            <a:stretch>
              <a:fillRect/>
            </a:stretch>
          </p:blipFill>
          <p:spPr>
            <a:xfrm>
              <a:off x="726397" y="2145647"/>
              <a:ext cx="10471789" cy="2718427"/>
            </a:xfrm>
            <a:prstGeom prst="rect">
              <a:avLst/>
            </a:prstGeom>
          </p:spPr>
        </p:pic>
      </p:grpSp>
      <p:sp>
        <p:nvSpPr>
          <p:cNvPr id="2" name="标题 1"/>
          <p:cNvSpPr>
            <a:spLocks noGrp="1"/>
          </p:cNvSpPr>
          <p:nvPr>
            <p:ph type="title"/>
            <p:custDataLst>
              <p:tags r:id="rId1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隶书" panose="02010509060101010101"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1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400" b="0" i="0" u="none" strike="noStrike" kern="1200" cap="none" spc="150" normalizeH="0" baseline="0" noProof="1" dirty="0">
                <a:solidFill>
                  <a:schemeClr val="tx1"/>
                </a:solidFill>
                <a:uFillTx/>
                <a:latin typeface="Arial" panose="020B0604020202020204" pitchFamily="34" charset="0"/>
                <a:ea typeface="隶书" panose="0201050906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solidFill>
                <a:uFillTx/>
                <a:latin typeface="Arial" panose="020B0604020202020204" pitchFamily="34" charset="0"/>
                <a:ea typeface="隶书" panose="02010509060101010101"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6"/>
            </p:custDataLst>
          </p:nvPr>
        </p:nvSpPr>
        <p:spPr/>
        <p:txBody>
          <a:bodyPr/>
          <a:lstStyle/>
          <a:p>
            <a:endParaRPr lang="zh-CN" altLang="en-US" dirty="0"/>
          </a:p>
        </p:txBody>
      </p:sp>
      <p:sp>
        <p:nvSpPr>
          <p:cNvPr id="7" name="灯片编号占位符 6"/>
          <p:cNvSpPr>
            <a:spLocks noGrp="1"/>
          </p:cNvSpPr>
          <p:nvPr>
            <p:ph type="sldNum" sz="quarter" idx="12"/>
            <p:custDataLst>
              <p:tags r:id="rId1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blipFill rotWithShape="1">
          <a:blip r:embed="rId2"/>
          <a:stretch>
            <a:fillRect l="-3000" r="-3000"/>
          </a:stretch>
        </a:blipFill>
        <a:effectLst/>
      </p:bgPr>
    </p:bg>
    <p:spTree>
      <p:nvGrpSpPr>
        <p:cNvPr id="1" name=""/>
        <p:cNvGrpSpPr/>
        <p:nvPr/>
      </p:nvGrpSpPr>
      <p:grpSpPr>
        <a:xfrm>
          <a:off x="0" y="0"/>
          <a:ext cx="0" cy="0"/>
          <a:chOff x="0" y="0"/>
          <a:chExt cx="0" cy="0"/>
        </a:xfrm>
      </p:grpSpPr>
      <p:grpSp>
        <p:nvGrpSpPr>
          <p:cNvPr id="7" name="组合 6"/>
          <p:cNvGrpSpPr/>
          <p:nvPr userDrawn="1">
            <p:custDataLst>
              <p:tags r:id="rId3"/>
            </p:custDataLst>
          </p:nvPr>
        </p:nvGrpSpPr>
        <p:grpSpPr>
          <a:xfrm>
            <a:off x="85745" y="5674269"/>
            <a:ext cx="3620074" cy="1183731"/>
            <a:chOff x="726397" y="2145647"/>
            <a:chExt cx="10471789" cy="3388892"/>
          </a:xfrm>
        </p:grpSpPr>
        <p:pic>
          <p:nvPicPr>
            <p:cNvPr id="8" name="图片 7"/>
            <p:cNvPicPr>
              <a:picLocks noChangeAspect="1"/>
            </p:cNvPicPr>
            <p:nvPr userDrawn="1">
              <p:custDataLst>
                <p:tags r:id="rId4"/>
              </p:custDataLst>
            </p:nvPr>
          </p:nvPicPr>
          <p:blipFill>
            <a:blip r:embed="rId5" cstate="email"/>
            <a:stretch>
              <a:fillRect/>
            </a:stretch>
          </p:blipFill>
          <p:spPr>
            <a:xfrm>
              <a:off x="3601278" y="2557745"/>
              <a:ext cx="1315368" cy="1264214"/>
            </a:xfrm>
            <a:prstGeom prst="rect">
              <a:avLst/>
            </a:prstGeom>
          </p:spPr>
        </p:pic>
        <p:pic>
          <p:nvPicPr>
            <p:cNvPr id="9" name="图片 8"/>
            <p:cNvPicPr>
              <a:picLocks noChangeAspect="1"/>
            </p:cNvPicPr>
            <p:nvPr userDrawn="1">
              <p:custDataLst>
                <p:tags r:id="rId6"/>
              </p:custDataLst>
            </p:nvPr>
          </p:nvPicPr>
          <p:blipFill>
            <a:blip r:embed="rId7" cstate="email"/>
            <a:stretch>
              <a:fillRect/>
            </a:stretch>
          </p:blipFill>
          <p:spPr>
            <a:xfrm>
              <a:off x="2344696" y="2467182"/>
              <a:ext cx="6956834" cy="2075358"/>
            </a:xfrm>
            <a:prstGeom prst="rect">
              <a:avLst/>
            </a:prstGeom>
          </p:spPr>
        </p:pic>
        <p:pic>
          <p:nvPicPr>
            <p:cNvPr id="10" name="图片 9"/>
            <p:cNvPicPr>
              <a:picLocks noChangeAspect="1"/>
            </p:cNvPicPr>
            <p:nvPr userDrawn="1">
              <p:custDataLst>
                <p:tags r:id="rId8"/>
              </p:custDataLst>
            </p:nvPr>
          </p:nvPicPr>
          <p:blipFill>
            <a:blip r:embed="rId9" cstate="email"/>
            <a:stretch>
              <a:fillRect/>
            </a:stretch>
          </p:blipFill>
          <p:spPr>
            <a:xfrm>
              <a:off x="2370945" y="3736870"/>
              <a:ext cx="7461058" cy="1797669"/>
            </a:xfrm>
            <a:prstGeom prst="rect">
              <a:avLst/>
            </a:prstGeom>
          </p:spPr>
        </p:pic>
        <p:pic>
          <p:nvPicPr>
            <p:cNvPr id="11" name="图片 10"/>
            <p:cNvPicPr>
              <a:picLocks noChangeAspect="1"/>
            </p:cNvPicPr>
            <p:nvPr userDrawn="1">
              <p:custDataLst>
                <p:tags r:id="rId10"/>
              </p:custDataLst>
            </p:nvPr>
          </p:nvPicPr>
          <p:blipFill>
            <a:blip r:embed="rId11" cstate="email"/>
            <a:stretch>
              <a:fillRect/>
            </a:stretch>
          </p:blipFill>
          <p:spPr>
            <a:xfrm>
              <a:off x="726397" y="2145647"/>
              <a:ext cx="10471789" cy="2718427"/>
            </a:xfrm>
            <a:prstGeom prst="rect">
              <a:avLst/>
            </a:prstGeom>
          </p:spPr>
        </p:pic>
      </p:grpSp>
      <p:sp>
        <p:nvSpPr>
          <p:cNvPr id="2" name="竖排标题 1"/>
          <p:cNvSpPr>
            <a:spLocks noGrp="1"/>
          </p:cNvSpPr>
          <p:nvPr>
            <p:ph type="title" orient="vert"/>
            <p:custDataLst>
              <p:tags r:id="rId1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隶书" panose="02010509060101010101"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3"/>
            </p:custDataLst>
          </p:nvPr>
        </p:nvSpPr>
        <p:spPr>
          <a:xfrm>
            <a:off x="669925" y="952500"/>
            <a:ext cx="9828101" cy="5388907"/>
          </a:xfrm>
        </p:spPr>
        <p:txBody>
          <a:bodyPr vert="eaVert"/>
          <a:lstStyle>
            <a:lvl1pPr indent="0" eaLnBrk="1" fontAlgn="auto" latinLnBrk="0" hangingPunct="1">
              <a:defRPr u="none" strike="noStrike" kern="1200" cap="none" spc="150" normalizeH="0">
                <a:solidFill>
                  <a:schemeClr val="tx1">
                    <a:lumMod val="85000"/>
                    <a:lumOff val="15000"/>
                  </a:schemeClr>
                </a:solidFill>
                <a:uFillTx/>
                <a:latin typeface="Arial" panose="020B0604020202020204" pitchFamily="34" charset="0"/>
                <a:ea typeface="隶书" panose="02010509060101010101" charset="-122"/>
              </a:defRPr>
            </a:lvl1pPr>
            <a:lvl2pPr indent="0" eaLnBrk="1" fontAlgn="auto" latinLnBrk="0" hangingPunct="1">
              <a:defRPr u="none" strike="noStrike" kern="1200" cap="none" spc="150" normalizeH="0">
                <a:solidFill>
                  <a:schemeClr val="tx1">
                    <a:lumMod val="85000"/>
                    <a:lumOff val="15000"/>
                  </a:schemeClr>
                </a:solidFill>
                <a:uFillTx/>
                <a:latin typeface="Arial" panose="020B0604020202020204" pitchFamily="34" charset="0"/>
                <a:ea typeface="隶书" panose="02010509060101010101" charset="-122"/>
              </a:defRPr>
            </a:lvl2pPr>
            <a:lvl3pPr indent="0" eaLnBrk="1" fontAlgn="auto" latinLnBrk="0" hangingPunct="1">
              <a:defRPr u="none" strike="noStrike" kern="1200" cap="none" spc="150" normalizeH="0">
                <a:solidFill>
                  <a:schemeClr val="tx1">
                    <a:lumMod val="85000"/>
                    <a:lumOff val="15000"/>
                  </a:schemeClr>
                </a:solidFill>
                <a:uFillTx/>
                <a:latin typeface="Arial" panose="020B0604020202020204" pitchFamily="34" charset="0"/>
                <a:ea typeface="隶书" panose="02010509060101010101" charset="-122"/>
              </a:defRPr>
            </a:lvl3pPr>
            <a:lvl4pPr indent="0" eaLnBrk="1" fontAlgn="auto" latinLnBrk="0" hangingPunct="1">
              <a:defRPr u="none" strike="noStrike" kern="1200" cap="none" spc="150" normalizeH="0">
                <a:solidFill>
                  <a:schemeClr val="tx1">
                    <a:lumMod val="85000"/>
                    <a:lumOff val="15000"/>
                  </a:schemeClr>
                </a:solidFill>
                <a:uFillTx/>
                <a:latin typeface="Arial" panose="020B0604020202020204" pitchFamily="34" charset="0"/>
                <a:ea typeface="隶书" panose="02010509060101010101" charset="-122"/>
              </a:defRPr>
            </a:lvl4pPr>
            <a:lvl5pPr indent="0" eaLnBrk="1" fontAlgn="auto" latinLnBrk="0" hangingPunct="1">
              <a:defRPr u="none" strike="noStrike" kern="1200" cap="none" spc="150" normalizeH="0">
                <a:solidFill>
                  <a:schemeClr val="tx1">
                    <a:lumMod val="85000"/>
                    <a:lumOff val="15000"/>
                  </a:schemeClr>
                </a:solidFill>
                <a:uFillTx/>
                <a:latin typeface="Arial" panose="020B0604020202020204" pitchFamily="34" charset="0"/>
                <a:ea typeface="隶书"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5"/>
            </p:custDataLst>
          </p:nvPr>
        </p:nvSpPr>
        <p:spPr/>
        <p:txBody>
          <a:bodyPr/>
          <a:lstStyle/>
          <a:p>
            <a:endParaRPr lang="zh-CN" altLang="en-US"/>
          </a:p>
        </p:txBody>
      </p:sp>
      <p:sp>
        <p:nvSpPr>
          <p:cNvPr id="6" name="灯片编号占位符 5"/>
          <p:cNvSpPr>
            <a:spLocks noGrp="1"/>
          </p:cNvSpPr>
          <p:nvPr>
            <p:ph type="sldNum" sz="quarter" idx="12"/>
            <p:custDataLst>
              <p:tags r:id="rId1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202.xml"/><Relationship Id="rId23" Type="http://schemas.openxmlformats.org/officeDocument/2006/relationships/tags" Target="../tags/tag201.xml"/><Relationship Id="rId22" Type="http://schemas.openxmlformats.org/officeDocument/2006/relationships/tags" Target="../tags/tag200.xml"/><Relationship Id="rId21" Type="http://schemas.openxmlformats.org/officeDocument/2006/relationships/tags" Target="../tags/tag199.xml"/><Relationship Id="rId20" Type="http://schemas.openxmlformats.org/officeDocument/2006/relationships/tags" Target="../tags/tag198.xml"/><Relationship Id="rId2" Type="http://schemas.openxmlformats.org/officeDocument/2006/relationships/slideLayout" Target="../slideLayouts/slideLayout2.xml"/><Relationship Id="rId19" Type="http://schemas.openxmlformats.org/officeDocument/2006/relationships/tags" Target="../tags/tag197.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lumMod val="85000"/>
              <a:lumOff val="15000"/>
            </a:schemeClr>
          </a:solidFill>
          <a:uFillTx/>
          <a:latin typeface="Arial" panose="020B0604020202020204" pitchFamily="34" charset="0"/>
          <a:ea typeface="隶书" panose="02010509060101010101"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隶书" panose="02010509060101010101"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400" u="none" strike="noStrike" kern="1200" cap="none" spc="150" normalizeH="0" baseline="0">
          <a:solidFill>
            <a:schemeClr val="tx1">
              <a:lumMod val="85000"/>
              <a:lumOff val="15000"/>
            </a:schemeClr>
          </a:solidFill>
          <a:uFillTx/>
          <a:latin typeface="Arial" panose="020B0604020202020204" pitchFamily="34" charset="0"/>
          <a:ea typeface="隶书" panose="02010509060101010101"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隶书" panose="02010509060101010101"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隶书" panose="02010509060101010101"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隶书" panose="0201050906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3.xml"/><Relationship Id="rId6" Type="http://schemas.openxmlformats.org/officeDocument/2006/relationships/themeOverride" Target="../theme/themeOverride1.xml"/><Relationship Id="rId5" Type="http://schemas.openxmlformats.org/officeDocument/2006/relationships/tags" Target="../tags/tag206.xml"/><Relationship Id="rId4" Type="http://schemas.openxmlformats.org/officeDocument/2006/relationships/tags" Target="../tags/tag205.xml"/><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8.xml"/><Relationship Id="rId3" Type="http://schemas.openxmlformats.org/officeDocument/2006/relationships/themeOverride" Target="../theme/themeOverride7.xml"/><Relationship Id="rId2" Type="http://schemas.openxmlformats.org/officeDocument/2006/relationships/tags" Target="../tags/tag233.xml"/><Relationship Id="rId1" Type="http://schemas.openxmlformats.org/officeDocument/2006/relationships/image" Target="../media/image34.jpe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7.xml"/><Relationship Id="rId4" Type="http://schemas.openxmlformats.org/officeDocument/2006/relationships/themeOverride" Target="../theme/themeOverride8.xml"/><Relationship Id="rId3" Type="http://schemas.openxmlformats.org/officeDocument/2006/relationships/tags" Target="../tags/tag235.xml"/><Relationship Id="rId2" Type="http://schemas.openxmlformats.org/officeDocument/2006/relationships/image" Target="../media/image35.jpeg"/><Relationship Id="rId1" Type="http://schemas.openxmlformats.org/officeDocument/2006/relationships/tags" Target="../tags/tag234.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7.xml"/><Relationship Id="rId4" Type="http://schemas.openxmlformats.org/officeDocument/2006/relationships/tags" Target="../tags/tag238.xml"/><Relationship Id="rId3" Type="http://schemas.openxmlformats.org/officeDocument/2006/relationships/image" Target="../media/image36.jpeg"/><Relationship Id="rId2" Type="http://schemas.openxmlformats.org/officeDocument/2006/relationships/tags" Target="../tags/tag237.xml"/><Relationship Id="rId1" Type="http://schemas.openxmlformats.org/officeDocument/2006/relationships/tags" Target="../tags/tag236.xml"/></Relationships>
</file>

<file path=ppt/slides/_rels/slide13.xml.rels><?xml version="1.0" encoding="UTF-8" standalone="yes"?>
<Relationships xmlns="http://schemas.openxmlformats.org/package/2006/relationships"><Relationship Id="rId9" Type="http://schemas.openxmlformats.org/officeDocument/2006/relationships/tags" Target="../tags/tag247.xml"/><Relationship Id="rId8" Type="http://schemas.openxmlformats.org/officeDocument/2006/relationships/tags" Target="../tags/tag246.xml"/><Relationship Id="rId7" Type="http://schemas.openxmlformats.org/officeDocument/2006/relationships/tags" Target="../tags/tag245.xml"/><Relationship Id="rId6" Type="http://schemas.openxmlformats.org/officeDocument/2006/relationships/tags" Target="../tags/tag244.xml"/><Relationship Id="rId5" Type="http://schemas.openxmlformats.org/officeDocument/2006/relationships/tags" Target="../tags/tag243.xml"/><Relationship Id="rId4" Type="http://schemas.openxmlformats.org/officeDocument/2006/relationships/tags" Target="../tags/tag242.xml"/><Relationship Id="rId3" Type="http://schemas.openxmlformats.org/officeDocument/2006/relationships/tags" Target="../tags/tag241.xml"/><Relationship Id="rId2" Type="http://schemas.openxmlformats.org/officeDocument/2006/relationships/tags" Target="../tags/tag240.xml"/><Relationship Id="rId14" Type="http://schemas.openxmlformats.org/officeDocument/2006/relationships/notesSlide" Target="../notesSlides/notesSlide13.xml"/><Relationship Id="rId13" Type="http://schemas.openxmlformats.org/officeDocument/2006/relationships/slideLayout" Target="../slideLayouts/slideLayout7.xml"/><Relationship Id="rId12" Type="http://schemas.openxmlformats.org/officeDocument/2006/relationships/tags" Target="../tags/tag249.xml"/><Relationship Id="rId11" Type="http://schemas.openxmlformats.org/officeDocument/2006/relationships/image" Target="../media/image37.jpeg"/><Relationship Id="rId10" Type="http://schemas.openxmlformats.org/officeDocument/2006/relationships/tags" Target="../tags/tag248.xml"/><Relationship Id="rId1" Type="http://schemas.openxmlformats.org/officeDocument/2006/relationships/tags" Target="../tags/tag239.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1.xml"/><Relationship Id="rId4" Type="http://schemas.openxmlformats.org/officeDocument/2006/relationships/themeOverride" Target="../theme/themeOverride9.xml"/><Relationship Id="rId3" Type="http://schemas.openxmlformats.org/officeDocument/2006/relationships/tags" Target="../tags/tag251.xml"/><Relationship Id="rId2" Type="http://schemas.openxmlformats.org/officeDocument/2006/relationships/tags" Target="../tags/tag250.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2.xml"/><Relationship Id="rId5" Type="http://schemas.openxmlformats.org/officeDocument/2006/relationships/themeOverride" Target="../theme/themeOverride2.xml"/><Relationship Id="rId4" Type="http://schemas.openxmlformats.org/officeDocument/2006/relationships/tags" Target="../tags/tag208.xml"/><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tags" Target="../tags/tag207.xml"/></Relationships>
</file>

<file path=ppt/slides/_rels/slide3.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tags" Target="../tags/tag215.xml"/><Relationship Id="rId6" Type="http://schemas.openxmlformats.org/officeDocument/2006/relationships/tags" Target="../tags/tag214.xml"/><Relationship Id="rId5" Type="http://schemas.openxmlformats.org/officeDocument/2006/relationships/tags" Target="../tags/tag213.xml"/><Relationship Id="rId4" Type="http://schemas.openxmlformats.org/officeDocument/2006/relationships/tags" Target="../tags/tag212.xml"/><Relationship Id="rId3" Type="http://schemas.openxmlformats.org/officeDocument/2006/relationships/tags" Target="../tags/tag211.xml"/><Relationship Id="rId2" Type="http://schemas.openxmlformats.org/officeDocument/2006/relationships/tags" Target="../tags/tag210.xml"/><Relationship Id="rId18" Type="http://schemas.openxmlformats.org/officeDocument/2006/relationships/notesSlide" Target="../notesSlides/notesSlide3.xml"/><Relationship Id="rId17" Type="http://schemas.openxmlformats.org/officeDocument/2006/relationships/slideLayout" Target="../slideLayouts/slideLayout7.xml"/><Relationship Id="rId16" Type="http://schemas.openxmlformats.org/officeDocument/2006/relationships/tags" Target="../tags/tag224.xml"/><Relationship Id="rId15" Type="http://schemas.openxmlformats.org/officeDocument/2006/relationships/tags" Target="../tags/tag223.xml"/><Relationship Id="rId14" Type="http://schemas.openxmlformats.org/officeDocument/2006/relationships/tags" Target="../tags/tag222.xml"/><Relationship Id="rId13" Type="http://schemas.openxmlformats.org/officeDocument/2006/relationships/tags" Target="../tags/tag221.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tags" Target="../tags/tag209.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3.xml"/><Relationship Id="rId2" Type="http://schemas.openxmlformats.org/officeDocument/2006/relationships/themeOverride" Target="../theme/themeOverride3.xml"/><Relationship Id="rId1" Type="http://schemas.openxmlformats.org/officeDocument/2006/relationships/tags" Target="../tags/tag225.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tags" Target="../tags/tag226.xml"/><Relationship Id="rId1" Type="http://schemas.openxmlformats.org/officeDocument/2006/relationships/image" Target="../media/image32.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6.xml"/><Relationship Id="rId2" Type="http://schemas.openxmlformats.org/officeDocument/2006/relationships/themeOverride" Target="../theme/themeOverride4.xml"/><Relationship Id="rId1" Type="http://schemas.openxmlformats.org/officeDocument/2006/relationships/tags" Target="../tags/tag227.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4.xml"/><Relationship Id="rId2" Type="http://schemas.openxmlformats.org/officeDocument/2006/relationships/themeOverride" Target="../theme/themeOverride5.xml"/><Relationship Id="rId1" Type="http://schemas.openxmlformats.org/officeDocument/2006/relationships/tags" Target="../tags/tag228.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5.xml"/><Relationship Id="rId2" Type="http://schemas.openxmlformats.org/officeDocument/2006/relationships/themeOverride" Target="../theme/themeOverride6.xml"/><Relationship Id="rId1" Type="http://schemas.openxmlformats.org/officeDocument/2006/relationships/tags" Target="../tags/tag229.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tags" Target="../tags/tag232.xml"/><Relationship Id="rId3" Type="http://schemas.openxmlformats.org/officeDocument/2006/relationships/image" Target="../media/image33.jpeg"/><Relationship Id="rId2" Type="http://schemas.openxmlformats.org/officeDocument/2006/relationships/tags" Target="../tags/tag231.xml"/><Relationship Id="rId1" Type="http://schemas.openxmlformats.org/officeDocument/2006/relationships/tags" Target="../tags/tag23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email">
            <a:lum/>
          </a:blip>
          <a:srcRect/>
          <a:stretch>
            <a:fillRect l="-3000" r="-3000"/>
          </a:stretch>
        </a:blipFill>
        <a:effectLst/>
      </p:bgPr>
    </p:bg>
    <p:spTree>
      <p:nvGrpSpPr>
        <p:cNvPr id="1" name=""/>
        <p:cNvGrpSpPr/>
        <p:nvPr/>
      </p:nvGrpSpPr>
      <p:grpSpPr>
        <a:xfrm>
          <a:off x="0" y="0"/>
          <a:ext cx="0" cy="0"/>
          <a:chOff x="0" y="0"/>
          <a:chExt cx="0" cy="0"/>
        </a:xfrm>
      </p:grpSpPr>
      <p:sp>
        <p:nvSpPr>
          <p:cNvPr id="26" name="文本框 25"/>
          <p:cNvSpPr txBox="1"/>
          <p:nvPr>
            <p:custDataLst>
              <p:tags r:id="rId2"/>
            </p:custDataLst>
          </p:nvPr>
        </p:nvSpPr>
        <p:spPr>
          <a:xfrm>
            <a:off x="4939146" y="1890349"/>
            <a:ext cx="2313709" cy="1861185"/>
          </a:xfrm>
          <a:prstGeom prst="rect">
            <a:avLst/>
          </a:prstGeom>
          <a:noFill/>
        </p:spPr>
        <p:txBody>
          <a:bodyPr wrap="square" rtlCol="0">
            <a:normAutofit/>
          </a:bodyPr>
          <a:lstStyle/>
          <a:p>
            <a:pPr algn="ctr"/>
            <a:r>
              <a:rPr lang="en-US" altLang="zh-CN" sz="11500">
                <a:solidFill>
                  <a:schemeClr val="tx1">
                    <a:lumMod val="85000"/>
                    <a:lumOff val="15000"/>
                  </a:schemeClr>
                </a:solidFill>
                <a:uFillTx/>
                <a:latin typeface="Arial" panose="020B0604020202020204" pitchFamily="34" charset="0"/>
                <a:ea typeface="隶书" panose="02010509060101010101" charset="-122"/>
              </a:rPr>
              <a:t>01</a:t>
            </a:r>
            <a:endParaRPr lang="en-US" altLang="zh-CN" sz="11500" dirty="0">
              <a:solidFill>
                <a:schemeClr val="tx1">
                  <a:lumMod val="85000"/>
                  <a:lumOff val="15000"/>
                </a:schemeClr>
              </a:solidFill>
              <a:uFillTx/>
              <a:latin typeface="Arial" panose="020B0604020202020204" pitchFamily="34" charset="0"/>
              <a:ea typeface="隶书" panose="02010509060101010101" charset="-122"/>
            </a:endParaRPr>
          </a:p>
        </p:txBody>
      </p:sp>
      <p:sp>
        <p:nvSpPr>
          <p:cNvPr id="28" name="标题 27"/>
          <p:cNvSpPr>
            <a:spLocks noGrp="1"/>
          </p:cNvSpPr>
          <p:nvPr>
            <p:ph type="title"/>
            <p:custDataLst>
              <p:tags r:id="rId3"/>
            </p:custDataLst>
          </p:nvPr>
        </p:nvSpPr>
        <p:spPr/>
        <p:txBody>
          <a:bodyPr>
            <a:normAutofit fontScale="90000"/>
          </a:bodyPr>
          <a:lstStyle/>
          <a:p>
            <a:r>
              <a:rPr lang="zh-CN" altLang="en-US" dirty="0"/>
              <a:t>乡村振兴部分解读</a:t>
            </a:r>
            <a:endParaRPr lang="zh-CN" altLang="en-US" dirty="0"/>
          </a:p>
        </p:txBody>
      </p:sp>
      <p:sp>
        <p:nvSpPr>
          <p:cNvPr id="29" name="文本占位符 28"/>
          <p:cNvSpPr>
            <a:spLocks noGrp="1"/>
          </p:cNvSpPr>
          <p:nvPr>
            <p:ph type="body" idx="1"/>
            <p:custDataLst>
              <p:tags r:id="rId4"/>
            </p:custDataLst>
          </p:nvPr>
        </p:nvSpPr>
        <p:spPr/>
        <p:txBody>
          <a:bodyPr/>
          <a:lstStyle/>
          <a:p>
            <a:r>
              <a:rPr lang="zh-CN" altLang="en-US"/>
              <a:t>党的二十大报告中，提出全面推进乡村振兴。坚持农业农村优先发展，坚持城乡融合发展，畅通城乡要素流动。</a:t>
            </a:r>
            <a:endParaRPr lang="zh-CN" altLang="en-US"/>
          </a:p>
        </p:txBody>
      </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963285" y="1458595"/>
            <a:ext cx="5629275" cy="4092575"/>
          </a:xfrm>
          <a:prstGeom prst="rect">
            <a:avLst/>
          </a:prstGeom>
          <a:noFill/>
        </p:spPr>
        <p:txBody>
          <a:bodyPr wrap="square" rtlCol="0">
            <a:spAutoFit/>
          </a:bodyPr>
          <a:p>
            <a:pPr indent="457200" fontAlgn="auto"/>
            <a:r>
              <a:rPr lang="zh-CN" altLang="en-US" sz="2000">
                <a:latin typeface="华文楷体" panose="02010600040101010101" charset="-122"/>
                <a:ea typeface="华文楷体" panose="02010600040101010101" charset="-122"/>
                <a:cs typeface="华文楷体" panose="02010600040101010101" charset="-122"/>
              </a:rPr>
              <a:t>结合五经富镇现状城乡空间与资源特点，规划形成“两心一带引领，双轴串八组团”的乡村振兴空间格局。其中，“两心”分别为综合服务中心和大洋服务副中心，前者即五经富镇区，是全镇的政治经济文化中心、旅游服务中心和人居示范区，后者是北部片区的综合服务中心，全镇的旅游服务中心；“一带”即沿五经富河打造一河两岸滨水生态景观带；“双轴”分别以 235国道为发展主轴和以 228 省道、234省道为发展次轴；“八组团”分别为大洋国际旅游度假区组团、大北山生态组团、大洋服务组团、新能源组团、温泉休闲组团、城镇综合服务组团、东南部的特色农业种植组团和工业组团。</a:t>
            </a:r>
            <a:endParaRPr lang="zh-CN" altLang="en-US" sz="2000">
              <a:latin typeface="华文楷体" panose="02010600040101010101" charset="-122"/>
              <a:ea typeface="华文楷体" panose="02010600040101010101" charset="-122"/>
              <a:cs typeface="华文楷体" panose="02010600040101010101" charset="-122"/>
            </a:endParaRPr>
          </a:p>
        </p:txBody>
      </p:sp>
      <p:pic>
        <p:nvPicPr>
          <p:cNvPr id="4"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94005" y="1442720"/>
            <a:ext cx="5349875" cy="4066540"/>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799455" y="1436370"/>
            <a:ext cx="6157595" cy="4246245"/>
          </a:xfrm>
          <a:prstGeom prst="rect">
            <a:avLst/>
          </a:prstGeom>
          <a:noFill/>
        </p:spPr>
        <p:txBody>
          <a:bodyPr wrap="square" rtlCol="0">
            <a:spAutoFit/>
          </a:bodyPr>
          <a:p>
            <a:pPr indent="457200" fontAlgn="auto">
              <a:lnSpc>
                <a:spcPct val="150000"/>
              </a:lnSpc>
            </a:pPr>
            <a:r>
              <a:rPr lang="zh-CN" altLang="en-US" sz="2000">
                <a:latin typeface="华文楷体" panose="02010600040101010101" charset="-122"/>
                <a:ea typeface="华文楷体" panose="02010600040101010101" charset="-122"/>
                <a:cs typeface="华文楷体" panose="02010600040101010101" charset="-122"/>
              </a:rPr>
              <a:t>基于村庄发展条件的潜力评价体系，将五经富镇全镇26个乡村划分为集聚提升类村庄、城郊融合类村庄和特色保护类村庄三种不同类型，引导乡村差异化发展。其中，对于城郊融合类村庄 （9个），要有序引导城镇化，促进城乡融合，构建互促型城乡格局；对于集聚提升类村庄 （13 个)，要引导集聚、做强产业，改善服务设施，提升人居环境：对于特色保护类村庄（4个），要保护村庄的完整性、真实性和延续性，同时挖掘、利用文化特色，发展适度旅游产业。</a:t>
            </a:r>
            <a:endParaRPr lang="zh-CN" altLang="en-US" sz="2000">
              <a:latin typeface="华文楷体" panose="02010600040101010101" charset="-122"/>
              <a:ea typeface="华文楷体" panose="02010600040101010101" charset="-122"/>
              <a:cs typeface="华文楷体" panose="02010600040101010101" charset="-122"/>
            </a:endParaRPr>
          </a:p>
        </p:txBody>
      </p:sp>
      <p:pic>
        <p:nvPicPr>
          <p:cNvPr id="6" name="图片 2"/>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462915" y="1189990"/>
            <a:ext cx="4906010" cy="4690110"/>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等腰三角形 11"/>
          <p:cNvSpPr/>
          <p:nvPr>
            <p:custDataLst>
              <p:tags r:id="rId1"/>
            </p:custDataLst>
          </p:nvPr>
        </p:nvSpPr>
        <p:spPr>
          <a:xfrm flipV="1">
            <a:off x="9889412" y="0"/>
            <a:ext cx="527207" cy="304800"/>
          </a:xfrm>
          <a:prstGeom prst="triangle">
            <a:avLst/>
          </a:prstGeom>
          <a:solidFill>
            <a:srgbClr val="FFC000"/>
          </a:solidFill>
          <a:ln>
            <a:noFill/>
          </a:ln>
        </p:spPr>
        <p:style>
          <a:lnRef idx="2">
            <a:srgbClr val="1E6BC5">
              <a:shade val="50000"/>
            </a:srgbClr>
          </a:lnRef>
          <a:fillRef idx="1">
            <a:srgbClr val="1E6BC5"/>
          </a:fillRef>
          <a:effectRef idx="0">
            <a:srgbClr val="1E6BC5"/>
          </a:effectRef>
          <a:fontRef idx="minor">
            <a:sysClr val="window" lastClr="FFFFFF"/>
          </a:fontRef>
        </p:style>
        <p:txBody>
          <a:bodyPr rtlCol="0" anchor="ctr"/>
          <a:lstStyle/>
          <a:p>
            <a:pPr algn="ctr"/>
            <a:endParaRPr lang="zh-CN" altLang="en-US"/>
          </a:p>
        </p:txBody>
      </p:sp>
      <p:sp>
        <p:nvSpPr>
          <p:cNvPr id="5" name="等腰三角形 4"/>
          <p:cNvSpPr/>
          <p:nvPr>
            <p:custDataLst>
              <p:tags r:id="rId2"/>
            </p:custDataLst>
          </p:nvPr>
        </p:nvSpPr>
        <p:spPr>
          <a:xfrm rot="10800000" flipV="1">
            <a:off x="1055292" y="6553200"/>
            <a:ext cx="527207" cy="304800"/>
          </a:xfrm>
          <a:prstGeom prst="triangle">
            <a:avLst/>
          </a:prstGeom>
          <a:solidFill>
            <a:srgbClr val="FFC000"/>
          </a:solidFill>
          <a:ln>
            <a:noFill/>
          </a:ln>
        </p:spPr>
        <p:style>
          <a:lnRef idx="2">
            <a:srgbClr val="1E6BC5">
              <a:shade val="50000"/>
            </a:srgbClr>
          </a:lnRef>
          <a:fillRef idx="1">
            <a:srgbClr val="1E6BC5"/>
          </a:fillRef>
          <a:effectRef idx="0">
            <a:srgbClr val="1E6BC5"/>
          </a:effectRef>
          <a:fontRef idx="minor">
            <a:sysClr val="window" lastClr="FFFFFF"/>
          </a:fontRef>
        </p:style>
        <p:txBody>
          <a:bodyPr rtlCol="0" anchor="ctr"/>
          <a:p>
            <a:pPr algn="ctr"/>
            <a:endParaRPr lang="zh-CN" altLang="en-US"/>
          </a:p>
        </p:txBody>
      </p:sp>
      <p:sp>
        <p:nvSpPr>
          <p:cNvPr id="104" name="文本框 103"/>
          <p:cNvSpPr txBox="1"/>
          <p:nvPr/>
        </p:nvSpPr>
        <p:spPr>
          <a:xfrm>
            <a:off x="685800" y="949960"/>
            <a:ext cx="6308090" cy="1476375"/>
          </a:xfrm>
          <a:prstGeom prst="rect">
            <a:avLst/>
          </a:prstGeom>
          <a:noFill/>
          <a:ln w="9525">
            <a:noFill/>
          </a:ln>
        </p:spPr>
        <p:txBody>
          <a:bodyPr wrap="square">
            <a:spAutoFit/>
          </a:bodyPr>
          <a:p>
            <a:pPr indent="457200" fontAlgn="auto">
              <a:extLst>
                <a:ext uri="{35155182-B16C-46BC-9424-99874614C6A1}">
                  <wpsdc:indentchars xmlns:wpsdc="http://www.wps.cn/officeDocument/2017/drawingmlCustomData" val="200" checksum="59296752"/>
                </a:ext>
              </a:extLst>
            </a:pPr>
            <a:r>
              <a:rPr lang="zh-CN" b="1">
                <a:solidFill>
                  <a:schemeClr val="tx1">
                    <a:lumMod val="75000"/>
                    <a:lumOff val="25000"/>
                  </a:schemeClr>
                </a:solidFill>
                <a:latin typeface="华文楷体" panose="02010600040101010101" charset="-122"/>
                <a:ea typeface="华文楷体" panose="02010600040101010101" charset="-122"/>
              </a:rPr>
              <a:t>以往农村处于城市的附属地区，其发展动力往往来源于城市地区。而乡村振兴战略则将农村置于与城市平等的位置，从产业、生态、文化、组织、人才等各方面人手，最大限度开发农村潜能。</a:t>
            </a:r>
            <a:endParaRPr lang="zh-CN" b="1">
              <a:solidFill>
                <a:schemeClr val="tx1">
                  <a:lumMod val="75000"/>
                  <a:lumOff val="25000"/>
                </a:schemeClr>
              </a:solidFill>
              <a:latin typeface="华文楷体" panose="02010600040101010101" charset="-122"/>
              <a:ea typeface="华文楷体" panose="02010600040101010101" charset="-122"/>
            </a:endParaRPr>
          </a:p>
          <a:p>
            <a:pPr indent="457200" fontAlgn="auto">
              <a:extLst>
                <a:ext uri="{35155182-B16C-46BC-9424-99874614C6A1}">
                  <wpsdc:indentchars xmlns:wpsdc="http://www.wps.cn/officeDocument/2017/drawingmlCustomData" val="200" checksum="59296752"/>
                </a:ext>
              </a:extLst>
            </a:pPr>
            <a:endParaRPr lang="zh-CN" altLang="en-US" b="1">
              <a:solidFill>
                <a:schemeClr val="tx1">
                  <a:lumMod val="75000"/>
                  <a:lumOff val="25000"/>
                </a:schemeClr>
              </a:solidFill>
              <a:latin typeface="华文楷体" panose="02010600040101010101" charset="-122"/>
              <a:ea typeface="华文楷体" panose="02010600040101010101" charset="-122"/>
            </a:endParaRPr>
          </a:p>
        </p:txBody>
      </p:sp>
      <p:sp>
        <p:nvSpPr>
          <p:cNvPr id="6" name="文本框 5"/>
          <p:cNvSpPr txBox="1"/>
          <p:nvPr/>
        </p:nvSpPr>
        <p:spPr>
          <a:xfrm>
            <a:off x="827405" y="2534285"/>
            <a:ext cx="6096000" cy="2885440"/>
          </a:xfrm>
          <a:prstGeom prst="rect">
            <a:avLst/>
          </a:prstGeom>
          <a:noFill/>
        </p:spPr>
        <p:txBody>
          <a:bodyPr wrap="square" rtlCol="0">
            <a:noAutofit/>
          </a:bodyPr>
          <a:p>
            <a:pPr indent="457200" fontAlgn="auto">
              <a:lnSpc>
                <a:spcPct val="200000"/>
              </a:lnSpc>
              <a:extLst>
                <a:ext uri="{35155182-B16C-46BC-9424-99874614C6A1}">
                  <wpsdc:indentchars xmlns:wpsdc="http://www.wps.cn/officeDocument/2017/drawingmlCustomData" val="200" checksum="59296752"/>
                </a:ext>
              </a:extLst>
            </a:pPr>
            <a:r>
              <a:rPr lang="zh-CN">
                <a:ea typeface="等线" panose="02010600030101010101" charset="-122"/>
                <a:sym typeface="+mn-ea"/>
              </a:rPr>
              <a:t>产业振兴方面，用好政府和市场</a:t>
            </a:r>
            <a:r>
              <a:rPr lang="en-US">
                <a:latin typeface="等线" panose="02010600030101010101" charset="-122"/>
                <a:sym typeface="+mn-ea"/>
              </a:rPr>
              <a:t>“</a:t>
            </a:r>
            <a:r>
              <a:rPr lang="zh-CN">
                <a:ea typeface="等线" panose="02010600030101010101" charset="-122"/>
                <a:sym typeface="+mn-ea"/>
              </a:rPr>
              <a:t>两只手”，</a:t>
            </a:r>
            <a:endParaRPr lang="zh-CN" b="0">
              <a:ea typeface="等线" panose="02010600030101010101" charset="-122"/>
            </a:endParaRPr>
          </a:p>
          <a:p>
            <a:pPr indent="457200" fontAlgn="auto">
              <a:lnSpc>
                <a:spcPct val="200000"/>
              </a:lnSpc>
              <a:extLst>
                <a:ext uri="{35155182-B16C-46BC-9424-99874614C6A1}">
                  <wpsdc:indentchars xmlns:wpsdc="http://www.wps.cn/officeDocument/2017/drawingmlCustomData" val="200" checksum="59296752"/>
                </a:ext>
              </a:extLst>
            </a:pPr>
            <a:r>
              <a:rPr lang="zh-CN">
                <a:ea typeface="等线" panose="02010600030101010101" charset="-122"/>
                <a:sym typeface="+mn-ea"/>
              </a:rPr>
              <a:t>生态振兴方面，做好开发和保护“两道题”;</a:t>
            </a:r>
            <a:endParaRPr lang="zh-CN" b="0">
              <a:ea typeface="等线" panose="02010600030101010101" charset="-122"/>
            </a:endParaRPr>
          </a:p>
          <a:p>
            <a:pPr indent="457200" fontAlgn="auto">
              <a:lnSpc>
                <a:spcPct val="200000"/>
              </a:lnSpc>
              <a:extLst>
                <a:ext uri="{35155182-B16C-46BC-9424-99874614C6A1}">
                  <wpsdc:indentchars xmlns:wpsdc="http://www.wps.cn/officeDocument/2017/drawingmlCustomData" val="200" checksum="59296752"/>
                </a:ext>
              </a:extLst>
            </a:pPr>
            <a:r>
              <a:rPr lang="zh-CN">
                <a:ea typeface="等线" panose="02010600030101010101" charset="-122"/>
                <a:sym typeface="+mn-ea"/>
              </a:rPr>
              <a:t>文化振兴方面，下好传承和创新“两步棋”;</a:t>
            </a:r>
            <a:endParaRPr lang="zh-CN" b="0">
              <a:ea typeface="等线" panose="02010600030101010101" charset="-122"/>
            </a:endParaRPr>
          </a:p>
          <a:p>
            <a:pPr indent="457200" fontAlgn="auto">
              <a:lnSpc>
                <a:spcPct val="200000"/>
              </a:lnSpc>
              <a:extLst>
                <a:ext uri="{35155182-B16C-46BC-9424-99874614C6A1}">
                  <wpsdc:indentchars xmlns:wpsdc="http://www.wps.cn/officeDocument/2017/drawingmlCustomData" val="200" checksum="59296752"/>
                </a:ext>
              </a:extLst>
            </a:pPr>
            <a:r>
              <a:rPr lang="zh-CN">
                <a:ea typeface="等线" panose="02010600030101010101" charset="-122"/>
                <a:sym typeface="+mn-ea"/>
              </a:rPr>
              <a:t>组织振兴方面，举好治理和引领“两面旗”,</a:t>
            </a:r>
            <a:endParaRPr lang="zh-CN" b="0">
              <a:ea typeface="等线" panose="02010600030101010101" charset="-122"/>
            </a:endParaRPr>
          </a:p>
          <a:p>
            <a:pPr indent="457200" fontAlgn="auto">
              <a:lnSpc>
                <a:spcPct val="200000"/>
              </a:lnSpc>
              <a:extLst>
                <a:ext uri="{35155182-B16C-46BC-9424-99874614C6A1}">
                  <wpsdc:indentchars xmlns:wpsdc="http://www.wps.cn/officeDocument/2017/drawingmlCustomData" val="200" checksum="59296752"/>
                </a:ext>
              </a:extLst>
            </a:pPr>
            <a:r>
              <a:rPr lang="zh-CN">
                <a:ea typeface="等线" panose="02010600030101010101" charset="-122"/>
                <a:sym typeface="+mn-ea"/>
              </a:rPr>
              <a:t>人才振兴方面，走好引才和育才</a:t>
            </a:r>
            <a:r>
              <a:rPr lang="en-US">
                <a:latin typeface="等线" panose="02010600030101010101" charset="-122"/>
                <a:cs typeface="Times New Roman" panose="02020603050405020304" charset="0"/>
                <a:sym typeface="+mn-ea"/>
              </a:rPr>
              <a:t> </a:t>
            </a:r>
            <a:r>
              <a:rPr lang="en-US">
                <a:latin typeface="等线" panose="02010600030101010101" charset="-122"/>
                <a:sym typeface="+mn-ea"/>
              </a:rPr>
              <a:t>“</a:t>
            </a:r>
            <a:r>
              <a:rPr lang="zh-CN">
                <a:ea typeface="等线" panose="02010600030101010101" charset="-122"/>
                <a:sym typeface="+mn-ea"/>
              </a:rPr>
              <a:t>两条路”。</a:t>
            </a:r>
            <a:endParaRPr lang="zh-CN">
              <a:ea typeface="等线" panose="02010600030101010101" charset="-122"/>
            </a:endParaRPr>
          </a:p>
        </p:txBody>
      </p:sp>
      <p:pic>
        <p:nvPicPr>
          <p:cNvPr id="8" name="图片 7"/>
          <p:cNvPicPr/>
          <p:nvPr/>
        </p:nvPicPr>
        <p:blipFill>
          <a:blip r:embed="rId3"/>
          <a:stretch>
            <a:fillRect/>
          </a:stretch>
        </p:blipFill>
        <p:spPr>
          <a:xfrm>
            <a:off x="7188835" y="446405"/>
            <a:ext cx="4836160" cy="5965825"/>
          </a:xfrm>
          <a:prstGeom prst="rect">
            <a:avLst/>
          </a:prstGeom>
          <a:noFill/>
          <a:ln w="9525">
            <a:noFill/>
          </a:ln>
          <a:effectLst>
            <a:softEdge rad="63500"/>
          </a:effectLst>
        </p:spPr>
      </p:pic>
    </p:spTree>
    <p:custDataLst>
      <p:tags r:id="rId4"/>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custDataLst>
              <p:tags r:id="rId1"/>
            </p:custDataLst>
          </p:nvPr>
        </p:nvSpPr>
        <p:spPr>
          <a:xfrm>
            <a:off x="6914515" y="0"/>
            <a:ext cx="5277485" cy="6861810"/>
          </a:xfrm>
          <a:prstGeom prst="rect">
            <a:avLst/>
          </a:prstGeom>
          <a:solidFill>
            <a:schemeClr val="accent1"/>
          </a:solidFill>
          <a:ln>
            <a:noFill/>
          </a:ln>
          <a:effectLst>
            <a:outerShdw blurRad="127000" dist="38100" algn="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矩形 2" hidden="1"/>
          <p:cNvSpPr/>
          <p:nvPr>
            <p:custDataLst>
              <p:tags r:id="rId2"/>
            </p:custDataLst>
          </p:nvPr>
        </p:nvSpPr>
        <p:spPr>
          <a:xfrm>
            <a:off x="1636395" y="1101725"/>
            <a:ext cx="1549412" cy="4064033"/>
          </a:xfrm>
          <a:prstGeom prst="rect">
            <a:avLst/>
          </a:prstGeom>
          <a:solidFill>
            <a:schemeClr val="accent1">
              <a:alpha val="1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hidden="1"/>
          <p:cNvGrpSpPr/>
          <p:nvPr>
            <p:custDataLst>
              <p:tags r:id="rId3"/>
            </p:custDataLst>
          </p:nvPr>
        </p:nvGrpSpPr>
        <p:grpSpPr>
          <a:xfrm>
            <a:off x="1284605" y="5116226"/>
            <a:ext cx="2670493" cy="706755"/>
            <a:chOff x="1284605" y="5116226"/>
            <a:chExt cx="2670493" cy="706755"/>
          </a:xfrm>
        </p:grpSpPr>
        <p:sp>
          <p:nvSpPr>
            <p:cNvPr id="25" name="文本框 24"/>
            <p:cNvSpPr txBox="1"/>
            <p:nvPr>
              <p:custDataLst>
                <p:tags r:id="rId4"/>
              </p:custDataLst>
            </p:nvPr>
          </p:nvSpPr>
          <p:spPr>
            <a:xfrm>
              <a:off x="1806575" y="5116226"/>
              <a:ext cx="1602740" cy="706755"/>
            </a:xfrm>
            <a:prstGeom prst="rect">
              <a:avLst/>
            </a:prstGeom>
            <a:noFill/>
          </p:spPr>
          <p:txBody>
            <a:bodyPr wrap="none" rtlCol="0" anchor="ctr" anchorCtr="0">
              <a:normAutofit/>
            </a:bodyPr>
            <a:lstStyle/>
            <a:p>
              <a:pPr algn="ctr" fontAlgn="ctr"/>
              <a:r>
                <a:rPr lang="en-US" altLang="zh-CN" sz="3600" b="1">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1.2</a:t>
              </a:r>
              <a:r>
                <a:rPr lang="zh-CN" altLang="en-US" sz="3600" b="1">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倍</a:t>
              </a:r>
              <a:endParaRPr lang="zh-CN" altLang="en-US" sz="36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6" name="等腰三角形 25"/>
            <p:cNvSpPr/>
            <p:nvPr>
              <p:custDataLst>
                <p:tags r:id="rId5"/>
              </p:custDataLst>
            </p:nvPr>
          </p:nvSpPr>
          <p:spPr>
            <a:xfrm rot="5400000">
              <a:off x="3516630" y="5354351"/>
              <a:ext cx="231140" cy="23114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custDataLst>
                <p:tags r:id="rId6"/>
              </p:custDataLst>
            </p:nvPr>
          </p:nvSpPr>
          <p:spPr>
            <a:xfrm rot="5400000" flipV="1">
              <a:off x="1509395" y="5354351"/>
              <a:ext cx="231140" cy="23114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custDataLst>
                <p:tags r:id="rId7"/>
              </p:custDataLst>
            </p:nvPr>
          </p:nvCxnSpPr>
          <p:spPr>
            <a:xfrm flipH="1">
              <a:off x="1284605" y="5151786"/>
              <a:ext cx="0" cy="6350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矩形 9"/>
            <p:cNvSpPr/>
            <p:nvPr>
              <p:custDataLst>
                <p:tags r:id="rId8"/>
              </p:custDataLst>
            </p:nvPr>
          </p:nvSpPr>
          <p:spPr>
            <a:xfrm rot="5400000">
              <a:off x="3518535" y="5367686"/>
              <a:ext cx="669925" cy="20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 name="直接连接符 10" hidden="1"/>
          <p:cNvCxnSpPr/>
          <p:nvPr>
            <p:custDataLst>
              <p:tags r:id="rId9"/>
            </p:custDataLst>
          </p:nvPr>
        </p:nvCxnSpPr>
        <p:spPr>
          <a:xfrm>
            <a:off x="3955415" y="2012315"/>
            <a:ext cx="0" cy="381003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接连接符 11" hidden="1"/>
          <p:cNvCxnSpPr/>
          <p:nvPr>
            <p:custDataLst>
              <p:tags r:id="rId10"/>
            </p:custDataLst>
          </p:nvPr>
        </p:nvCxnSpPr>
        <p:spPr>
          <a:xfrm>
            <a:off x="3072765" y="2025015"/>
            <a:ext cx="889000"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05" name="图片 104"/>
          <p:cNvPicPr/>
          <p:nvPr/>
        </p:nvPicPr>
        <p:blipFill>
          <a:blip r:embed="rId11"/>
          <a:stretch>
            <a:fillRect/>
          </a:stretch>
        </p:blipFill>
        <p:spPr>
          <a:xfrm>
            <a:off x="7738110" y="622935"/>
            <a:ext cx="3810000" cy="5321935"/>
          </a:xfrm>
          <a:prstGeom prst="rect">
            <a:avLst/>
          </a:prstGeom>
          <a:noFill/>
          <a:ln w="9525">
            <a:noFill/>
          </a:ln>
        </p:spPr>
      </p:pic>
      <p:sp>
        <p:nvSpPr>
          <p:cNvPr id="13" name="文本框 12"/>
          <p:cNvSpPr txBox="1"/>
          <p:nvPr/>
        </p:nvSpPr>
        <p:spPr>
          <a:xfrm>
            <a:off x="560705" y="1361440"/>
            <a:ext cx="5831840" cy="5169535"/>
          </a:xfrm>
          <a:prstGeom prst="rect">
            <a:avLst/>
          </a:prstGeom>
          <a:noFill/>
        </p:spPr>
        <p:txBody>
          <a:bodyPr wrap="square" rtlCol="0">
            <a:spAutoFit/>
          </a:bodyPr>
          <a:p>
            <a:pPr indent="508000" fontAlgn="auto">
              <a:lnSpc>
                <a:spcPct val="150000"/>
              </a:lnSpc>
              <a:extLst>
                <a:ext uri="{35155182-B16C-46BC-9424-99874614C6A1}">
                  <wpsdc:indentchars xmlns:wpsdc="http://www.wps.cn/officeDocument/2017/drawingmlCustomData" val="200" checksum="282533468"/>
                </a:ext>
              </a:extLst>
            </a:pPr>
            <a:r>
              <a:rPr lang="zh-CN" altLang="en-US" sz="2000">
                <a:latin typeface="华文楷体" panose="02010600040101010101" charset="-122"/>
                <a:ea typeface="华文楷体" panose="02010600040101010101" charset="-122"/>
                <a:cs typeface="华文楷体" panose="02010600040101010101" charset="-122"/>
              </a:rPr>
              <a:t>在五经富镇的例子中，可以看到规划方案对乡村产业、人才、文化、组织的振兴，也就是文中的五大抓手。这是二十大报告所说的扎实推动乡村产业、人才、文化、生态、组织振兴。同时，这也是前文专家提出的“增强乡村内生动力和规划干预作用“这个议题。</a:t>
            </a:r>
            <a:endParaRPr lang="zh-CN" altLang="en-US" sz="2000">
              <a:latin typeface="华文楷体" panose="02010600040101010101" charset="-122"/>
              <a:ea typeface="华文楷体" panose="02010600040101010101" charset="-122"/>
              <a:cs typeface="华文楷体" panose="02010600040101010101" charset="-122"/>
            </a:endParaRPr>
          </a:p>
          <a:p>
            <a:pPr indent="508000" fontAlgn="auto">
              <a:lnSpc>
                <a:spcPct val="150000"/>
              </a:lnSpc>
              <a:extLst>
                <a:ext uri="{35155182-B16C-46BC-9424-99874614C6A1}">
                  <wpsdc:indentchars xmlns:wpsdc="http://www.wps.cn/officeDocument/2017/drawingmlCustomData" val="200" checksum="282533468"/>
                </a:ext>
              </a:extLst>
            </a:pPr>
            <a:r>
              <a:rPr lang="zh-CN" altLang="en-US" sz="2000">
                <a:latin typeface="华文楷体" panose="02010600040101010101" charset="-122"/>
                <a:ea typeface="华文楷体" panose="02010600040101010101" charset="-122"/>
                <a:cs typeface="华文楷体" panose="02010600040101010101" charset="-122"/>
              </a:rPr>
              <a:t>除此之外，分类引导乡村发展，也是因地制宜的表现，其中的城郊融合类村庄，就是反映二十大提出的“城乡融合发展，城乡要素流通“。而将乡村分类并引导发展，属于”不同地区的差异化前景“这个议题。</a:t>
            </a:r>
            <a:endParaRPr lang="zh-CN" altLang="en-US" sz="2000">
              <a:latin typeface="华文楷体" panose="02010600040101010101" charset="-122"/>
              <a:ea typeface="华文楷体" panose="02010600040101010101" charset="-122"/>
              <a:cs typeface="华文楷体" panose="02010600040101010101" charset="-122"/>
            </a:endParaRPr>
          </a:p>
        </p:txBody>
      </p:sp>
      <p:sp>
        <p:nvSpPr>
          <p:cNvPr id="14" name="文本框 13"/>
          <p:cNvSpPr txBox="1"/>
          <p:nvPr/>
        </p:nvSpPr>
        <p:spPr>
          <a:xfrm>
            <a:off x="435610" y="448945"/>
            <a:ext cx="5163185" cy="768350"/>
          </a:xfrm>
          <a:prstGeom prst="rect">
            <a:avLst/>
          </a:prstGeom>
          <a:noFill/>
        </p:spPr>
        <p:txBody>
          <a:bodyPr wrap="square" rtlCol="0">
            <a:spAutoFit/>
          </a:bodyPr>
          <a:p>
            <a:r>
              <a:rPr lang="zh-CN" altLang="en-US" sz="4400">
                <a:ln w="22225">
                  <a:solidFill>
                    <a:schemeClr val="accent2"/>
                  </a:solidFill>
                  <a:prstDash val="solid"/>
                </a:ln>
                <a:solidFill>
                  <a:schemeClr val="accent2">
                    <a:lumMod val="40000"/>
                    <a:lumOff val="60000"/>
                  </a:schemeClr>
                </a:solidFill>
                <a:effectLst/>
                <a:latin typeface="华文楷体" panose="02010600040101010101" charset="-122"/>
                <a:ea typeface="华文楷体" panose="02010600040101010101" charset="-122"/>
              </a:rPr>
              <a:t>我们怎么看？</a:t>
            </a:r>
            <a:endParaRPr lang="zh-CN" altLang="en-US" sz="4400">
              <a:ln w="22225">
                <a:solidFill>
                  <a:schemeClr val="accent2"/>
                </a:solidFill>
                <a:prstDash val="solid"/>
              </a:ln>
              <a:solidFill>
                <a:schemeClr val="accent2">
                  <a:lumMod val="40000"/>
                  <a:lumOff val="60000"/>
                </a:schemeClr>
              </a:solidFill>
              <a:effectLst/>
              <a:latin typeface="华文楷体" panose="02010600040101010101" charset="-122"/>
              <a:ea typeface="华文楷体" panose="02010600040101010101" charset="-122"/>
            </a:endParaRPr>
          </a:p>
        </p:txBody>
      </p:sp>
    </p:spTree>
    <p:custDataLst>
      <p:tags r:id="rId1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cstate="email">
            <a:lum/>
          </a:blip>
          <a:srcRect/>
          <a:stretch>
            <a:fillRect l="-3000" r="-3000"/>
          </a:stretch>
        </a:blipFill>
        <a:effectLst/>
      </p:bgPr>
    </p:bg>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p:txBody>
          <a:bodyPr/>
          <a:lstStyle/>
          <a:p>
            <a:r>
              <a:rPr lang="zh-CN" altLang="en-US" dirty="0"/>
              <a:t>谢谢观看</a:t>
            </a:r>
            <a:endParaRPr lang="zh-CN" altLang="en-US" dirty="0"/>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p:cNvSpPr txBox="1"/>
          <p:nvPr userDrawn="1">
            <p:custDataLst>
              <p:tags r:id="rId1"/>
            </p:custDataLst>
          </p:nvPr>
        </p:nvSpPr>
        <p:spPr>
          <a:xfrm>
            <a:off x="608965" y="1507490"/>
            <a:ext cx="10973435" cy="2422525"/>
          </a:xfrm>
          <a:prstGeom prst="rect">
            <a:avLst/>
          </a:prstGeom>
          <a:noFill/>
          <a:ln w="3175">
            <a:noFill/>
            <a:prstDash val="dash"/>
          </a:ln>
        </p:spPr>
        <p:txBody>
          <a:bodyPr wrap="square" lIns="72000" tIns="0" rIns="72000" bIns="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gn="just">
              <a:lnSpc>
                <a:spcPct val="130000"/>
              </a:lnSpc>
              <a:spcAft>
                <a:spcPts val="800"/>
              </a:spcAft>
            </a:pPr>
            <a:r>
              <a:rPr lang="zh-CN" altLang="en-US" sz="2300" spc="50" dirty="0">
                <a:ln w="3175">
                  <a:noFill/>
                  <a:prstDash val="dash"/>
                </a:ln>
                <a:solidFill>
                  <a:schemeClr val="tx1">
                    <a:lumMod val="85000"/>
                    <a:lumOff val="15000"/>
                  </a:schemeClr>
                </a:solidFill>
                <a:latin typeface="华文楷体" panose="02010600040101010101" charset="-122"/>
                <a:ea typeface="华文楷体" panose="02010600040101010101" charset="-122"/>
                <a:cs typeface="华文楷体" panose="02010600040101010101" charset="-122"/>
              </a:rPr>
              <a:t>随着城镇化快速发展引发的城乡矛盾和“三农”问题不断加深，有效应对城乡关系失调、防范城镇化发展风险成为国家现代化发展的重要取向。自国家“十一五”规划提出建设社会主义新农村，到党的十九大将乡村振兴上升为国家战略，国家的一系列加快乡村振兴和建设的政策成为推动乡村规划学科建设和规划实践不断发展的政策背景。</a:t>
            </a:r>
            <a:endParaRPr lang="zh-CN" altLang="en-US" sz="2300" spc="50" dirty="0">
              <a:ln w="3175">
                <a:noFill/>
                <a:prstDash val="dash"/>
              </a:ln>
              <a:solidFill>
                <a:schemeClr val="tx1">
                  <a:lumMod val="85000"/>
                  <a:lumOff val="15000"/>
                </a:schemeClr>
              </a:solidFill>
              <a:latin typeface="华文楷体" panose="02010600040101010101" charset="-122"/>
              <a:ea typeface="华文楷体" panose="02010600040101010101" charset="-122"/>
              <a:cs typeface="华文楷体" panose="02010600040101010101" charset="-122"/>
            </a:endParaRPr>
          </a:p>
        </p:txBody>
      </p:sp>
      <p:sp>
        <p:nvSpPr>
          <p:cNvPr id="3" name="文本框 2"/>
          <p:cNvSpPr txBox="1"/>
          <p:nvPr/>
        </p:nvSpPr>
        <p:spPr>
          <a:xfrm>
            <a:off x="3854450" y="435610"/>
            <a:ext cx="3843655" cy="768350"/>
          </a:xfrm>
          <a:prstGeom prst="rect">
            <a:avLst/>
          </a:prstGeom>
          <a:noFill/>
        </p:spPr>
        <p:txBody>
          <a:bodyPr wrap="square" rtlCol="0">
            <a:spAutoFit/>
            <a:scene3d>
              <a:camera prst="orthographicFront"/>
              <a:lightRig rig="threePt" dir="t"/>
            </a:scene3d>
          </a:bodyPr>
          <a:p>
            <a:pPr algn="ctr"/>
            <a:r>
              <a:rPr lang="zh-CN" altLang="en-US" sz="4400" b="1">
                <a:solidFill>
                  <a:schemeClr val="accent1"/>
                </a:solidFill>
                <a:effectLst>
                  <a:outerShdw blurRad="38100" dist="25400" dir="5400000" algn="ctr" rotWithShape="0">
                    <a:srgbClr val="6E747A">
                      <a:alpha val="43000"/>
                    </a:srgbClr>
                  </a:outerShdw>
                </a:effectLst>
                <a:latin typeface="华文楷体" panose="02010600040101010101" charset="-122"/>
                <a:ea typeface="华文楷体" panose="02010600040101010101" charset="-122"/>
              </a:rPr>
              <a:t>背景与现状</a:t>
            </a:r>
            <a:endParaRPr lang="zh-CN" altLang="en-US" sz="4400" b="1">
              <a:solidFill>
                <a:schemeClr val="accent1"/>
              </a:solidFill>
              <a:effectLst>
                <a:outerShdw blurRad="38100" dist="25400" dir="5400000" algn="ctr" rotWithShape="0">
                  <a:srgbClr val="6E747A">
                    <a:alpha val="43000"/>
                  </a:srgbClr>
                </a:outerShdw>
              </a:effectLst>
              <a:latin typeface="华文楷体" panose="02010600040101010101" charset="-122"/>
              <a:ea typeface="华文楷体" panose="02010600040101010101" charset="-122"/>
            </a:endParaRPr>
          </a:p>
        </p:txBody>
      </p:sp>
      <p:pic>
        <p:nvPicPr>
          <p:cNvPr id="101" name="图片 100"/>
          <p:cNvPicPr/>
          <p:nvPr/>
        </p:nvPicPr>
        <p:blipFill>
          <a:blip r:embed="rId2"/>
          <a:stretch>
            <a:fillRect/>
          </a:stretch>
        </p:blipFill>
        <p:spPr>
          <a:xfrm>
            <a:off x="2799080" y="3686175"/>
            <a:ext cx="3892550" cy="2971165"/>
          </a:xfrm>
          <a:prstGeom prst="rect">
            <a:avLst/>
          </a:prstGeom>
          <a:noFill/>
          <a:ln w="9525">
            <a:noFill/>
          </a:ln>
        </p:spPr>
      </p:pic>
      <p:pic>
        <p:nvPicPr>
          <p:cNvPr id="102" name="图片 101"/>
          <p:cNvPicPr/>
          <p:nvPr/>
        </p:nvPicPr>
        <p:blipFill>
          <a:blip r:embed="rId3"/>
          <a:stretch>
            <a:fillRect/>
          </a:stretch>
        </p:blipFill>
        <p:spPr>
          <a:xfrm>
            <a:off x="7090410" y="3686810"/>
            <a:ext cx="3893185" cy="2970530"/>
          </a:xfrm>
          <a:prstGeom prst="rect">
            <a:avLst/>
          </a:prstGeom>
          <a:noFill/>
          <a:ln w="9525">
            <a:noFill/>
          </a:ln>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childTnLst>
                          </p:cTn>
                        </p:par>
                        <p:par>
                          <p:cTn id="9" fill="hold">
                            <p:stCondLst>
                              <p:cond delay="0"/>
                            </p:stCondLst>
                            <p:childTnLst>
                              <p:par>
                                <p:cTn id="10" presetID="9" presetClass="entr" presetSubtype="0" fill="hold" grpId="0" nodeType="afterEffect">
                                  <p:stCondLst>
                                    <p:cond delay="0"/>
                                  </p:stCondLst>
                                  <p:childTnLst>
                                    <p:set>
                                      <p:cBhvr>
                                        <p:cTn id="11" dur="1000" fill="hold">
                                          <p:stCondLst>
                                            <p:cond delay="0"/>
                                          </p:stCondLst>
                                        </p:cTn>
                                        <p:tgtEl>
                                          <p:spTgt spid="6"/>
                                        </p:tgtEl>
                                        <p:attrNameLst>
                                          <p:attrName>style.visibility</p:attrName>
                                        </p:attrNameLst>
                                      </p:cBhvr>
                                      <p:to>
                                        <p:strVal val="visible"/>
                                      </p:to>
                                    </p:set>
                                    <p:animEffect transition="in" filter="dissolve">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custDataLst>
              <p:tags r:id="rId1"/>
            </p:custDataLst>
          </p:nvPr>
        </p:nvCxnSpPr>
        <p:spPr>
          <a:xfrm>
            <a:off x="1019863" y="5107751"/>
            <a:ext cx="3234045" cy="0"/>
          </a:xfrm>
          <a:prstGeom prst="line">
            <a:avLst/>
          </a:prstGeom>
          <a:solidFill>
            <a:schemeClr val="accent1"/>
          </a:solidFill>
          <a:ln w="127000" cap="rnd">
            <a:solidFill>
              <a:schemeClr val="accent1"/>
            </a:solidFill>
          </a:ln>
        </p:spPr>
        <p:style>
          <a:lnRef idx="1">
            <a:srgbClr val="FC0A6C"/>
          </a:lnRef>
          <a:fillRef idx="0">
            <a:srgbClr val="FC0A6C"/>
          </a:fillRef>
          <a:effectRef idx="0">
            <a:srgbClr val="FC0A6C"/>
          </a:effectRef>
          <a:fontRef idx="minor">
            <a:srgbClr val="262626"/>
          </a:fontRef>
        </p:style>
      </p:cxnSp>
      <p:sp>
        <p:nvSpPr>
          <p:cNvPr id="28" name="文本框 27"/>
          <p:cNvSpPr txBox="1"/>
          <p:nvPr>
            <p:custDataLst>
              <p:tags r:id="rId2"/>
            </p:custDataLst>
          </p:nvPr>
        </p:nvSpPr>
        <p:spPr>
          <a:xfrm>
            <a:off x="1673225" y="2974340"/>
            <a:ext cx="2176145" cy="504825"/>
          </a:xfrm>
          <a:prstGeom prst="rect">
            <a:avLst/>
          </a:prstGeom>
          <a:noFill/>
        </p:spPr>
        <p:txBody>
          <a:bodyPr wrap="square" lIns="90000" tIns="46800" rIns="90000" bIns="46800" rtlCol="0">
            <a:noAutofit/>
          </a:bodyPr>
          <a:lstStyle/>
          <a:p>
            <a:r>
              <a:rPr lang="en-US" altLang="zh-CN" sz="3600" b="1">
                <a:solidFill>
                  <a:schemeClr val="accent1"/>
                </a:solidFill>
                <a:latin typeface="Arial" panose="020B0604020202020204" pitchFamily="34" charset="0"/>
                <a:cs typeface="Arial" panose="020B0604020202020204" pitchFamily="34" charset="0"/>
              </a:rPr>
              <a:t>“</a:t>
            </a:r>
            <a:r>
              <a:rPr lang="zh-CN" altLang="en-US" sz="3600" b="1">
                <a:solidFill>
                  <a:schemeClr val="accent1"/>
                </a:solidFill>
                <a:latin typeface="Arial" panose="020B0604020202020204" pitchFamily="34" charset="0"/>
                <a:cs typeface="Arial" panose="020B0604020202020204" pitchFamily="34" charset="0"/>
              </a:rPr>
              <a:t>十一五</a:t>
            </a:r>
            <a:r>
              <a:rPr lang="en-US" altLang="zh-CN" sz="3600" b="1">
                <a:solidFill>
                  <a:schemeClr val="accent1"/>
                </a:solidFill>
                <a:latin typeface="Arial" panose="020B0604020202020204" pitchFamily="34" charset="0"/>
                <a:cs typeface="Arial" panose="020B0604020202020204" pitchFamily="34" charset="0"/>
              </a:rPr>
              <a:t>”</a:t>
            </a:r>
            <a:endParaRPr lang="en-US" altLang="zh-CN" sz="3600" b="1">
              <a:solidFill>
                <a:schemeClr val="accent1"/>
              </a:solidFill>
              <a:latin typeface="Arial" panose="020B0604020202020204" pitchFamily="34" charset="0"/>
              <a:cs typeface="Arial" panose="020B0604020202020204" pitchFamily="34" charset="0"/>
            </a:endParaRPr>
          </a:p>
        </p:txBody>
      </p:sp>
      <p:sp>
        <p:nvSpPr>
          <p:cNvPr id="29" name="椭圆 28"/>
          <p:cNvSpPr/>
          <p:nvPr>
            <p:custDataLst>
              <p:tags r:id="rId3"/>
            </p:custDataLst>
          </p:nvPr>
        </p:nvSpPr>
        <p:spPr>
          <a:xfrm>
            <a:off x="876812" y="4903070"/>
            <a:ext cx="409298" cy="409298"/>
          </a:xfrm>
          <a:prstGeom prst="ellipse">
            <a:avLst/>
          </a:prstGeom>
          <a:solidFill>
            <a:srgbClr val="FCFCFC"/>
          </a:solidFill>
          <a:ln w="101600">
            <a:solidFill>
              <a:schemeClr val="accent1"/>
            </a:solidFill>
          </a:ln>
        </p:spPr>
        <p:style>
          <a:lnRef idx="2">
            <a:srgbClr val="FC0A6C">
              <a:shade val="50000"/>
            </a:srgbClr>
          </a:lnRef>
          <a:fillRef idx="1">
            <a:srgbClr val="FC0A6C"/>
          </a:fillRef>
          <a:effectRef idx="0">
            <a:srgbClr val="FC0A6C"/>
          </a:effectRef>
          <a:fontRef idx="minor">
            <a:srgbClr val="FCFCFC"/>
          </a:fontRef>
        </p:style>
        <p:txBody>
          <a:bodyPr rtlCol="0" anchor="ctr"/>
          <a:lstStyle/>
          <a:p>
            <a:pPr algn="ctr"/>
            <a:endParaRPr lang="zh-CN" altLang="en-US"/>
          </a:p>
        </p:txBody>
      </p:sp>
      <p:cxnSp>
        <p:nvCxnSpPr>
          <p:cNvPr id="30" name="直接连接符 29"/>
          <p:cNvCxnSpPr/>
          <p:nvPr>
            <p:custDataLst>
              <p:tags r:id="rId4"/>
            </p:custDataLst>
          </p:nvPr>
        </p:nvCxnSpPr>
        <p:spPr>
          <a:xfrm>
            <a:off x="1081461" y="2129972"/>
            <a:ext cx="0" cy="2755985"/>
          </a:xfrm>
          <a:prstGeom prst="line">
            <a:avLst/>
          </a:prstGeom>
          <a:ln>
            <a:solidFill>
              <a:schemeClr val="accent1"/>
            </a:solidFill>
          </a:ln>
        </p:spPr>
        <p:style>
          <a:lnRef idx="1">
            <a:srgbClr val="FC0A6C"/>
          </a:lnRef>
          <a:fillRef idx="0">
            <a:srgbClr val="FC0A6C"/>
          </a:fillRef>
          <a:effectRef idx="0">
            <a:srgbClr val="FC0A6C"/>
          </a:effectRef>
          <a:fontRef idx="minor">
            <a:srgbClr val="262626"/>
          </a:fontRef>
        </p:style>
      </p:cxnSp>
      <p:sp>
        <p:nvSpPr>
          <p:cNvPr id="31" name="泪滴形 30"/>
          <p:cNvSpPr/>
          <p:nvPr>
            <p:custDataLst>
              <p:tags r:id="rId5"/>
            </p:custDataLst>
          </p:nvPr>
        </p:nvSpPr>
        <p:spPr>
          <a:xfrm rot="8100000">
            <a:off x="992328" y="1914628"/>
            <a:ext cx="178979" cy="178979"/>
          </a:xfrm>
          <a:prstGeom prst="teardrop">
            <a:avLst/>
          </a:prstGeom>
          <a:solidFill>
            <a:schemeClr val="accent1"/>
          </a:solidFill>
          <a:ln>
            <a:noFill/>
          </a:ln>
        </p:spPr>
        <p:style>
          <a:lnRef idx="2">
            <a:srgbClr val="FC0A6C">
              <a:shade val="50000"/>
            </a:srgbClr>
          </a:lnRef>
          <a:fillRef idx="1">
            <a:srgbClr val="FC0A6C"/>
          </a:fillRef>
          <a:effectRef idx="0">
            <a:srgbClr val="FC0A6C"/>
          </a:effectRef>
          <a:fontRef idx="minor">
            <a:srgbClr val="FCFCFC"/>
          </a:fontRef>
        </p:style>
        <p:txBody>
          <a:bodyPr rtlCol="0" anchor="ctr"/>
          <a:lstStyle/>
          <a:p>
            <a:pPr algn="ctr"/>
            <a:endParaRPr lang="zh-CN" altLang="en-US"/>
          </a:p>
        </p:txBody>
      </p:sp>
      <p:cxnSp>
        <p:nvCxnSpPr>
          <p:cNvPr id="17" name="直接连接符 16"/>
          <p:cNvCxnSpPr/>
          <p:nvPr>
            <p:custDataLst>
              <p:tags r:id="rId6"/>
            </p:custDataLst>
          </p:nvPr>
        </p:nvCxnSpPr>
        <p:spPr>
          <a:xfrm>
            <a:off x="4299949" y="5109048"/>
            <a:ext cx="3234045" cy="0"/>
          </a:xfrm>
          <a:prstGeom prst="line">
            <a:avLst/>
          </a:prstGeom>
          <a:ln w="127000" cap="rnd">
            <a:solidFill>
              <a:schemeClr val="accent2"/>
            </a:solidFill>
          </a:ln>
        </p:spPr>
        <p:style>
          <a:lnRef idx="1">
            <a:srgbClr val="FC0A6C"/>
          </a:lnRef>
          <a:fillRef idx="0">
            <a:srgbClr val="FC0A6C"/>
          </a:fillRef>
          <a:effectRef idx="0">
            <a:srgbClr val="FC0A6C"/>
          </a:effectRef>
          <a:fontRef idx="minor">
            <a:srgbClr val="262626"/>
          </a:fontRef>
        </p:style>
      </p:cxnSp>
      <p:sp>
        <p:nvSpPr>
          <p:cNvPr id="19" name="文本框 18"/>
          <p:cNvSpPr txBox="1"/>
          <p:nvPr>
            <p:custDataLst>
              <p:tags r:id="rId7"/>
            </p:custDataLst>
          </p:nvPr>
        </p:nvSpPr>
        <p:spPr>
          <a:xfrm>
            <a:off x="5013325" y="3479165"/>
            <a:ext cx="2145030" cy="587375"/>
          </a:xfrm>
          <a:prstGeom prst="rect">
            <a:avLst/>
          </a:prstGeom>
          <a:noFill/>
        </p:spPr>
        <p:txBody>
          <a:bodyPr wrap="square" lIns="90000" tIns="46800" rIns="90000" bIns="46800" rtlCol="0">
            <a:noAutofit/>
          </a:bodyPr>
          <a:lstStyle/>
          <a:p>
            <a:r>
              <a:rPr lang="en-US" altLang="zh-CN" sz="3600" b="1">
                <a:solidFill>
                  <a:schemeClr val="accent2"/>
                </a:solidFill>
                <a:latin typeface="Arial" panose="020B0604020202020204" pitchFamily="34" charset="0"/>
                <a:cs typeface="Arial" panose="020B0604020202020204" pitchFamily="34" charset="0"/>
              </a:rPr>
              <a:t>“</a:t>
            </a:r>
            <a:r>
              <a:rPr lang="zh-CN" altLang="en-US" sz="3600" b="1">
                <a:solidFill>
                  <a:schemeClr val="accent2"/>
                </a:solidFill>
                <a:latin typeface="Arial" panose="020B0604020202020204" pitchFamily="34" charset="0"/>
                <a:cs typeface="Arial" panose="020B0604020202020204" pitchFamily="34" charset="0"/>
              </a:rPr>
              <a:t>十九大</a:t>
            </a:r>
            <a:r>
              <a:rPr lang="en-US" altLang="zh-CN" sz="3600" b="1">
                <a:solidFill>
                  <a:schemeClr val="accent2"/>
                </a:solidFill>
                <a:latin typeface="Arial" panose="020B0604020202020204" pitchFamily="34" charset="0"/>
                <a:cs typeface="Arial" panose="020B0604020202020204" pitchFamily="34" charset="0"/>
              </a:rPr>
              <a:t>”</a:t>
            </a:r>
            <a:endParaRPr lang="en-US" altLang="zh-CN" sz="3600" b="1">
              <a:solidFill>
                <a:schemeClr val="accent2"/>
              </a:solidFill>
              <a:latin typeface="Arial" panose="020B0604020202020204" pitchFamily="34" charset="0"/>
              <a:cs typeface="Arial" panose="020B0604020202020204" pitchFamily="34" charset="0"/>
            </a:endParaRPr>
          </a:p>
        </p:txBody>
      </p:sp>
      <p:sp>
        <p:nvSpPr>
          <p:cNvPr id="20" name="椭圆 19"/>
          <p:cNvSpPr/>
          <p:nvPr>
            <p:custDataLst>
              <p:tags r:id="rId8"/>
            </p:custDataLst>
          </p:nvPr>
        </p:nvSpPr>
        <p:spPr>
          <a:xfrm>
            <a:off x="4156897" y="4904367"/>
            <a:ext cx="409298" cy="409298"/>
          </a:xfrm>
          <a:prstGeom prst="ellipse">
            <a:avLst/>
          </a:prstGeom>
          <a:solidFill>
            <a:srgbClr val="FCFCFC"/>
          </a:solidFill>
          <a:ln w="101600">
            <a:solidFill>
              <a:schemeClr val="accent2"/>
            </a:solidFill>
          </a:ln>
        </p:spPr>
        <p:style>
          <a:lnRef idx="2">
            <a:srgbClr val="FC0A6C">
              <a:shade val="50000"/>
            </a:srgbClr>
          </a:lnRef>
          <a:fillRef idx="1">
            <a:srgbClr val="FC0A6C"/>
          </a:fillRef>
          <a:effectRef idx="0">
            <a:srgbClr val="FC0A6C"/>
          </a:effectRef>
          <a:fontRef idx="minor">
            <a:srgbClr val="FCFCFC"/>
          </a:fontRef>
        </p:style>
        <p:txBody>
          <a:bodyPr rtlCol="0" anchor="ctr"/>
          <a:lstStyle/>
          <a:p>
            <a:pPr algn="ctr"/>
            <a:endParaRPr lang="zh-CN" altLang="en-US"/>
          </a:p>
        </p:txBody>
      </p:sp>
      <p:cxnSp>
        <p:nvCxnSpPr>
          <p:cNvPr id="21" name="直接连接符 20"/>
          <p:cNvCxnSpPr/>
          <p:nvPr>
            <p:custDataLst>
              <p:tags r:id="rId9"/>
            </p:custDataLst>
          </p:nvPr>
        </p:nvCxnSpPr>
        <p:spPr>
          <a:xfrm>
            <a:off x="4361546" y="2131269"/>
            <a:ext cx="0" cy="2755985"/>
          </a:xfrm>
          <a:prstGeom prst="line">
            <a:avLst/>
          </a:prstGeom>
          <a:ln>
            <a:solidFill>
              <a:schemeClr val="accent2"/>
            </a:solidFill>
          </a:ln>
        </p:spPr>
        <p:style>
          <a:lnRef idx="1">
            <a:srgbClr val="FC0A6C"/>
          </a:lnRef>
          <a:fillRef idx="0">
            <a:srgbClr val="FC0A6C"/>
          </a:fillRef>
          <a:effectRef idx="0">
            <a:srgbClr val="FC0A6C"/>
          </a:effectRef>
          <a:fontRef idx="minor">
            <a:srgbClr val="262626"/>
          </a:fontRef>
        </p:style>
      </p:cxnSp>
      <p:sp>
        <p:nvSpPr>
          <p:cNvPr id="22" name="泪滴形 21"/>
          <p:cNvSpPr/>
          <p:nvPr>
            <p:custDataLst>
              <p:tags r:id="rId10"/>
            </p:custDataLst>
          </p:nvPr>
        </p:nvSpPr>
        <p:spPr>
          <a:xfrm rot="8100000">
            <a:off x="4272413" y="1915925"/>
            <a:ext cx="178979" cy="178979"/>
          </a:xfrm>
          <a:prstGeom prst="teardrop">
            <a:avLst/>
          </a:prstGeom>
          <a:solidFill>
            <a:schemeClr val="accent2"/>
          </a:solidFill>
          <a:ln>
            <a:noFill/>
          </a:ln>
        </p:spPr>
        <p:style>
          <a:lnRef idx="2">
            <a:srgbClr val="FC0A6C">
              <a:shade val="50000"/>
            </a:srgbClr>
          </a:lnRef>
          <a:fillRef idx="1">
            <a:srgbClr val="FC0A6C"/>
          </a:fillRef>
          <a:effectRef idx="0">
            <a:srgbClr val="FC0A6C"/>
          </a:effectRef>
          <a:fontRef idx="minor">
            <a:srgbClr val="FCFCFC"/>
          </a:fontRef>
        </p:style>
        <p:txBody>
          <a:bodyPr rtlCol="0" anchor="ctr"/>
          <a:lstStyle/>
          <a:p>
            <a:pPr algn="ctr"/>
            <a:endParaRPr lang="zh-CN" altLang="en-US"/>
          </a:p>
        </p:txBody>
      </p:sp>
      <p:cxnSp>
        <p:nvCxnSpPr>
          <p:cNvPr id="33" name="直接连接符 32"/>
          <p:cNvCxnSpPr/>
          <p:nvPr>
            <p:custDataLst>
              <p:tags r:id="rId11"/>
            </p:custDataLst>
          </p:nvPr>
        </p:nvCxnSpPr>
        <p:spPr>
          <a:xfrm>
            <a:off x="7589030" y="5109048"/>
            <a:ext cx="3177300" cy="0"/>
          </a:xfrm>
          <a:prstGeom prst="line">
            <a:avLst/>
          </a:prstGeom>
          <a:ln w="127000" cap="rnd">
            <a:solidFill>
              <a:schemeClr val="accent3"/>
            </a:solidFill>
          </a:ln>
        </p:spPr>
        <p:style>
          <a:lnRef idx="1">
            <a:srgbClr val="FC0A6C"/>
          </a:lnRef>
          <a:fillRef idx="0">
            <a:srgbClr val="FC0A6C"/>
          </a:fillRef>
          <a:effectRef idx="0">
            <a:srgbClr val="FC0A6C"/>
          </a:effectRef>
          <a:fontRef idx="minor">
            <a:srgbClr val="262626"/>
          </a:fontRef>
        </p:style>
      </p:cxnSp>
      <p:sp>
        <p:nvSpPr>
          <p:cNvPr id="36" name="椭圆 35"/>
          <p:cNvSpPr/>
          <p:nvPr>
            <p:custDataLst>
              <p:tags r:id="rId12"/>
            </p:custDataLst>
          </p:nvPr>
        </p:nvSpPr>
        <p:spPr>
          <a:xfrm>
            <a:off x="7401958" y="4904367"/>
            <a:ext cx="409298" cy="409298"/>
          </a:xfrm>
          <a:prstGeom prst="ellipse">
            <a:avLst/>
          </a:prstGeom>
          <a:solidFill>
            <a:srgbClr val="FCFCFC"/>
          </a:solidFill>
          <a:ln w="101600">
            <a:solidFill>
              <a:schemeClr val="accent3"/>
            </a:solidFill>
          </a:ln>
        </p:spPr>
        <p:style>
          <a:lnRef idx="2">
            <a:srgbClr val="FC0A6C">
              <a:shade val="50000"/>
            </a:srgbClr>
          </a:lnRef>
          <a:fillRef idx="1">
            <a:srgbClr val="FC0A6C"/>
          </a:fillRef>
          <a:effectRef idx="0">
            <a:srgbClr val="FC0A6C"/>
          </a:effectRef>
          <a:fontRef idx="minor">
            <a:srgbClr val="FCFCFC"/>
          </a:fontRef>
        </p:style>
        <p:txBody>
          <a:bodyPr rtlCol="0" anchor="ctr"/>
          <a:lstStyle/>
          <a:p>
            <a:pPr algn="ctr"/>
            <a:endParaRPr lang="zh-CN" altLang="en-US"/>
          </a:p>
        </p:txBody>
      </p:sp>
      <p:cxnSp>
        <p:nvCxnSpPr>
          <p:cNvPr id="37" name="直接连接符 36"/>
          <p:cNvCxnSpPr/>
          <p:nvPr>
            <p:custDataLst>
              <p:tags r:id="rId13"/>
            </p:custDataLst>
          </p:nvPr>
        </p:nvCxnSpPr>
        <p:spPr>
          <a:xfrm>
            <a:off x="7606607" y="2131269"/>
            <a:ext cx="0" cy="2755985"/>
          </a:xfrm>
          <a:prstGeom prst="line">
            <a:avLst/>
          </a:prstGeom>
          <a:ln>
            <a:solidFill>
              <a:schemeClr val="accent3"/>
            </a:solidFill>
          </a:ln>
        </p:spPr>
        <p:style>
          <a:lnRef idx="1">
            <a:srgbClr val="FC0A6C"/>
          </a:lnRef>
          <a:fillRef idx="0">
            <a:srgbClr val="FC0A6C"/>
          </a:fillRef>
          <a:effectRef idx="0">
            <a:srgbClr val="FC0A6C"/>
          </a:effectRef>
          <a:fontRef idx="minor">
            <a:srgbClr val="262626"/>
          </a:fontRef>
        </p:style>
      </p:cxnSp>
      <p:sp>
        <p:nvSpPr>
          <p:cNvPr id="38" name="泪滴形 37"/>
          <p:cNvSpPr/>
          <p:nvPr>
            <p:custDataLst>
              <p:tags r:id="rId14"/>
            </p:custDataLst>
          </p:nvPr>
        </p:nvSpPr>
        <p:spPr>
          <a:xfrm rot="8100000">
            <a:off x="7517474" y="1915925"/>
            <a:ext cx="178979" cy="178979"/>
          </a:xfrm>
          <a:prstGeom prst="teardrop">
            <a:avLst/>
          </a:prstGeom>
          <a:solidFill>
            <a:schemeClr val="accent3"/>
          </a:solidFill>
          <a:ln>
            <a:noFill/>
          </a:ln>
        </p:spPr>
        <p:style>
          <a:lnRef idx="2">
            <a:srgbClr val="FC0A6C">
              <a:shade val="50000"/>
            </a:srgbClr>
          </a:lnRef>
          <a:fillRef idx="1">
            <a:srgbClr val="FC0A6C"/>
          </a:fillRef>
          <a:effectRef idx="0">
            <a:srgbClr val="FC0A6C"/>
          </a:effectRef>
          <a:fontRef idx="minor">
            <a:srgbClr val="FCFCFC"/>
          </a:fontRef>
        </p:style>
        <p:txBody>
          <a:bodyPr rtlCol="0" anchor="ctr"/>
          <a:lstStyle/>
          <a:p>
            <a:pPr algn="ctr"/>
            <a:endParaRPr lang="zh-CN" altLang="en-US"/>
          </a:p>
        </p:txBody>
      </p:sp>
      <p:sp>
        <p:nvSpPr>
          <p:cNvPr id="5" name="文本框 4"/>
          <p:cNvSpPr txBox="1"/>
          <p:nvPr/>
        </p:nvSpPr>
        <p:spPr>
          <a:xfrm>
            <a:off x="1673225" y="2329180"/>
            <a:ext cx="2292350" cy="645160"/>
          </a:xfrm>
          <a:prstGeom prst="rect">
            <a:avLst/>
          </a:prstGeom>
          <a:noFill/>
        </p:spPr>
        <p:txBody>
          <a:bodyPr wrap="square" rtlCol="0">
            <a:spAutoFit/>
          </a:bodyPr>
          <a:p>
            <a:r>
              <a:rPr lang="zh-CN" altLang="en-US">
                <a:solidFill>
                  <a:schemeClr val="tx1">
                    <a:lumMod val="75000"/>
                    <a:lumOff val="25000"/>
                  </a:schemeClr>
                </a:solidFill>
                <a:latin typeface="华文楷体" panose="02010600040101010101" charset="-122"/>
                <a:ea typeface="华文楷体" panose="02010600040101010101" charset="-122"/>
              </a:rPr>
              <a:t>规划提出建设社会主义新农村</a:t>
            </a:r>
            <a:endParaRPr lang="zh-CN" altLang="en-US">
              <a:solidFill>
                <a:schemeClr val="tx1">
                  <a:lumMod val="75000"/>
                  <a:lumOff val="25000"/>
                </a:schemeClr>
              </a:solidFill>
              <a:latin typeface="华文楷体" panose="02010600040101010101" charset="-122"/>
              <a:ea typeface="华文楷体" panose="02010600040101010101" charset="-122"/>
            </a:endParaRPr>
          </a:p>
        </p:txBody>
      </p:sp>
      <p:sp>
        <p:nvSpPr>
          <p:cNvPr id="6" name="文本框 5"/>
          <p:cNvSpPr txBox="1"/>
          <p:nvPr/>
        </p:nvSpPr>
        <p:spPr>
          <a:xfrm>
            <a:off x="4940935" y="2834005"/>
            <a:ext cx="2292350" cy="645160"/>
          </a:xfrm>
          <a:prstGeom prst="rect">
            <a:avLst/>
          </a:prstGeom>
          <a:noFill/>
        </p:spPr>
        <p:txBody>
          <a:bodyPr wrap="square" rtlCol="0">
            <a:spAutoFit/>
          </a:bodyPr>
          <a:p>
            <a:r>
              <a:rPr lang="zh-CN" altLang="en-US">
                <a:solidFill>
                  <a:schemeClr val="tx1">
                    <a:lumMod val="75000"/>
                    <a:lumOff val="25000"/>
                  </a:schemeClr>
                </a:solidFill>
                <a:latin typeface="华文楷体" panose="02010600040101010101" charset="-122"/>
                <a:ea typeface="华文楷体" panose="02010600040101010101" charset="-122"/>
              </a:rPr>
              <a:t>提出的打赢脱贫攻坚战的目标</a:t>
            </a:r>
            <a:endParaRPr lang="zh-CN" altLang="en-US">
              <a:solidFill>
                <a:schemeClr val="tx1">
                  <a:lumMod val="75000"/>
                  <a:lumOff val="25000"/>
                </a:schemeClr>
              </a:solidFill>
              <a:latin typeface="华文楷体" panose="02010600040101010101" charset="-122"/>
              <a:ea typeface="华文楷体" panose="02010600040101010101" charset="-122"/>
            </a:endParaRPr>
          </a:p>
        </p:txBody>
      </p:sp>
      <p:sp>
        <p:nvSpPr>
          <p:cNvPr id="7" name="文本框 6"/>
          <p:cNvSpPr txBox="1"/>
          <p:nvPr/>
        </p:nvSpPr>
        <p:spPr>
          <a:xfrm>
            <a:off x="7955280" y="3213100"/>
            <a:ext cx="2520315" cy="922020"/>
          </a:xfrm>
          <a:prstGeom prst="rect">
            <a:avLst/>
          </a:prstGeom>
          <a:noFill/>
        </p:spPr>
        <p:txBody>
          <a:bodyPr wrap="square" rtlCol="0">
            <a:spAutoFit/>
          </a:bodyPr>
          <a:p>
            <a:r>
              <a:rPr lang="zh-CN" altLang="en-US">
                <a:solidFill>
                  <a:schemeClr val="tx1">
                    <a:lumMod val="75000"/>
                    <a:lumOff val="25000"/>
                  </a:schemeClr>
                </a:solidFill>
                <a:latin typeface="华文楷体" panose="02010600040101010101" charset="-122"/>
                <a:ea typeface="华文楷体" panose="02010600040101010101" charset="-122"/>
              </a:rPr>
              <a:t>提出新发展阶段“全面实施乡村振兴战略”的要求</a:t>
            </a:r>
            <a:endParaRPr lang="zh-CN" altLang="en-US">
              <a:solidFill>
                <a:schemeClr val="tx1">
                  <a:lumMod val="75000"/>
                  <a:lumOff val="25000"/>
                </a:schemeClr>
              </a:solidFill>
              <a:latin typeface="华文楷体" panose="02010600040101010101" charset="-122"/>
              <a:ea typeface="华文楷体" panose="02010600040101010101" charset="-122"/>
            </a:endParaRPr>
          </a:p>
        </p:txBody>
      </p:sp>
      <p:sp>
        <p:nvSpPr>
          <p:cNvPr id="8" name="文本框 7"/>
          <p:cNvSpPr txBox="1"/>
          <p:nvPr>
            <p:custDataLst>
              <p:tags r:id="rId15"/>
            </p:custDataLst>
          </p:nvPr>
        </p:nvSpPr>
        <p:spPr>
          <a:xfrm>
            <a:off x="7733514" y="4286596"/>
            <a:ext cx="2955441" cy="587830"/>
          </a:xfrm>
          <a:prstGeom prst="rect">
            <a:avLst/>
          </a:prstGeom>
          <a:noFill/>
        </p:spPr>
        <p:txBody>
          <a:bodyPr wrap="square" lIns="90000" tIns="46800" rIns="90000" bIns="46800" rtlCol="0">
            <a:noAutofit/>
          </a:bodyPr>
          <a:p>
            <a:r>
              <a:rPr lang="en-US" altLang="zh-CN" sz="2800" b="1">
                <a:solidFill>
                  <a:schemeClr val="accent2"/>
                </a:solidFill>
                <a:latin typeface="Arial" panose="020B0604020202020204" pitchFamily="34" charset="0"/>
                <a:cs typeface="Arial" panose="020B0604020202020204" pitchFamily="34" charset="0"/>
              </a:rPr>
              <a:t>“</a:t>
            </a:r>
            <a:r>
              <a:rPr lang="zh-CN" altLang="en-US" sz="2800" b="1">
                <a:solidFill>
                  <a:schemeClr val="accent2"/>
                </a:solidFill>
                <a:latin typeface="Arial" panose="020B0604020202020204" pitchFamily="34" charset="0"/>
                <a:cs typeface="Arial" panose="020B0604020202020204" pitchFamily="34" charset="0"/>
              </a:rPr>
              <a:t>十九届五中全会</a:t>
            </a:r>
            <a:r>
              <a:rPr lang="en-US" altLang="zh-CN" sz="2800" b="1">
                <a:solidFill>
                  <a:schemeClr val="accent2"/>
                </a:solidFill>
                <a:latin typeface="Arial" panose="020B0604020202020204" pitchFamily="34" charset="0"/>
                <a:cs typeface="Arial" panose="020B0604020202020204" pitchFamily="34" charset="0"/>
              </a:rPr>
              <a:t>”</a:t>
            </a:r>
            <a:endParaRPr lang="en-US" altLang="zh-CN" sz="2800" b="1">
              <a:solidFill>
                <a:schemeClr val="accent2"/>
              </a:solidFill>
              <a:latin typeface="Arial" panose="020B0604020202020204" pitchFamily="34" charset="0"/>
              <a:cs typeface="Arial" panose="020B0604020202020204" pitchFamily="34" charset="0"/>
            </a:endParaRPr>
          </a:p>
        </p:txBody>
      </p:sp>
      <p:sp>
        <p:nvSpPr>
          <p:cNvPr id="45" name="文本框 44"/>
          <p:cNvSpPr txBox="1"/>
          <p:nvPr/>
        </p:nvSpPr>
        <p:spPr>
          <a:xfrm>
            <a:off x="1208405" y="705485"/>
            <a:ext cx="8955405" cy="953135"/>
          </a:xfrm>
          <a:prstGeom prst="rect">
            <a:avLst/>
          </a:prstGeom>
          <a:noFill/>
        </p:spPr>
        <p:txBody>
          <a:bodyPr wrap="square" rtlCol="0">
            <a:spAutoFit/>
          </a:bodyPr>
          <a:p>
            <a:r>
              <a:rPr lang="en-US" altLang="zh-CN" sz="2800" b="1">
                <a:solidFill>
                  <a:schemeClr val="accent1">
                    <a:lumMod val="75000"/>
                  </a:schemeClr>
                </a:solidFill>
                <a:effectLst>
                  <a:outerShdw blurRad="38100" dist="25400" dir="5400000" algn="ctr" rotWithShape="0">
                    <a:srgbClr val="6E747A">
                      <a:alpha val="43000"/>
                    </a:srgbClr>
                  </a:outerShdw>
                </a:effectLst>
                <a:latin typeface="华文楷体" panose="02010600040101010101" charset="-122"/>
                <a:ea typeface="华文楷体" panose="02010600040101010101" charset="-122"/>
              </a:rPr>
              <a:t>“</a:t>
            </a:r>
            <a:r>
              <a:rPr lang="zh-CN" altLang="en-US" sz="2800" b="1">
                <a:solidFill>
                  <a:schemeClr val="accent1">
                    <a:lumMod val="75000"/>
                  </a:schemeClr>
                </a:solidFill>
                <a:effectLst>
                  <a:outerShdw blurRad="38100" dist="25400" dir="5400000" algn="ctr" rotWithShape="0">
                    <a:srgbClr val="6E747A">
                      <a:alpha val="43000"/>
                    </a:srgbClr>
                  </a:outerShdw>
                </a:effectLst>
                <a:latin typeface="华文楷体" panose="02010600040101010101" charset="-122"/>
                <a:ea typeface="华文楷体" panose="02010600040101010101" charset="-122"/>
              </a:rPr>
              <a:t>全面建设社会主义现代化国家，最艰巨最繁重的任务仍然在农村。</a:t>
            </a:r>
            <a:r>
              <a:rPr lang="en-US" altLang="zh-CN" sz="2800" b="1">
                <a:solidFill>
                  <a:schemeClr val="accent1">
                    <a:lumMod val="75000"/>
                  </a:schemeClr>
                </a:solidFill>
                <a:effectLst>
                  <a:outerShdw blurRad="38100" dist="25400" dir="5400000" algn="ctr" rotWithShape="0">
                    <a:srgbClr val="6E747A">
                      <a:alpha val="43000"/>
                    </a:srgbClr>
                  </a:outerShdw>
                </a:effectLst>
                <a:latin typeface="华文楷体" panose="02010600040101010101" charset="-122"/>
                <a:ea typeface="华文楷体" panose="02010600040101010101" charset="-122"/>
              </a:rPr>
              <a:t>”</a:t>
            </a:r>
            <a:endParaRPr lang="en-US" altLang="zh-CN" sz="2800" b="1">
              <a:solidFill>
                <a:schemeClr val="accent1">
                  <a:lumMod val="75000"/>
                </a:schemeClr>
              </a:solidFill>
              <a:effectLst>
                <a:outerShdw blurRad="38100" dist="25400" dir="5400000" algn="ctr" rotWithShape="0">
                  <a:srgbClr val="6E747A">
                    <a:alpha val="43000"/>
                  </a:srgbClr>
                </a:outerShdw>
              </a:effectLst>
              <a:latin typeface="华文楷体" panose="02010600040101010101" charset="-122"/>
              <a:ea typeface="华文楷体" panose="02010600040101010101" charset="-122"/>
            </a:endParaRPr>
          </a:p>
        </p:txBody>
      </p:sp>
      <p:sp>
        <p:nvSpPr>
          <p:cNvPr id="46" name="文本框 45"/>
          <p:cNvSpPr txBox="1"/>
          <p:nvPr/>
        </p:nvSpPr>
        <p:spPr>
          <a:xfrm>
            <a:off x="1208405" y="5766435"/>
            <a:ext cx="9968865" cy="645160"/>
          </a:xfrm>
          <a:prstGeom prst="rect">
            <a:avLst/>
          </a:prstGeom>
          <a:noFill/>
        </p:spPr>
        <p:txBody>
          <a:bodyPr wrap="square" rtlCol="0">
            <a:spAutoFit/>
          </a:bodyPr>
          <a:p>
            <a:r>
              <a:rPr lang="zh-CN" altLang="en-US">
                <a:solidFill>
                  <a:schemeClr val="bg1">
                    <a:lumMod val="50000"/>
                  </a:schemeClr>
                </a:solidFill>
                <a:latin typeface="华文新魏" panose="02010800040101010101" charset="-122"/>
                <a:ea typeface="华文新魏" panose="02010800040101010101" charset="-122"/>
              </a:rPr>
              <a:t>乡村振兴不仅仅是农业的全面升级，也是农村的全面进步和农民的全面发展。乡村的振兴不仅涉及到农村经济发展，也涉及到农村的政治、文化、社会、生态文明和党的建设等方方面面。</a:t>
            </a:r>
            <a:endParaRPr lang="zh-CN" altLang="en-US">
              <a:solidFill>
                <a:schemeClr val="bg1">
                  <a:lumMod val="50000"/>
                </a:schemeClr>
              </a:solidFill>
              <a:latin typeface="华文新魏" panose="02010800040101010101" charset="-122"/>
              <a:ea typeface="华文新魏" panose="02010800040101010101" charset="-122"/>
            </a:endParaRPr>
          </a:p>
        </p:txBody>
      </p:sp>
    </p:spTree>
    <p:custDataLst>
      <p:tags r:id="rId16"/>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dissolve">
                                      <p:cBhvr>
                                        <p:cTn id="14" dur="500"/>
                                        <p:tgtEl>
                                          <p:spTgt spid="19"/>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par>
                          <p:cTn id="18" fill="hold">
                            <p:stCondLst>
                              <p:cond delay="1000"/>
                            </p:stCondLst>
                            <p:childTnLst>
                              <p:par>
                                <p:cTn id="19" presetID="9"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dissolv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P spid="5" grpId="0"/>
      <p:bldP spid="5" grpId="1"/>
      <p:bldP spid="19" grpId="0"/>
      <p:bldP spid="19" grpId="1"/>
      <p:bldP spid="6" grpId="0"/>
      <p:bldP spid="6" grpId="1"/>
      <p:bldP spid="8" grpId="0"/>
      <p:bldP spid="8" grpId="1"/>
      <p:bldP spid="7" grpId="0"/>
      <p:bldP spid="7"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322705" y="5394960"/>
            <a:ext cx="9452610" cy="1020445"/>
          </a:xfrm>
          <a:prstGeom prst="rect">
            <a:avLst/>
          </a:prstGeom>
          <a:noFill/>
        </p:spPr>
        <p:txBody>
          <a:bodyPr wrap="square" rtlCol="0">
            <a:noAutofit/>
            <a:scene3d>
              <a:camera prst="orthographicFront"/>
              <a:lightRig rig="threePt" dir="t"/>
            </a:scene3d>
          </a:bodyPr>
          <a:p>
            <a:r>
              <a:rPr lang="en-US" altLang="zh-CN" sz="2400">
                <a:solidFill>
                  <a:schemeClr val="accent1"/>
                </a:solidFill>
                <a:effectLst>
                  <a:outerShdw blurRad="38100" dist="25400" dir="5400000" algn="ctr" rotWithShape="0">
                    <a:srgbClr val="6E747A">
                      <a:alpha val="43000"/>
                    </a:srgbClr>
                  </a:outerShdw>
                </a:effectLst>
                <a:latin typeface="华文楷体" panose="02010600040101010101" charset="-122"/>
                <a:ea typeface="华文楷体" panose="02010600040101010101" charset="-122"/>
              </a:rPr>
              <a:t>        </a:t>
            </a:r>
            <a:r>
              <a:rPr lang="zh-CN" altLang="en-US" sz="2400">
                <a:solidFill>
                  <a:schemeClr val="accent1"/>
                </a:solidFill>
                <a:effectLst>
                  <a:outerShdw blurRad="38100" dist="25400" dir="5400000" algn="ctr" rotWithShape="0">
                    <a:srgbClr val="6E747A">
                      <a:alpha val="43000"/>
                    </a:srgbClr>
                  </a:outerShdw>
                </a:effectLst>
                <a:latin typeface="华文楷体" panose="02010600040101010101" charset="-122"/>
                <a:ea typeface="华文楷体" panose="02010600040101010101" charset="-122"/>
              </a:rPr>
              <a:t>继网络强国之后，建设农业强国，二十大中首次提出，从五大振兴建设农业强国，中国要从农业大国转向农业强国。</a:t>
            </a:r>
            <a:endParaRPr lang="zh-CN" altLang="en-US" sz="2400">
              <a:solidFill>
                <a:schemeClr val="accent1"/>
              </a:solidFill>
              <a:effectLst>
                <a:outerShdw blurRad="38100" dist="25400" dir="5400000" algn="ctr" rotWithShape="0">
                  <a:srgbClr val="6E747A">
                    <a:alpha val="43000"/>
                  </a:srgbClr>
                </a:outerShdw>
              </a:effectLst>
              <a:latin typeface="华文楷体" panose="02010600040101010101" charset="-122"/>
              <a:ea typeface="华文楷体" panose="02010600040101010101" charset="-122"/>
            </a:endParaRPr>
          </a:p>
          <a:p>
            <a:endParaRPr lang="zh-CN" altLang="en-US" sz="2400">
              <a:ln/>
              <a:solidFill>
                <a:schemeClr val="accent1"/>
              </a:solidFill>
              <a:effectLst>
                <a:outerShdw blurRad="38100" dist="25400" dir="5400000" algn="ctr" rotWithShape="0">
                  <a:srgbClr val="6E747A">
                    <a:alpha val="43000"/>
                  </a:srgbClr>
                </a:outerShdw>
              </a:effectLst>
              <a:latin typeface="华文楷体" panose="02010600040101010101" charset="-122"/>
              <a:ea typeface="华文楷体" panose="02010600040101010101" charset="-122"/>
            </a:endParaRPr>
          </a:p>
        </p:txBody>
      </p:sp>
      <p:grpSp>
        <p:nvGrpSpPr>
          <p:cNvPr id="19" name="组合 18"/>
          <p:cNvGrpSpPr/>
          <p:nvPr/>
        </p:nvGrpSpPr>
        <p:grpSpPr>
          <a:xfrm>
            <a:off x="1917065" y="1964055"/>
            <a:ext cx="7515860" cy="3101340"/>
            <a:chOff x="2411" y="4625"/>
            <a:chExt cx="11836" cy="4884"/>
          </a:xfrm>
        </p:grpSpPr>
        <p:sp>
          <p:nvSpPr>
            <p:cNvPr id="7" name="圆角矩形 6"/>
            <p:cNvSpPr/>
            <p:nvPr/>
          </p:nvSpPr>
          <p:spPr>
            <a:xfrm>
              <a:off x="2411" y="4625"/>
              <a:ext cx="3195" cy="196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 7"/>
            <p:cNvSpPr/>
            <p:nvPr/>
          </p:nvSpPr>
          <p:spPr>
            <a:xfrm>
              <a:off x="6732" y="4625"/>
              <a:ext cx="3195" cy="1964"/>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9" name="圆角矩形 8"/>
            <p:cNvSpPr/>
            <p:nvPr/>
          </p:nvSpPr>
          <p:spPr>
            <a:xfrm>
              <a:off x="11053" y="4625"/>
              <a:ext cx="3195" cy="1964"/>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2" name="文本框 11"/>
            <p:cNvSpPr txBox="1"/>
            <p:nvPr/>
          </p:nvSpPr>
          <p:spPr>
            <a:xfrm>
              <a:off x="2794" y="4896"/>
              <a:ext cx="2460" cy="1307"/>
            </a:xfrm>
            <a:prstGeom prst="rect">
              <a:avLst/>
            </a:prstGeom>
            <a:noFill/>
          </p:spPr>
          <p:txBody>
            <a:bodyPr wrap="square" rtlCol="0">
              <a:spAutoFit/>
            </a:bodyPr>
            <a:p>
              <a:r>
                <a:rPr lang="zh-CN" altLang="en-US" sz="4800">
                  <a:solidFill>
                    <a:schemeClr val="bg1"/>
                  </a:solidFill>
                  <a:latin typeface="华文新魏" panose="02010800040101010101" charset="-122"/>
                  <a:ea typeface="华文新魏" panose="02010800040101010101" charset="-122"/>
                </a:rPr>
                <a:t>产业</a:t>
              </a:r>
              <a:endParaRPr lang="zh-CN" altLang="en-US" sz="4800">
                <a:solidFill>
                  <a:schemeClr val="bg1"/>
                </a:solidFill>
                <a:latin typeface="华文新魏" panose="02010800040101010101" charset="-122"/>
                <a:ea typeface="华文新魏" panose="02010800040101010101" charset="-122"/>
              </a:endParaRPr>
            </a:p>
          </p:txBody>
        </p:sp>
        <p:sp>
          <p:nvSpPr>
            <p:cNvPr id="13" name="文本框 12"/>
            <p:cNvSpPr txBox="1"/>
            <p:nvPr/>
          </p:nvSpPr>
          <p:spPr>
            <a:xfrm>
              <a:off x="7099" y="4954"/>
              <a:ext cx="2460" cy="1307"/>
            </a:xfrm>
            <a:prstGeom prst="rect">
              <a:avLst/>
            </a:prstGeom>
            <a:noFill/>
          </p:spPr>
          <p:txBody>
            <a:bodyPr wrap="square" rtlCol="0">
              <a:spAutoFit/>
            </a:bodyPr>
            <a:p>
              <a:r>
                <a:rPr lang="zh-CN" altLang="en-US" sz="4800">
                  <a:solidFill>
                    <a:schemeClr val="bg1"/>
                  </a:solidFill>
                  <a:latin typeface="华文新魏" panose="02010800040101010101" charset="-122"/>
                  <a:ea typeface="华文新魏" panose="02010800040101010101" charset="-122"/>
                </a:rPr>
                <a:t>人才</a:t>
              </a:r>
              <a:endParaRPr lang="zh-CN" altLang="en-US" sz="4800">
                <a:solidFill>
                  <a:schemeClr val="bg1"/>
                </a:solidFill>
                <a:latin typeface="华文新魏" panose="02010800040101010101" charset="-122"/>
                <a:ea typeface="华文新魏" panose="02010800040101010101" charset="-122"/>
              </a:endParaRPr>
            </a:p>
          </p:txBody>
        </p:sp>
        <p:sp>
          <p:nvSpPr>
            <p:cNvPr id="14" name="文本框 13"/>
            <p:cNvSpPr txBox="1"/>
            <p:nvPr/>
          </p:nvSpPr>
          <p:spPr>
            <a:xfrm>
              <a:off x="11428" y="4954"/>
              <a:ext cx="2460" cy="1307"/>
            </a:xfrm>
            <a:prstGeom prst="rect">
              <a:avLst/>
            </a:prstGeom>
            <a:noFill/>
          </p:spPr>
          <p:txBody>
            <a:bodyPr wrap="square" rtlCol="0">
              <a:spAutoFit/>
            </a:bodyPr>
            <a:p>
              <a:r>
                <a:rPr lang="zh-CN" altLang="en-US" sz="4800">
                  <a:solidFill>
                    <a:schemeClr val="bg1"/>
                  </a:solidFill>
                  <a:latin typeface="华文新魏" panose="02010800040101010101" charset="-122"/>
                  <a:ea typeface="华文新魏" panose="02010800040101010101" charset="-122"/>
                </a:rPr>
                <a:t>文化</a:t>
              </a:r>
              <a:endParaRPr lang="zh-CN" altLang="en-US" sz="4800">
                <a:solidFill>
                  <a:schemeClr val="bg1"/>
                </a:solidFill>
                <a:latin typeface="华文新魏" panose="02010800040101010101" charset="-122"/>
                <a:ea typeface="华文新魏" panose="02010800040101010101" charset="-122"/>
              </a:endParaRPr>
            </a:p>
          </p:txBody>
        </p:sp>
        <p:grpSp>
          <p:nvGrpSpPr>
            <p:cNvPr id="18" name="组合 17"/>
            <p:cNvGrpSpPr/>
            <p:nvPr/>
          </p:nvGrpSpPr>
          <p:grpSpPr>
            <a:xfrm>
              <a:off x="4647" y="7545"/>
              <a:ext cx="3194" cy="1964"/>
              <a:chOff x="2411" y="7356"/>
              <a:chExt cx="3194" cy="1964"/>
            </a:xfrm>
          </p:grpSpPr>
          <p:sp>
            <p:nvSpPr>
              <p:cNvPr id="10" name="圆角矩形 9"/>
              <p:cNvSpPr/>
              <p:nvPr/>
            </p:nvSpPr>
            <p:spPr>
              <a:xfrm>
                <a:off x="2411" y="7356"/>
                <a:ext cx="3195" cy="1964"/>
              </a:xfrm>
              <a:prstGeom prst="round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5" name="文本框 14"/>
              <p:cNvSpPr txBox="1"/>
              <p:nvPr/>
            </p:nvSpPr>
            <p:spPr>
              <a:xfrm>
                <a:off x="2779" y="7685"/>
                <a:ext cx="2460" cy="1307"/>
              </a:xfrm>
              <a:prstGeom prst="rect">
                <a:avLst/>
              </a:prstGeom>
              <a:noFill/>
            </p:spPr>
            <p:txBody>
              <a:bodyPr wrap="square" rtlCol="0">
                <a:spAutoFit/>
              </a:bodyPr>
              <a:p>
                <a:r>
                  <a:rPr lang="zh-CN" altLang="en-US" sz="4800">
                    <a:solidFill>
                      <a:schemeClr val="bg1"/>
                    </a:solidFill>
                    <a:latin typeface="华文新魏" panose="02010800040101010101" charset="-122"/>
                    <a:ea typeface="华文新魏" panose="02010800040101010101" charset="-122"/>
                  </a:rPr>
                  <a:t>生态</a:t>
                </a:r>
                <a:endParaRPr lang="zh-CN" altLang="en-US" sz="4800">
                  <a:solidFill>
                    <a:schemeClr val="bg1"/>
                  </a:solidFill>
                  <a:latin typeface="华文新魏" panose="02010800040101010101" charset="-122"/>
                  <a:ea typeface="华文新魏" panose="02010800040101010101" charset="-122"/>
                </a:endParaRPr>
              </a:p>
            </p:txBody>
          </p:sp>
        </p:grpSp>
        <p:grpSp>
          <p:nvGrpSpPr>
            <p:cNvPr id="17" name="组合 16"/>
            <p:cNvGrpSpPr/>
            <p:nvPr/>
          </p:nvGrpSpPr>
          <p:grpSpPr>
            <a:xfrm>
              <a:off x="8904" y="7532"/>
              <a:ext cx="3194" cy="1964"/>
              <a:chOff x="6732" y="7356"/>
              <a:chExt cx="3194" cy="1964"/>
            </a:xfrm>
          </p:grpSpPr>
          <p:sp>
            <p:nvSpPr>
              <p:cNvPr id="11" name="圆角矩形 10"/>
              <p:cNvSpPr/>
              <p:nvPr/>
            </p:nvSpPr>
            <p:spPr>
              <a:xfrm>
                <a:off x="6732" y="7356"/>
                <a:ext cx="3195" cy="1964"/>
              </a:xfrm>
              <a:prstGeom prst="round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p>
                <a:pPr algn="ctr"/>
                <a:endParaRPr lang="zh-CN" altLang="en-US"/>
              </a:p>
            </p:txBody>
          </p:sp>
          <p:sp>
            <p:nvSpPr>
              <p:cNvPr id="16" name="文本框 15"/>
              <p:cNvSpPr txBox="1"/>
              <p:nvPr/>
            </p:nvSpPr>
            <p:spPr>
              <a:xfrm>
                <a:off x="7099" y="7685"/>
                <a:ext cx="2460" cy="1307"/>
              </a:xfrm>
              <a:prstGeom prst="rect">
                <a:avLst/>
              </a:prstGeom>
              <a:noFill/>
            </p:spPr>
            <p:txBody>
              <a:bodyPr wrap="square" rtlCol="0">
                <a:spAutoFit/>
              </a:bodyPr>
              <a:p>
                <a:r>
                  <a:rPr lang="zh-CN" altLang="en-US" sz="4800">
                    <a:solidFill>
                      <a:schemeClr val="bg1"/>
                    </a:solidFill>
                    <a:latin typeface="华文新魏" panose="02010800040101010101" charset="-122"/>
                    <a:ea typeface="华文新魏" panose="02010800040101010101" charset="-122"/>
                  </a:rPr>
                  <a:t>组织</a:t>
                </a:r>
                <a:endParaRPr lang="zh-CN" altLang="en-US" sz="4800">
                  <a:solidFill>
                    <a:schemeClr val="bg1"/>
                  </a:solidFill>
                  <a:latin typeface="华文新魏" panose="02010800040101010101" charset="-122"/>
                  <a:ea typeface="华文新魏" panose="02010800040101010101" charset="-122"/>
                </a:endParaRPr>
              </a:p>
            </p:txBody>
          </p:sp>
        </p:grpSp>
      </p:grpSp>
      <p:sp>
        <p:nvSpPr>
          <p:cNvPr id="20" name="文本框 19"/>
          <p:cNvSpPr txBox="1"/>
          <p:nvPr/>
        </p:nvSpPr>
        <p:spPr>
          <a:xfrm>
            <a:off x="998855" y="853440"/>
            <a:ext cx="9776460" cy="953135"/>
          </a:xfrm>
          <a:prstGeom prst="rect">
            <a:avLst/>
          </a:prstGeom>
          <a:noFill/>
        </p:spPr>
        <p:txBody>
          <a:bodyPr wrap="square" rtlCol="0">
            <a:spAutoFit/>
          </a:bodyPr>
          <a:p>
            <a:r>
              <a:rPr lang="en-US" altLang="zh-CN" sz="2800" b="1">
                <a:solidFill>
                  <a:schemeClr val="accent1">
                    <a:lumMod val="75000"/>
                  </a:schemeClr>
                </a:solidFill>
                <a:effectLst>
                  <a:outerShdw blurRad="38100" dist="25400" dir="5400000" algn="ctr" rotWithShape="0">
                    <a:srgbClr val="6E747A">
                      <a:alpha val="43000"/>
                    </a:srgbClr>
                  </a:outerShdw>
                </a:effectLst>
                <a:latin typeface="华文楷体" panose="02010600040101010101" charset="-122"/>
                <a:ea typeface="华文楷体" panose="02010600040101010101" charset="-122"/>
                <a:sym typeface="+mn-ea"/>
              </a:rPr>
              <a:t>“</a:t>
            </a:r>
            <a:r>
              <a:rPr lang="zh-CN" altLang="en-US" sz="2800" b="1">
                <a:solidFill>
                  <a:schemeClr val="accent1">
                    <a:lumMod val="75000"/>
                  </a:schemeClr>
                </a:solidFill>
                <a:effectLst>
                  <a:outerShdw blurRad="38100" dist="25400" dir="5400000" algn="ctr" rotWithShape="0">
                    <a:srgbClr val="6E747A">
                      <a:alpha val="43000"/>
                    </a:srgbClr>
                  </a:outerShdw>
                </a:effectLst>
                <a:latin typeface="华文楷体" panose="02010600040101010101" charset="-122"/>
                <a:ea typeface="华文楷体" panose="02010600040101010101" charset="-122"/>
                <a:sym typeface="+mn-ea"/>
              </a:rPr>
              <a:t>加快建设农业强国，扎实推动乡村产业、人才、文化、生态、组织振兴。</a:t>
            </a:r>
            <a:r>
              <a:rPr lang="en-US" altLang="zh-CN" sz="2800" b="1">
                <a:solidFill>
                  <a:schemeClr val="accent1">
                    <a:lumMod val="75000"/>
                  </a:schemeClr>
                </a:solidFill>
                <a:effectLst>
                  <a:outerShdw blurRad="38100" dist="25400" dir="5400000" algn="ctr" rotWithShape="0">
                    <a:srgbClr val="6E747A">
                      <a:alpha val="43000"/>
                    </a:srgbClr>
                  </a:outerShdw>
                </a:effectLst>
                <a:latin typeface="华文楷体" panose="02010600040101010101" charset="-122"/>
                <a:ea typeface="华文楷体" panose="02010600040101010101" charset="-122"/>
                <a:sym typeface="+mn-ea"/>
              </a:rPr>
              <a:t>”</a:t>
            </a:r>
            <a:endParaRPr lang="en-US" altLang="zh-CN" sz="2800" b="1">
              <a:solidFill>
                <a:schemeClr val="accent1">
                  <a:lumMod val="75000"/>
                </a:schemeClr>
              </a:solidFill>
              <a:effectLst>
                <a:outerShdw blurRad="38100" dist="25400" dir="5400000" algn="ctr" rotWithShape="0">
                  <a:srgbClr val="6E747A">
                    <a:alpha val="43000"/>
                  </a:srgbClr>
                </a:outerShdw>
              </a:effectLst>
              <a:latin typeface="华文楷体" panose="02010600040101010101" charset="-122"/>
              <a:ea typeface="华文楷体" panose="02010600040101010101"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000"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061200" y="1939925"/>
            <a:ext cx="4777740" cy="521970"/>
          </a:xfrm>
          <a:prstGeom prst="rect">
            <a:avLst/>
          </a:prstGeom>
          <a:noFill/>
        </p:spPr>
        <p:txBody>
          <a:bodyPr wrap="square" rtlCol="0">
            <a:spAutoFit/>
          </a:bodyPr>
          <a:p>
            <a:r>
              <a:rPr lang="en-US" altLang="zh-CN" sz="2800" b="1">
                <a:solidFill>
                  <a:schemeClr val="accent1">
                    <a:lumMod val="75000"/>
                  </a:schemeClr>
                </a:solidFill>
                <a:effectLst>
                  <a:outerShdw blurRad="38100" dist="25400" dir="5400000" algn="ctr" rotWithShape="0">
                    <a:srgbClr val="6E747A">
                      <a:alpha val="43000"/>
                    </a:srgbClr>
                  </a:outerShdw>
                </a:effectLst>
                <a:latin typeface="华文楷体" panose="02010600040101010101" charset="-122"/>
                <a:ea typeface="华文楷体" panose="02010600040101010101" charset="-122"/>
              </a:rPr>
              <a:t>“</a:t>
            </a:r>
            <a:r>
              <a:rPr lang="zh-CN" altLang="en-US" sz="2800" b="1">
                <a:solidFill>
                  <a:schemeClr val="accent1">
                    <a:lumMod val="75000"/>
                  </a:schemeClr>
                </a:solidFill>
                <a:effectLst>
                  <a:outerShdw blurRad="38100" dist="25400" dir="5400000" algn="ctr" rotWithShape="0">
                    <a:srgbClr val="6E747A">
                      <a:alpha val="43000"/>
                    </a:srgbClr>
                  </a:outerShdw>
                </a:effectLst>
                <a:latin typeface="华文楷体" panose="02010600040101010101" charset="-122"/>
                <a:ea typeface="华文楷体" panose="02010600040101010101" charset="-122"/>
              </a:rPr>
              <a:t>坚持农业农村优先发展</a:t>
            </a:r>
            <a:r>
              <a:rPr lang="en-US" altLang="zh-CN" sz="2800" b="1">
                <a:solidFill>
                  <a:schemeClr val="accent1">
                    <a:lumMod val="75000"/>
                  </a:schemeClr>
                </a:solidFill>
                <a:effectLst>
                  <a:outerShdw blurRad="38100" dist="25400" dir="5400000" algn="ctr" rotWithShape="0">
                    <a:srgbClr val="6E747A">
                      <a:alpha val="43000"/>
                    </a:srgbClr>
                  </a:outerShdw>
                </a:effectLst>
                <a:latin typeface="华文楷体" panose="02010600040101010101" charset="-122"/>
                <a:ea typeface="华文楷体" panose="02010600040101010101" charset="-122"/>
              </a:rPr>
              <a:t> ”</a:t>
            </a:r>
            <a:endParaRPr lang="en-US" altLang="zh-CN" sz="2800" b="1">
              <a:solidFill>
                <a:schemeClr val="accent1">
                  <a:lumMod val="75000"/>
                </a:schemeClr>
              </a:solidFill>
              <a:effectLst>
                <a:outerShdw blurRad="38100" dist="25400" dir="5400000" algn="ctr" rotWithShape="0">
                  <a:srgbClr val="6E747A">
                    <a:alpha val="43000"/>
                  </a:srgbClr>
                </a:outerShdw>
              </a:effectLst>
              <a:latin typeface="华文楷体" panose="02010600040101010101" charset="-122"/>
              <a:ea typeface="华文楷体" panose="02010600040101010101" charset="-122"/>
            </a:endParaRPr>
          </a:p>
        </p:txBody>
      </p:sp>
      <p:sp>
        <p:nvSpPr>
          <p:cNvPr id="14" name="文本框 13"/>
          <p:cNvSpPr txBox="1"/>
          <p:nvPr/>
        </p:nvSpPr>
        <p:spPr>
          <a:xfrm>
            <a:off x="7404100" y="3277235"/>
            <a:ext cx="6096000" cy="521970"/>
          </a:xfrm>
          <a:prstGeom prst="rect">
            <a:avLst/>
          </a:prstGeom>
          <a:noFill/>
        </p:spPr>
        <p:txBody>
          <a:bodyPr wrap="square" rtlCol="0">
            <a:spAutoFit/>
          </a:bodyPr>
          <a:p>
            <a:r>
              <a:rPr lang="en-US" altLang="zh-CN" sz="2800" b="1">
                <a:solidFill>
                  <a:schemeClr val="accent1">
                    <a:lumMod val="75000"/>
                  </a:schemeClr>
                </a:solidFill>
                <a:effectLst>
                  <a:outerShdw blurRad="38100" dist="25400" dir="5400000" algn="ctr" rotWithShape="0">
                    <a:srgbClr val="6E747A">
                      <a:alpha val="43000"/>
                    </a:srgbClr>
                  </a:outerShdw>
                </a:effectLst>
                <a:latin typeface="华文楷体" panose="02010600040101010101" charset="-122"/>
                <a:ea typeface="华文楷体" panose="02010600040101010101" charset="-122"/>
                <a:sym typeface="+mn-ea"/>
              </a:rPr>
              <a:t>“</a:t>
            </a:r>
            <a:r>
              <a:rPr lang="zh-CN" altLang="en-US" sz="2800" b="1">
                <a:solidFill>
                  <a:schemeClr val="accent1">
                    <a:lumMod val="75000"/>
                  </a:schemeClr>
                </a:solidFill>
                <a:effectLst>
                  <a:outerShdw blurRad="38100" dist="25400" dir="5400000" algn="ctr" rotWithShape="0">
                    <a:srgbClr val="6E747A">
                      <a:alpha val="43000"/>
                    </a:srgbClr>
                  </a:outerShdw>
                </a:effectLst>
                <a:latin typeface="华文楷体" panose="02010600040101010101" charset="-122"/>
                <a:ea typeface="华文楷体" panose="02010600040101010101" charset="-122"/>
                <a:sym typeface="+mn-ea"/>
              </a:rPr>
              <a:t>坚持城乡融合发展</a:t>
            </a:r>
            <a:r>
              <a:rPr lang="en-US" altLang="zh-CN" sz="2800" b="1">
                <a:solidFill>
                  <a:schemeClr val="accent1">
                    <a:lumMod val="75000"/>
                  </a:schemeClr>
                </a:solidFill>
                <a:effectLst>
                  <a:outerShdw blurRad="38100" dist="25400" dir="5400000" algn="ctr" rotWithShape="0">
                    <a:srgbClr val="6E747A">
                      <a:alpha val="43000"/>
                    </a:srgbClr>
                  </a:outerShdw>
                </a:effectLst>
                <a:latin typeface="华文楷体" panose="02010600040101010101" charset="-122"/>
                <a:ea typeface="华文楷体" panose="02010600040101010101" charset="-122"/>
                <a:sym typeface="+mn-ea"/>
              </a:rPr>
              <a:t>”</a:t>
            </a:r>
            <a:endParaRPr lang="en-US" altLang="zh-CN" sz="2800" b="1">
              <a:solidFill>
                <a:schemeClr val="accent1">
                  <a:lumMod val="75000"/>
                </a:schemeClr>
              </a:solidFill>
              <a:effectLst>
                <a:outerShdw blurRad="38100" dist="25400" dir="5400000" algn="ctr" rotWithShape="0">
                  <a:srgbClr val="6E747A">
                    <a:alpha val="43000"/>
                  </a:srgbClr>
                </a:outerShdw>
              </a:effectLst>
              <a:latin typeface="华文楷体" panose="02010600040101010101" charset="-122"/>
              <a:ea typeface="华文楷体" panose="02010600040101010101" charset="-122"/>
              <a:sym typeface="+mn-ea"/>
            </a:endParaRPr>
          </a:p>
        </p:txBody>
      </p:sp>
      <p:sp>
        <p:nvSpPr>
          <p:cNvPr id="15" name="文本框 14"/>
          <p:cNvSpPr txBox="1"/>
          <p:nvPr/>
        </p:nvSpPr>
        <p:spPr>
          <a:xfrm>
            <a:off x="7331075" y="4549775"/>
            <a:ext cx="6096000" cy="521970"/>
          </a:xfrm>
          <a:prstGeom prst="rect">
            <a:avLst/>
          </a:prstGeom>
          <a:noFill/>
        </p:spPr>
        <p:txBody>
          <a:bodyPr wrap="square" rtlCol="0">
            <a:spAutoFit/>
          </a:bodyPr>
          <a:p>
            <a:r>
              <a:rPr lang="en-US" altLang="zh-CN" sz="2800" b="1">
                <a:solidFill>
                  <a:schemeClr val="accent1">
                    <a:lumMod val="75000"/>
                  </a:schemeClr>
                </a:solidFill>
                <a:effectLst>
                  <a:outerShdw blurRad="38100" dist="25400" dir="5400000" algn="ctr" rotWithShape="0">
                    <a:srgbClr val="6E747A">
                      <a:alpha val="43000"/>
                    </a:srgbClr>
                  </a:outerShdw>
                </a:effectLst>
                <a:latin typeface="华文楷体" panose="02010600040101010101" charset="-122"/>
                <a:ea typeface="华文楷体" panose="02010600040101010101" charset="-122"/>
                <a:sym typeface="+mn-ea"/>
              </a:rPr>
              <a:t>  “</a:t>
            </a:r>
            <a:r>
              <a:rPr lang="zh-CN" altLang="en-US" sz="2800" b="1">
                <a:solidFill>
                  <a:schemeClr val="accent1">
                    <a:lumMod val="75000"/>
                  </a:schemeClr>
                </a:solidFill>
                <a:effectLst>
                  <a:outerShdw blurRad="38100" dist="25400" dir="5400000" algn="ctr" rotWithShape="0">
                    <a:srgbClr val="6E747A">
                      <a:alpha val="43000"/>
                    </a:srgbClr>
                  </a:outerShdw>
                </a:effectLst>
                <a:latin typeface="华文楷体" panose="02010600040101010101" charset="-122"/>
                <a:ea typeface="华文楷体" panose="02010600040101010101" charset="-122"/>
                <a:sym typeface="+mn-ea"/>
              </a:rPr>
              <a:t>畅通城乡要素流动</a:t>
            </a:r>
            <a:r>
              <a:rPr lang="en-US" altLang="zh-CN" sz="2800" b="1">
                <a:solidFill>
                  <a:schemeClr val="accent1">
                    <a:lumMod val="75000"/>
                  </a:schemeClr>
                </a:solidFill>
                <a:effectLst>
                  <a:outerShdw blurRad="38100" dist="25400" dir="5400000" algn="ctr" rotWithShape="0">
                    <a:srgbClr val="6E747A">
                      <a:alpha val="43000"/>
                    </a:srgbClr>
                  </a:outerShdw>
                </a:effectLst>
                <a:latin typeface="华文楷体" panose="02010600040101010101" charset="-122"/>
                <a:ea typeface="华文楷体" panose="02010600040101010101" charset="-122"/>
                <a:sym typeface="+mn-ea"/>
              </a:rPr>
              <a:t>”</a:t>
            </a:r>
            <a:endParaRPr lang="en-US" altLang="zh-CN" sz="2800" b="1">
              <a:solidFill>
                <a:schemeClr val="accent1">
                  <a:lumMod val="75000"/>
                </a:schemeClr>
              </a:solidFill>
              <a:effectLst>
                <a:outerShdw blurRad="38100" dist="25400" dir="5400000" algn="ctr" rotWithShape="0">
                  <a:srgbClr val="6E747A">
                    <a:alpha val="43000"/>
                  </a:srgbClr>
                </a:outerShdw>
              </a:effectLst>
              <a:latin typeface="华文楷体" panose="02010600040101010101" charset="-122"/>
              <a:ea typeface="华文楷体" panose="02010600040101010101" charset="-122"/>
              <a:sym typeface="+mn-ea"/>
            </a:endParaRPr>
          </a:p>
        </p:txBody>
      </p:sp>
      <p:sp>
        <p:nvSpPr>
          <p:cNvPr id="16" name="矩形 15"/>
          <p:cNvSpPr/>
          <p:nvPr/>
        </p:nvSpPr>
        <p:spPr>
          <a:xfrm>
            <a:off x="4827270" y="3195955"/>
            <a:ext cx="2011680" cy="829945"/>
          </a:xfrm>
          <a:prstGeom prst="rect">
            <a:avLst/>
          </a:prstGeom>
          <a:noFill/>
          <a:ln>
            <a:noFill/>
          </a:ln>
        </p:spPr>
        <p:txBody>
          <a:bodyPr wrap="none" rtlCol="0" anchor="t">
            <a:spAutoFit/>
          </a:bodyPr>
          <a:p>
            <a:pPr algn="ctr"/>
            <a:r>
              <a:rPr lang="zh-CN" altLang="en-US" sz="4800" b="1">
                <a:ln w="6600">
                  <a:solidFill>
                    <a:schemeClr val="accent2"/>
                  </a:solidFill>
                  <a:prstDash val="solid"/>
                </a:ln>
                <a:solidFill>
                  <a:srgbClr val="FFFFFF"/>
                </a:solidFill>
                <a:effectLst>
                  <a:outerShdw dist="38100" dir="2700000" algn="tl" rotWithShape="0">
                    <a:schemeClr val="accent2"/>
                  </a:outerShdw>
                </a:effectLst>
              </a:rPr>
              <a:t>方法论</a:t>
            </a:r>
            <a:endParaRPr lang="zh-CN" altLang="en-US" sz="48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17" name="文本框 16"/>
          <p:cNvSpPr txBox="1"/>
          <p:nvPr/>
        </p:nvSpPr>
        <p:spPr>
          <a:xfrm>
            <a:off x="758825" y="756285"/>
            <a:ext cx="10152380" cy="460375"/>
          </a:xfrm>
          <a:prstGeom prst="rect">
            <a:avLst/>
          </a:prstGeom>
          <a:noFill/>
        </p:spPr>
        <p:txBody>
          <a:bodyPr wrap="square" rtlCol="0">
            <a:spAutoFit/>
          </a:bodyPr>
          <a:p>
            <a:r>
              <a:rPr lang="zh-CN" altLang="en-US" sz="2400">
                <a:solidFill>
                  <a:schemeClr val="bg1">
                    <a:lumMod val="50000"/>
                  </a:schemeClr>
                </a:solidFill>
              </a:rPr>
              <a:t>当前我国正进入现代化建设新的历史时期，需要乡村规划发挥更大的作用。</a:t>
            </a:r>
            <a:endParaRPr lang="zh-CN" altLang="en-US" sz="2400">
              <a:solidFill>
                <a:schemeClr val="bg1">
                  <a:lumMod val="50000"/>
                </a:schemeClr>
              </a:solidFill>
            </a:endParaRPr>
          </a:p>
        </p:txBody>
      </p:sp>
      <p:sp>
        <p:nvSpPr>
          <p:cNvPr id="18" name="左大括号 17"/>
          <p:cNvSpPr/>
          <p:nvPr/>
        </p:nvSpPr>
        <p:spPr>
          <a:xfrm>
            <a:off x="7061200" y="1671955"/>
            <a:ext cx="415925" cy="373253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pic>
        <p:nvPicPr>
          <p:cNvPr id="103" name="图片 102"/>
          <p:cNvPicPr/>
          <p:nvPr/>
        </p:nvPicPr>
        <p:blipFill>
          <a:blip r:embed="rId1"/>
          <a:stretch>
            <a:fillRect/>
          </a:stretch>
        </p:blipFill>
        <p:spPr>
          <a:xfrm>
            <a:off x="323215" y="1734185"/>
            <a:ext cx="4362450" cy="3608705"/>
          </a:xfrm>
          <a:prstGeom prst="rect">
            <a:avLst/>
          </a:prstGeom>
          <a:noFill/>
          <a:ln w="9525">
            <a:noFill/>
          </a:ln>
        </p:spPr>
      </p:pic>
      <p:sp>
        <p:nvSpPr>
          <p:cNvPr id="19" name="文本框 18"/>
          <p:cNvSpPr txBox="1"/>
          <p:nvPr/>
        </p:nvSpPr>
        <p:spPr>
          <a:xfrm>
            <a:off x="1063625" y="5822315"/>
            <a:ext cx="10690225" cy="645160"/>
          </a:xfrm>
          <a:prstGeom prst="rect">
            <a:avLst/>
          </a:prstGeom>
          <a:noFill/>
        </p:spPr>
        <p:txBody>
          <a:bodyPr wrap="square" rtlCol="0">
            <a:spAutoFit/>
          </a:bodyPr>
          <a:p>
            <a:r>
              <a:rPr lang="zh-CN" altLang="en-US">
                <a:solidFill>
                  <a:schemeClr val="bg1">
                    <a:lumMod val="50000"/>
                  </a:schemeClr>
                </a:solidFill>
                <a:latin typeface="华文楷体" panose="02010600040101010101" charset="-122"/>
                <a:ea typeface="华文楷体" panose="02010600040101010101" charset="-122"/>
              </a:rPr>
              <a:t>乡村地区肩负着保障国家生态安全、粮食安全，优化国土空间格局，保护文化资源等多重任务，使乡村地区成为了空间规划治理改革的焦点。</a:t>
            </a:r>
            <a:endParaRPr lang="zh-CN" altLang="en-US">
              <a:solidFill>
                <a:schemeClr val="bg1">
                  <a:lumMod val="50000"/>
                </a:schemeClr>
              </a:solidFill>
              <a:latin typeface="华文楷体" panose="02010600040101010101" charset="-122"/>
              <a:ea typeface="华文楷体" panose="02010600040101010101" charset="-122"/>
            </a:endParaRPr>
          </a:p>
        </p:txBody>
      </p:sp>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3530" y="257810"/>
            <a:ext cx="7201535" cy="829945"/>
          </a:xfrm>
          <a:prstGeom prst="rect">
            <a:avLst/>
          </a:prstGeom>
          <a:noFill/>
        </p:spPr>
        <p:txBody>
          <a:bodyPr wrap="square" rtlCol="0">
            <a:spAutoFit/>
          </a:bodyPr>
          <a:p>
            <a:r>
              <a:rPr lang="zh-CN" altLang="en-US" sz="4800">
                <a:ln w="6600">
                  <a:solidFill>
                    <a:schemeClr val="accent2"/>
                  </a:solidFill>
                  <a:prstDash val="solid"/>
                </a:ln>
                <a:solidFill>
                  <a:srgbClr val="FFFFFF"/>
                </a:solidFill>
                <a:effectLst>
                  <a:outerShdw dist="38100" dir="2700000" algn="tl" rotWithShape="0">
                    <a:schemeClr val="accent2"/>
                  </a:outerShdw>
                </a:effectLst>
                <a:latin typeface="华文楷体" panose="02010600040101010101" charset="-122"/>
                <a:ea typeface="华文楷体" panose="02010600040101010101" charset="-122"/>
              </a:rPr>
              <a:t>乡村振兴怎么做？</a:t>
            </a:r>
            <a:endParaRPr lang="zh-CN" altLang="en-US" sz="4800">
              <a:ln w="6600">
                <a:solidFill>
                  <a:schemeClr val="accent2"/>
                </a:solidFill>
                <a:prstDash val="solid"/>
              </a:ln>
              <a:solidFill>
                <a:srgbClr val="FFFFFF"/>
              </a:solidFill>
              <a:effectLst>
                <a:outerShdw dist="38100" dir="2700000" algn="tl" rotWithShape="0">
                  <a:schemeClr val="accent2"/>
                </a:outerShdw>
              </a:effectLst>
              <a:latin typeface="华文楷体" panose="02010600040101010101" charset="-122"/>
              <a:ea typeface="华文楷体" panose="02010600040101010101" charset="-122"/>
            </a:endParaRPr>
          </a:p>
        </p:txBody>
      </p:sp>
      <p:sp>
        <p:nvSpPr>
          <p:cNvPr id="11" name="文本框 10"/>
          <p:cNvSpPr txBox="1"/>
          <p:nvPr/>
        </p:nvSpPr>
        <p:spPr>
          <a:xfrm>
            <a:off x="969010" y="5477510"/>
            <a:ext cx="10253980" cy="922020"/>
          </a:xfrm>
          <a:prstGeom prst="rect">
            <a:avLst/>
          </a:prstGeom>
          <a:noFill/>
        </p:spPr>
        <p:txBody>
          <a:bodyPr wrap="square" rtlCol="0">
            <a:spAutoFit/>
          </a:bodyPr>
          <a:p>
            <a:r>
              <a:rPr lang="zh-CN" altLang="en-US">
                <a:solidFill>
                  <a:schemeClr val="bg1">
                    <a:lumMod val="50000"/>
                  </a:schemeClr>
                </a:solidFill>
                <a:latin typeface="华文楷体" panose="02010600040101010101" charset="-122"/>
                <a:ea typeface="华文楷体" panose="02010600040101010101" charset="-122"/>
                <a:cs typeface="华文楷体" panose="02010600040101010101" charset="-122"/>
              </a:rPr>
              <a:t>乡村振兴是一篇大文章，只有强化党建引领，抓好基层党组织建设，发挥好其“主心骨”的作用，为乡村振兴注入“强心针”，才能增强乡村治理实效，为实现乡村振兴凝聚力量，为乡村振兴提供坚实保障。</a:t>
            </a:r>
            <a:endParaRPr lang="zh-CN" altLang="en-US">
              <a:solidFill>
                <a:schemeClr val="bg1">
                  <a:lumMod val="50000"/>
                </a:schemeClr>
              </a:solidFill>
              <a:latin typeface="华文楷体" panose="02010600040101010101" charset="-122"/>
              <a:ea typeface="华文楷体" panose="02010600040101010101" charset="-122"/>
              <a:cs typeface="华文楷体" panose="02010600040101010101" charset="-122"/>
            </a:endParaRPr>
          </a:p>
        </p:txBody>
      </p:sp>
      <p:sp>
        <p:nvSpPr>
          <p:cNvPr id="13" name="文本框 12"/>
          <p:cNvSpPr txBox="1"/>
          <p:nvPr/>
        </p:nvSpPr>
        <p:spPr>
          <a:xfrm>
            <a:off x="847725" y="1162050"/>
            <a:ext cx="4429125" cy="645160"/>
          </a:xfrm>
          <a:prstGeom prst="rect">
            <a:avLst/>
          </a:prstGeom>
          <a:noFill/>
        </p:spPr>
        <p:txBody>
          <a:bodyPr wrap="square" rtlCol="0">
            <a:spAutoFit/>
          </a:bodyPr>
          <a:p>
            <a:r>
              <a:rPr lang="en-US" altLang="zh-CN"/>
              <a:t>“</a:t>
            </a:r>
            <a:r>
              <a:rPr lang="zh-CN" altLang="en-US"/>
              <a:t>全方位夯实粮食安全根基，全面落实粮食安全党政同责</a:t>
            </a:r>
            <a:r>
              <a:rPr lang="en-US" altLang="zh-CN"/>
              <a:t>”</a:t>
            </a:r>
            <a:endParaRPr lang="en-US" altLang="zh-CN"/>
          </a:p>
        </p:txBody>
      </p:sp>
      <p:sp>
        <p:nvSpPr>
          <p:cNvPr id="14" name="文本框 13"/>
          <p:cNvSpPr txBox="1"/>
          <p:nvPr/>
        </p:nvSpPr>
        <p:spPr>
          <a:xfrm>
            <a:off x="847725" y="1938020"/>
            <a:ext cx="4429125" cy="645160"/>
          </a:xfrm>
          <a:prstGeom prst="rect">
            <a:avLst/>
          </a:prstGeom>
          <a:noFill/>
        </p:spPr>
        <p:txBody>
          <a:bodyPr wrap="square" rtlCol="0">
            <a:spAutoFit/>
          </a:bodyPr>
          <a:p>
            <a:r>
              <a:rPr lang="en-US" altLang="zh-CN"/>
              <a:t>“</a:t>
            </a:r>
            <a:r>
              <a:rPr lang="zh-CN" altLang="en-US"/>
              <a:t>树立大食物观，发展设施农业，构建多元化食物供给体系。</a:t>
            </a:r>
            <a:r>
              <a:rPr lang="en-US" altLang="zh-CN"/>
              <a:t>”</a:t>
            </a:r>
            <a:endParaRPr lang="en-US" altLang="zh-CN"/>
          </a:p>
        </p:txBody>
      </p:sp>
      <p:sp>
        <p:nvSpPr>
          <p:cNvPr id="15" name="文本框 14"/>
          <p:cNvSpPr txBox="1"/>
          <p:nvPr/>
        </p:nvSpPr>
        <p:spPr>
          <a:xfrm>
            <a:off x="847725" y="2713990"/>
            <a:ext cx="4429125" cy="645160"/>
          </a:xfrm>
          <a:prstGeom prst="rect">
            <a:avLst/>
          </a:prstGeom>
          <a:noFill/>
        </p:spPr>
        <p:txBody>
          <a:bodyPr wrap="square" rtlCol="0">
            <a:spAutoFit/>
          </a:bodyPr>
          <a:p>
            <a:r>
              <a:rPr lang="en-US" altLang="zh-CN"/>
              <a:t>“发展乡村特色产业，拓宽农民增收致富渠道。”</a:t>
            </a:r>
            <a:endParaRPr lang="en-US" altLang="zh-CN"/>
          </a:p>
        </p:txBody>
      </p:sp>
      <p:sp>
        <p:nvSpPr>
          <p:cNvPr id="16" name="文本框 15"/>
          <p:cNvSpPr txBox="1"/>
          <p:nvPr/>
        </p:nvSpPr>
        <p:spPr>
          <a:xfrm>
            <a:off x="847725" y="3489960"/>
            <a:ext cx="4429125" cy="645160"/>
          </a:xfrm>
          <a:prstGeom prst="rect">
            <a:avLst/>
          </a:prstGeom>
          <a:noFill/>
        </p:spPr>
        <p:txBody>
          <a:bodyPr wrap="square" rtlCol="0">
            <a:spAutoFit/>
          </a:bodyPr>
          <a:p>
            <a:r>
              <a:rPr lang="en-US" altLang="zh-CN"/>
              <a:t>“巩固拓展脱贫攻坚成果，增强脱贫地区和脱贫群众内生发展动力。”</a:t>
            </a:r>
            <a:endParaRPr lang="en-US" altLang="zh-CN"/>
          </a:p>
        </p:txBody>
      </p:sp>
      <p:sp>
        <p:nvSpPr>
          <p:cNvPr id="17" name="文本框 16"/>
          <p:cNvSpPr txBox="1"/>
          <p:nvPr/>
        </p:nvSpPr>
        <p:spPr>
          <a:xfrm>
            <a:off x="847725" y="4265930"/>
            <a:ext cx="4429125" cy="645160"/>
          </a:xfrm>
          <a:prstGeom prst="rect">
            <a:avLst/>
          </a:prstGeom>
          <a:noFill/>
        </p:spPr>
        <p:txBody>
          <a:bodyPr wrap="square" rtlCol="0">
            <a:spAutoFit/>
          </a:bodyPr>
          <a:p>
            <a:r>
              <a:rPr lang="en-US" altLang="zh-CN"/>
              <a:t>“统筹乡村基础设施和公共服务布局，建设宜居宜业和美乡村。”</a:t>
            </a:r>
            <a:endParaRPr lang="en-US" altLang="zh-CN"/>
          </a:p>
        </p:txBody>
      </p:sp>
      <p:sp>
        <p:nvSpPr>
          <p:cNvPr id="18" name="文本框 17"/>
          <p:cNvSpPr txBox="1"/>
          <p:nvPr/>
        </p:nvSpPr>
        <p:spPr>
          <a:xfrm>
            <a:off x="6172200" y="1162050"/>
            <a:ext cx="4429125" cy="645160"/>
          </a:xfrm>
          <a:prstGeom prst="rect">
            <a:avLst/>
          </a:prstGeom>
          <a:noFill/>
        </p:spPr>
        <p:txBody>
          <a:bodyPr wrap="square" rtlCol="0">
            <a:spAutoFit/>
          </a:bodyPr>
          <a:p>
            <a:r>
              <a:rPr lang="en-US" altLang="zh-CN"/>
              <a:t>“巩固和完善农村基本经营制度，发展新型农村集体经济</a:t>
            </a:r>
            <a:r>
              <a:rPr lang="zh-CN" altLang="en-US"/>
              <a:t>。</a:t>
            </a:r>
            <a:r>
              <a:rPr lang="en-US" altLang="zh-CN"/>
              <a:t>”</a:t>
            </a:r>
            <a:endParaRPr lang="en-US" altLang="zh-CN"/>
          </a:p>
        </p:txBody>
      </p:sp>
      <p:sp>
        <p:nvSpPr>
          <p:cNvPr id="19" name="文本框 18"/>
          <p:cNvSpPr txBox="1"/>
          <p:nvPr/>
        </p:nvSpPr>
        <p:spPr>
          <a:xfrm>
            <a:off x="6172200" y="1938020"/>
            <a:ext cx="4429125" cy="368300"/>
          </a:xfrm>
          <a:prstGeom prst="rect">
            <a:avLst/>
          </a:prstGeom>
          <a:noFill/>
        </p:spPr>
        <p:txBody>
          <a:bodyPr wrap="square" rtlCol="0">
            <a:spAutoFit/>
          </a:bodyPr>
          <a:p>
            <a:r>
              <a:rPr lang="en-US" altLang="zh-CN"/>
              <a:t>“发展农业适度规模经营。”</a:t>
            </a:r>
            <a:endParaRPr lang="en-US" altLang="zh-CN"/>
          </a:p>
        </p:txBody>
      </p:sp>
      <p:sp>
        <p:nvSpPr>
          <p:cNvPr id="20" name="文本框 19"/>
          <p:cNvSpPr txBox="1"/>
          <p:nvPr/>
        </p:nvSpPr>
        <p:spPr>
          <a:xfrm>
            <a:off x="6172200" y="2713990"/>
            <a:ext cx="4429125" cy="645160"/>
          </a:xfrm>
          <a:prstGeom prst="rect">
            <a:avLst/>
          </a:prstGeom>
          <a:noFill/>
        </p:spPr>
        <p:txBody>
          <a:bodyPr wrap="square" rtlCol="0">
            <a:spAutoFit/>
          </a:bodyPr>
          <a:p>
            <a:r>
              <a:rPr lang="en-US" altLang="zh-CN"/>
              <a:t>“深化农村土地制度改革，赋予农民更加充分的财产权益。”</a:t>
            </a:r>
            <a:endParaRPr lang="en-US" altLang="zh-CN"/>
          </a:p>
        </p:txBody>
      </p:sp>
      <p:sp>
        <p:nvSpPr>
          <p:cNvPr id="21" name="文本框 20"/>
          <p:cNvSpPr txBox="1"/>
          <p:nvPr/>
        </p:nvSpPr>
        <p:spPr>
          <a:xfrm>
            <a:off x="6172200" y="3523615"/>
            <a:ext cx="4429125" cy="645160"/>
          </a:xfrm>
          <a:prstGeom prst="rect">
            <a:avLst/>
          </a:prstGeom>
          <a:noFill/>
        </p:spPr>
        <p:txBody>
          <a:bodyPr wrap="square" rtlCol="0">
            <a:spAutoFit/>
          </a:bodyPr>
          <a:p>
            <a:r>
              <a:rPr lang="en-US" altLang="zh-CN"/>
              <a:t>“保障进城落户农民合法土地权益，鼓励依法自愿有偿转让。”</a:t>
            </a:r>
            <a:endParaRPr lang="en-US" altLang="zh-CN"/>
          </a:p>
        </p:txBody>
      </p:sp>
      <p:sp>
        <p:nvSpPr>
          <p:cNvPr id="22" name="文本框 21"/>
          <p:cNvSpPr txBox="1"/>
          <p:nvPr/>
        </p:nvSpPr>
        <p:spPr>
          <a:xfrm>
            <a:off x="6172200" y="4265930"/>
            <a:ext cx="4429125" cy="368300"/>
          </a:xfrm>
          <a:prstGeom prst="rect">
            <a:avLst/>
          </a:prstGeom>
          <a:noFill/>
        </p:spPr>
        <p:txBody>
          <a:bodyPr wrap="square" rtlCol="0">
            <a:spAutoFit/>
          </a:bodyPr>
          <a:p>
            <a:r>
              <a:rPr lang="en-US" altLang="zh-CN"/>
              <a:t>“完善农业支持保护制度，”</a:t>
            </a:r>
            <a:endParaRPr lang="en-US" altLang="zh-CN"/>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70" decel="100000"/>
                                        <p:tgtEl>
                                          <p:spTgt spid="4"/>
                                        </p:tgtEl>
                                      </p:cBhvr>
                                    </p:animEffect>
                                    <p:animScale>
                                      <p:cBhvr>
                                        <p:cTn id="8" dur="770" decel="100000"/>
                                        <p:tgtEl>
                                          <p:spTgt spid="4"/>
                                        </p:tgtEl>
                                      </p:cBhvr>
                                      <p:from x="10000" y="10000"/>
                                      <p:to x="200000" y="450000"/>
                                    </p:animScale>
                                    <p:animScale>
                                      <p:cBhvr>
                                        <p:cTn id="9" dur="1230" accel="100000" fill="hold">
                                          <p:stCondLst>
                                            <p:cond delay="770"/>
                                          </p:stCondLst>
                                        </p:cTn>
                                        <p:tgtEl>
                                          <p:spTgt spid="4"/>
                                        </p:tgtEl>
                                      </p:cBhvr>
                                      <p:from x="200000" y="450000"/>
                                      <p:to x="100000" y="100000"/>
                                    </p:animScale>
                                    <p:set>
                                      <p:cBhvr>
                                        <p:cTn id="10" dur="770" fill="hold"/>
                                        <p:tgtEl>
                                          <p:spTgt spid="4"/>
                                        </p:tgtEl>
                                        <p:attrNameLst>
                                          <p:attrName>ppt_x</p:attrName>
                                        </p:attrNameLst>
                                      </p:cBhvr>
                                      <p:to>
                                        <p:strVal val="(0.5)"/>
                                      </p:to>
                                    </p:set>
                                    <p:anim from="(0.5)" to="(#ppt_x)" calcmode="lin" valueType="num">
                                      <p:cBhvr>
                                        <p:cTn id="11" dur="1230" accel="100000" fill="hold">
                                          <p:stCondLst>
                                            <p:cond delay="770"/>
                                          </p:stCondLst>
                                        </p:cTn>
                                        <p:tgtEl>
                                          <p:spTgt spid="4"/>
                                        </p:tgtEl>
                                        <p:attrNameLst>
                                          <p:attrName>ppt_x</p:attrName>
                                        </p:attrNameLst>
                                      </p:cBhvr>
                                    </p:anim>
                                    <p:set>
                                      <p:cBhvr>
                                        <p:cTn id="12" dur="770" fill="hold"/>
                                        <p:tgtEl>
                                          <p:spTgt spid="4"/>
                                        </p:tgtEl>
                                        <p:attrNameLst>
                                          <p:attrName>ppt_y</p:attrName>
                                        </p:attrNameLst>
                                      </p:cBhvr>
                                      <p:to>
                                        <p:strVal val="(#ppt_y+0.4)"/>
                                      </p:to>
                                    </p:set>
                                    <p:anim from="(#ppt_y+0.4)" to="(#ppt_y)" calcmode="lin" valueType="num">
                                      <p:cBhvr>
                                        <p:cTn id="13" dur="1230" accel="100000" fill="hold">
                                          <p:stCondLst>
                                            <p:cond delay="770"/>
                                          </p:stCondLst>
                                        </p:cTn>
                                        <p:tgtEl>
                                          <p:spTgt spid="4"/>
                                        </p:tgtEl>
                                        <p:attrNameLst>
                                          <p:attrName>ppt_y</p:attrName>
                                        </p:attrNameLst>
                                      </p:cBhvr>
                                    </p:anim>
                                  </p:childTnLst>
                                </p:cTn>
                              </p:par>
                            </p:childTnLst>
                          </p:cTn>
                        </p:par>
                        <p:par>
                          <p:cTn id="14" fill="hold">
                            <p:stCondLst>
                              <p:cond delay="2000"/>
                            </p:stCondLst>
                            <p:childTnLst>
                              <p:par>
                                <p:cTn id="15" presetID="2" presetClass="entr" presetSubtype="4"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par>
                          <p:cTn id="19" fill="hold">
                            <p:stCondLst>
                              <p:cond delay="2500"/>
                            </p:stCondLst>
                            <p:childTnLst>
                              <p:par>
                                <p:cTn id="20" presetID="2" presetClass="entr" presetSubtype="4"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childTnLst>
                          </p:cTn>
                        </p:par>
                        <p:par>
                          <p:cTn id="24" fill="hold">
                            <p:stCondLst>
                              <p:cond delay="3000"/>
                            </p:stCondLst>
                            <p:childTnLst>
                              <p:par>
                                <p:cTn id="25" presetID="2" presetClass="entr" presetSubtype="4"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par>
                          <p:cTn id="29" fill="hold">
                            <p:stCondLst>
                              <p:cond delay="3500"/>
                            </p:stCondLst>
                            <p:childTnLst>
                              <p:par>
                                <p:cTn id="30" presetID="2" presetClass="entr" presetSubtype="4"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childTnLst>
                          </p:cTn>
                        </p:par>
                        <p:par>
                          <p:cTn id="34" fill="hold">
                            <p:stCondLst>
                              <p:cond delay="4000"/>
                            </p:stCondLst>
                            <p:childTnLst>
                              <p:par>
                                <p:cTn id="35" presetID="2" presetClass="entr" presetSubtype="4"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par>
                          <p:cTn id="39" fill="hold">
                            <p:stCondLst>
                              <p:cond delay="4500"/>
                            </p:stCondLst>
                            <p:childTnLst>
                              <p:par>
                                <p:cTn id="40" presetID="2" presetClass="entr" presetSubtype="4"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ppt_x"/>
                                          </p:val>
                                        </p:tav>
                                        <p:tav tm="100000">
                                          <p:val>
                                            <p:strVal val="#ppt_x"/>
                                          </p:val>
                                        </p:tav>
                                      </p:tavLst>
                                    </p:anim>
                                    <p:anim calcmode="lin" valueType="num">
                                      <p:cBhvr additive="base">
                                        <p:cTn id="43" dur="500" fill="hold"/>
                                        <p:tgtEl>
                                          <p:spTgt spid="17"/>
                                        </p:tgtEl>
                                        <p:attrNameLst>
                                          <p:attrName>ppt_y</p:attrName>
                                        </p:attrNameLst>
                                      </p:cBhvr>
                                      <p:tavLst>
                                        <p:tav tm="0">
                                          <p:val>
                                            <p:strVal val="1+#ppt_h/2"/>
                                          </p:val>
                                        </p:tav>
                                        <p:tav tm="100000">
                                          <p:val>
                                            <p:strVal val="#ppt_y"/>
                                          </p:val>
                                        </p:tav>
                                      </p:tavLst>
                                    </p:anim>
                                  </p:childTnLst>
                                </p:cTn>
                              </p:par>
                            </p:childTnLst>
                          </p:cTn>
                        </p:par>
                        <p:par>
                          <p:cTn id="44" fill="hold">
                            <p:stCondLst>
                              <p:cond delay="5000"/>
                            </p:stCondLst>
                            <p:childTnLst>
                              <p:par>
                                <p:cTn id="45" presetID="2" presetClass="entr" presetSubtype="4"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childTnLst>
                          </p:cTn>
                        </p:par>
                        <p:par>
                          <p:cTn id="49" fill="hold">
                            <p:stCondLst>
                              <p:cond delay="5500"/>
                            </p:stCondLst>
                            <p:childTnLst>
                              <p:par>
                                <p:cTn id="50" presetID="2" presetClass="entr" presetSubtype="4" fill="hold" grpId="0" nodeType="afterEffect">
                                  <p:stCondLst>
                                    <p:cond delay="0"/>
                                  </p:stCondLst>
                                  <p:childTnLst>
                                    <p:set>
                                      <p:cBhvr>
                                        <p:cTn id="51" dur="1" fill="hold">
                                          <p:stCondLst>
                                            <p:cond delay="0"/>
                                          </p:stCondLst>
                                        </p:cTn>
                                        <p:tgtEl>
                                          <p:spTgt spid="19"/>
                                        </p:tgtEl>
                                        <p:attrNameLst>
                                          <p:attrName>style.visibility</p:attrName>
                                        </p:attrNameLst>
                                      </p:cBhvr>
                                      <p:to>
                                        <p:strVal val="visible"/>
                                      </p:to>
                                    </p:set>
                                    <p:anim calcmode="lin" valueType="num">
                                      <p:cBhvr additive="base">
                                        <p:cTn id="52" dur="500" fill="hold"/>
                                        <p:tgtEl>
                                          <p:spTgt spid="19"/>
                                        </p:tgtEl>
                                        <p:attrNameLst>
                                          <p:attrName>ppt_x</p:attrName>
                                        </p:attrNameLst>
                                      </p:cBhvr>
                                      <p:tavLst>
                                        <p:tav tm="0">
                                          <p:val>
                                            <p:strVal val="#ppt_x"/>
                                          </p:val>
                                        </p:tav>
                                        <p:tav tm="100000">
                                          <p:val>
                                            <p:strVal val="#ppt_x"/>
                                          </p:val>
                                        </p:tav>
                                      </p:tavLst>
                                    </p:anim>
                                    <p:anim calcmode="lin" valueType="num">
                                      <p:cBhvr additive="base">
                                        <p:cTn id="53" dur="500" fill="hold"/>
                                        <p:tgtEl>
                                          <p:spTgt spid="19"/>
                                        </p:tgtEl>
                                        <p:attrNameLst>
                                          <p:attrName>ppt_y</p:attrName>
                                        </p:attrNameLst>
                                      </p:cBhvr>
                                      <p:tavLst>
                                        <p:tav tm="0">
                                          <p:val>
                                            <p:strVal val="1+#ppt_h/2"/>
                                          </p:val>
                                        </p:tav>
                                        <p:tav tm="100000">
                                          <p:val>
                                            <p:strVal val="#ppt_y"/>
                                          </p:val>
                                        </p:tav>
                                      </p:tavLst>
                                    </p:anim>
                                  </p:childTnLst>
                                </p:cTn>
                              </p:par>
                            </p:childTnLst>
                          </p:cTn>
                        </p:par>
                        <p:par>
                          <p:cTn id="54" fill="hold">
                            <p:stCondLst>
                              <p:cond delay="6000"/>
                            </p:stCondLst>
                            <p:childTnLst>
                              <p:par>
                                <p:cTn id="55" presetID="2" presetClass="entr" presetSubtype="4"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additive="base">
                                        <p:cTn id="57" dur="500" fill="hold"/>
                                        <p:tgtEl>
                                          <p:spTgt spid="20"/>
                                        </p:tgtEl>
                                        <p:attrNameLst>
                                          <p:attrName>ppt_x</p:attrName>
                                        </p:attrNameLst>
                                      </p:cBhvr>
                                      <p:tavLst>
                                        <p:tav tm="0">
                                          <p:val>
                                            <p:strVal val="#ppt_x"/>
                                          </p:val>
                                        </p:tav>
                                        <p:tav tm="100000">
                                          <p:val>
                                            <p:strVal val="#ppt_x"/>
                                          </p:val>
                                        </p:tav>
                                      </p:tavLst>
                                    </p:anim>
                                    <p:anim calcmode="lin" valueType="num">
                                      <p:cBhvr additive="base">
                                        <p:cTn id="58" dur="500" fill="hold"/>
                                        <p:tgtEl>
                                          <p:spTgt spid="20"/>
                                        </p:tgtEl>
                                        <p:attrNameLst>
                                          <p:attrName>ppt_y</p:attrName>
                                        </p:attrNameLst>
                                      </p:cBhvr>
                                      <p:tavLst>
                                        <p:tav tm="0">
                                          <p:val>
                                            <p:strVal val="1+#ppt_h/2"/>
                                          </p:val>
                                        </p:tav>
                                        <p:tav tm="100000">
                                          <p:val>
                                            <p:strVal val="#ppt_y"/>
                                          </p:val>
                                        </p:tav>
                                      </p:tavLst>
                                    </p:anim>
                                  </p:childTnLst>
                                </p:cTn>
                              </p:par>
                            </p:childTnLst>
                          </p:cTn>
                        </p:par>
                        <p:par>
                          <p:cTn id="59" fill="hold">
                            <p:stCondLst>
                              <p:cond delay="6500"/>
                            </p:stCondLst>
                            <p:childTnLst>
                              <p:par>
                                <p:cTn id="60" presetID="2" presetClass="entr" presetSubtype="4" fill="hold" grpId="0" nodeType="afterEffect">
                                  <p:stCondLst>
                                    <p:cond delay="0"/>
                                  </p:stCondLst>
                                  <p:childTnLst>
                                    <p:set>
                                      <p:cBhvr>
                                        <p:cTn id="61" dur="1" fill="hold">
                                          <p:stCondLst>
                                            <p:cond delay="0"/>
                                          </p:stCondLst>
                                        </p:cTn>
                                        <p:tgtEl>
                                          <p:spTgt spid="21"/>
                                        </p:tgtEl>
                                        <p:attrNameLst>
                                          <p:attrName>style.visibility</p:attrName>
                                        </p:attrNameLst>
                                      </p:cBhvr>
                                      <p:to>
                                        <p:strVal val="visible"/>
                                      </p:to>
                                    </p:set>
                                    <p:anim calcmode="lin" valueType="num">
                                      <p:cBhvr additive="base">
                                        <p:cTn id="62" dur="500" fill="hold"/>
                                        <p:tgtEl>
                                          <p:spTgt spid="21"/>
                                        </p:tgtEl>
                                        <p:attrNameLst>
                                          <p:attrName>ppt_x</p:attrName>
                                        </p:attrNameLst>
                                      </p:cBhvr>
                                      <p:tavLst>
                                        <p:tav tm="0">
                                          <p:val>
                                            <p:strVal val="#ppt_x"/>
                                          </p:val>
                                        </p:tav>
                                        <p:tav tm="100000">
                                          <p:val>
                                            <p:strVal val="#ppt_x"/>
                                          </p:val>
                                        </p:tav>
                                      </p:tavLst>
                                    </p:anim>
                                    <p:anim calcmode="lin" valueType="num">
                                      <p:cBhvr additive="base">
                                        <p:cTn id="63" dur="500" fill="hold"/>
                                        <p:tgtEl>
                                          <p:spTgt spid="21"/>
                                        </p:tgtEl>
                                        <p:attrNameLst>
                                          <p:attrName>ppt_y</p:attrName>
                                        </p:attrNameLst>
                                      </p:cBhvr>
                                      <p:tavLst>
                                        <p:tav tm="0">
                                          <p:val>
                                            <p:strVal val="1+#ppt_h/2"/>
                                          </p:val>
                                        </p:tav>
                                        <p:tav tm="100000">
                                          <p:val>
                                            <p:strVal val="#ppt_y"/>
                                          </p:val>
                                        </p:tav>
                                      </p:tavLst>
                                    </p:anim>
                                  </p:childTnLst>
                                </p:cTn>
                              </p:par>
                            </p:childTnLst>
                          </p:cTn>
                        </p:par>
                        <p:par>
                          <p:cTn id="64" fill="hold">
                            <p:stCondLst>
                              <p:cond delay="7000"/>
                            </p:stCondLst>
                            <p:childTnLst>
                              <p:par>
                                <p:cTn id="65" presetID="2" presetClass="entr" presetSubtype="4"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1" grpId="0"/>
      <p:bldP spid="13" grpId="0"/>
      <p:bldP spid="14" grpId="0"/>
      <p:bldP spid="15" grpId="0"/>
      <p:bldP spid="16" grpId="0"/>
      <p:bldP spid="17" grpId="0"/>
      <p:bldP spid="18" grpId="0"/>
      <p:bldP spid="19" grpId="0"/>
      <p:bldP spid="20" grpId="0"/>
      <p:bldP spid="21" grpId="0"/>
      <p:bldP spid="22" grpId="0"/>
      <p:bldP spid="11" grpId="1"/>
      <p:bldP spid="13" grpId="1"/>
      <p:bldP spid="14" grpId="1"/>
      <p:bldP spid="15" grpId="1"/>
      <p:bldP spid="16" grpId="1"/>
      <p:bldP spid="17" grpId="1"/>
      <p:bldP spid="18" grpId="1"/>
      <p:bldP spid="19" grpId="1"/>
      <p:bldP spid="20" grpId="1"/>
      <p:bldP spid="21" grpId="1"/>
      <p:bldP spid="2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03530" y="257810"/>
            <a:ext cx="7201535" cy="829945"/>
          </a:xfrm>
          <a:prstGeom prst="rect">
            <a:avLst/>
          </a:prstGeom>
          <a:noFill/>
        </p:spPr>
        <p:txBody>
          <a:bodyPr wrap="square" rtlCol="0">
            <a:spAutoFit/>
          </a:bodyPr>
          <a:p>
            <a:r>
              <a:rPr lang="zh-CN" altLang="en-US" sz="4800">
                <a:ln w="6600">
                  <a:solidFill>
                    <a:schemeClr val="accent2"/>
                  </a:solidFill>
                  <a:prstDash val="solid"/>
                </a:ln>
                <a:solidFill>
                  <a:srgbClr val="FFFFFF"/>
                </a:solidFill>
                <a:effectLst>
                  <a:outerShdw dist="38100" dir="2700000" algn="tl" rotWithShape="0">
                    <a:schemeClr val="accent2"/>
                  </a:outerShdw>
                </a:effectLst>
                <a:latin typeface="华文楷体" panose="02010600040101010101" charset="-122"/>
                <a:ea typeface="华文楷体" panose="02010600040101010101" charset="-122"/>
              </a:rPr>
              <a:t>乡村振兴怎么做？</a:t>
            </a:r>
            <a:endParaRPr lang="zh-CN" altLang="en-US" sz="4800">
              <a:ln w="6600">
                <a:solidFill>
                  <a:schemeClr val="accent2"/>
                </a:solidFill>
                <a:prstDash val="solid"/>
              </a:ln>
              <a:solidFill>
                <a:srgbClr val="FFFFFF"/>
              </a:solidFill>
              <a:effectLst>
                <a:outerShdw dist="38100" dir="2700000" algn="tl" rotWithShape="0">
                  <a:schemeClr val="accent2"/>
                </a:outerShdw>
              </a:effectLst>
              <a:latin typeface="华文楷体" panose="02010600040101010101" charset="-122"/>
              <a:ea typeface="华文楷体" panose="02010600040101010101" charset="-122"/>
            </a:endParaRPr>
          </a:p>
        </p:txBody>
      </p:sp>
      <p:sp>
        <p:nvSpPr>
          <p:cNvPr id="8" name="文本框 7"/>
          <p:cNvSpPr txBox="1"/>
          <p:nvPr/>
        </p:nvSpPr>
        <p:spPr>
          <a:xfrm>
            <a:off x="364490" y="1171575"/>
            <a:ext cx="10711815" cy="829945"/>
          </a:xfrm>
          <a:prstGeom prst="rect">
            <a:avLst/>
          </a:prstGeom>
          <a:noFill/>
        </p:spPr>
        <p:txBody>
          <a:bodyPr wrap="square" rtlCol="0">
            <a:spAutoFit/>
          </a:bodyPr>
          <a:p>
            <a:r>
              <a:rPr lang="zh-CN" altLang="en-US" sz="2400" b="1">
                <a:latin typeface="华文楷体" panose="02010600040101010101" charset="-122"/>
                <a:ea typeface="华文楷体" panose="02010600040101010101" charset="-122"/>
              </a:rPr>
              <a:t>有专家对</a:t>
            </a:r>
            <a:r>
              <a:rPr lang="zh-CN" altLang="en-US" sz="2400" b="1">
                <a:latin typeface="华文楷体" panose="02010600040101010101" charset="-122"/>
                <a:ea typeface="华文楷体" panose="02010600040101010101" charset="-122"/>
                <a:sym typeface="+mn-ea"/>
              </a:rPr>
              <a:t>乡村振兴</a:t>
            </a:r>
            <a:r>
              <a:rPr lang="zh-CN" altLang="en-US" sz="2400" b="1">
                <a:latin typeface="华文楷体" panose="02010600040101010101" charset="-122"/>
                <a:ea typeface="华文楷体" panose="02010600040101010101" charset="-122"/>
              </a:rPr>
              <a:t>提出了六个规划议题。</a:t>
            </a:r>
            <a:endParaRPr lang="zh-CN" altLang="en-US" sz="2400" b="1">
              <a:latin typeface="华文楷体" panose="02010600040101010101" charset="-122"/>
              <a:ea typeface="华文楷体" panose="02010600040101010101" charset="-122"/>
            </a:endParaRPr>
          </a:p>
          <a:p>
            <a:endParaRPr lang="zh-CN" altLang="en-US" sz="2400">
              <a:latin typeface="华文楷体" panose="02010600040101010101" charset="-122"/>
              <a:ea typeface="华文楷体" panose="02010600040101010101" charset="-122"/>
            </a:endParaRPr>
          </a:p>
        </p:txBody>
      </p:sp>
      <p:sp>
        <p:nvSpPr>
          <p:cNvPr id="10" name="文本框 9"/>
          <p:cNvSpPr txBox="1"/>
          <p:nvPr/>
        </p:nvSpPr>
        <p:spPr>
          <a:xfrm>
            <a:off x="6096000" y="1750695"/>
            <a:ext cx="6096000" cy="368300"/>
          </a:xfrm>
          <a:prstGeom prst="rect">
            <a:avLst/>
          </a:prstGeom>
          <a:noFill/>
        </p:spPr>
        <p:txBody>
          <a:bodyPr wrap="square" rtlCol="0">
            <a:spAutoFit/>
          </a:bodyPr>
          <a:p>
            <a:r>
              <a:rPr lang="zh-CN" altLang="en-US">
                <a:latin typeface="华文楷体" panose="02010600040101010101" charset="-122"/>
                <a:ea typeface="华文楷体" panose="02010600040101010101" charset="-122"/>
                <a:sym typeface="+mn-ea"/>
              </a:rPr>
              <a:t>①不同地区的差异化前景</a:t>
            </a:r>
            <a:endParaRPr lang="zh-CN" altLang="en-US">
              <a:latin typeface="华文楷体" panose="02010600040101010101" charset="-122"/>
              <a:ea typeface="华文楷体" panose="02010600040101010101" charset="-122"/>
            </a:endParaRPr>
          </a:p>
        </p:txBody>
      </p:sp>
      <p:sp>
        <p:nvSpPr>
          <p:cNvPr id="11" name="文本框 10"/>
          <p:cNvSpPr txBox="1"/>
          <p:nvPr/>
        </p:nvSpPr>
        <p:spPr>
          <a:xfrm>
            <a:off x="6096000" y="2305685"/>
            <a:ext cx="2739390" cy="368300"/>
          </a:xfrm>
          <a:prstGeom prst="rect">
            <a:avLst/>
          </a:prstGeom>
          <a:noFill/>
        </p:spPr>
        <p:txBody>
          <a:bodyPr wrap="square" rtlCol="0">
            <a:spAutoFit/>
          </a:bodyPr>
          <a:p>
            <a:r>
              <a:rPr lang="zh-CN" altLang="en-US">
                <a:latin typeface="华文楷体" panose="02010600040101010101" charset="-122"/>
                <a:ea typeface="华文楷体" panose="02010600040101010101" charset="-122"/>
                <a:sym typeface="+mn-ea"/>
              </a:rPr>
              <a:t>②乡村生态功能修复</a:t>
            </a:r>
            <a:endParaRPr lang="zh-CN" altLang="en-US">
              <a:latin typeface="华文楷体" panose="02010600040101010101" charset="-122"/>
              <a:ea typeface="华文楷体" panose="02010600040101010101" charset="-122"/>
            </a:endParaRPr>
          </a:p>
        </p:txBody>
      </p:sp>
      <p:sp>
        <p:nvSpPr>
          <p:cNvPr id="12" name="文本框 11"/>
          <p:cNvSpPr txBox="1"/>
          <p:nvPr/>
        </p:nvSpPr>
        <p:spPr>
          <a:xfrm>
            <a:off x="6096000" y="2813685"/>
            <a:ext cx="6096000" cy="368300"/>
          </a:xfrm>
          <a:prstGeom prst="rect">
            <a:avLst/>
          </a:prstGeom>
          <a:noFill/>
        </p:spPr>
        <p:txBody>
          <a:bodyPr wrap="square" rtlCol="0">
            <a:spAutoFit/>
          </a:bodyPr>
          <a:p>
            <a:r>
              <a:rPr lang="zh-CN" altLang="en-US">
                <a:latin typeface="华文楷体" panose="02010600040101010101" charset="-122"/>
                <a:ea typeface="华文楷体" panose="02010600040101010101" charset="-122"/>
                <a:sym typeface="+mn-ea"/>
              </a:rPr>
              <a:t>③促进城乡要素循环</a:t>
            </a:r>
            <a:endParaRPr lang="zh-CN" altLang="en-US">
              <a:latin typeface="华文楷体" panose="02010600040101010101" charset="-122"/>
              <a:ea typeface="华文楷体" panose="02010600040101010101" charset="-122"/>
            </a:endParaRPr>
          </a:p>
        </p:txBody>
      </p:sp>
      <p:sp>
        <p:nvSpPr>
          <p:cNvPr id="13" name="文本框 12"/>
          <p:cNvSpPr txBox="1"/>
          <p:nvPr/>
        </p:nvSpPr>
        <p:spPr>
          <a:xfrm>
            <a:off x="6096000" y="3409950"/>
            <a:ext cx="6096000" cy="368300"/>
          </a:xfrm>
          <a:prstGeom prst="rect">
            <a:avLst/>
          </a:prstGeom>
          <a:noFill/>
        </p:spPr>
        <p:txBody>
          <a:bodyPr wrap="square" rtlCol="0">
            <a:spAutoFit/>
          </a:bodyPr>
          <a:p>
            <a:r>
              <a:rPr lang="zh-CN" altLang="en-US">
                <a:latin typeface="华文楷体" panose="02010600040101010101" charset="-122"/>
                <a:ea typeface="华文楷体" panose="02010600040101010101" charset="-122"/>
                <a:sym typeface="+mn-ea"/>
              </a:rPr>
              <a:t>④乡村宜居性修复</a:t>
            </a:r>
            <a:endParaRPr lang="zh-CN" altLang="en-US">
              <a:latin typeface="华文楷体" panose="02010600040101010101" charset="-122"/>
              <a:ea typeface="华文楷体" panose="02010600040101010101" charset="-122"/>
            </a:endParaRPr>
          </a:p>
        </p:txBody>
      </p:sp>
      <p:sp>
        <p:nvSpPr>
          <p:cNvPr id="14" name="文本框 13"/>
          <p:cNvSpPr txBox="1"/>
          <p:nvPr/>
        </p:nvSpPr>
        <p:spPr>
          <a:xfrm>
            <a:off x="364490" y="4277995"/>
            <a:ext cx="2931795" cy="368300"/>
          </a:xfrm>
          <a:prstGeom prst="rect">
            <a:avLst/>
          </a:prstGeom>
          <a:noFill/>
        </p:spPr>
        <p:txBody>
          <a:bodyPr wrap="square" rtlCol="0">
            <a:spAutoFit/>
          </a:bodyPr>
          <a:p>
            <a:r>
              <a:rPr lang="zh-CN" altLang="en-US">
                <a:latin typeface="华文楷体" panose="02010600040101010101" charset="-122"/>
                <a:ea typeface="华文楷体" panose="02010600040101010101" charset="-122"/>
                <a:sym typeface="+mn-ea"/>
              </a:rPr>
              <a:t>乡村基层治理能力建设</a:t>
            </a:r>
            <a:endParaRPr lang="zh-CN" altLang="en-US">
              <a:latin typeface="华文楷体" panose="02010600040101010101" charset="-122"/>
              <a:ea typeface="华文楷体" panose="02010600040101010101" charset="-122"/>
            </a:endParaRPr>
          </a:p>
        </p:txBody>
      </p:sp>
      <p:sp>
        <p:nvSpPr>
          <p:cNvPr id="15" name="文本框 14"/>
          <p:cNvSpPr txBox="1"/>
          <p:nvPr/>
        </p:nvSpPr>
        <p:spPr>
          <a:xfrm>
            <a:off x="6096000" y="4044315"/>
            <a:ext cx="6096000" cy="368300"/>
          </a:xfrm>
          <a:prstGeom prst="rect">
            <a:avLst/>
          </a:prstGeom>
          <a:noFill/>
        </p:spPr>
        <p:txBody>
          <a:bodyPr wrap="square" rtlCol="0">
            <a:spAutoFit/>
          </a:bodyPr>
          <a:p>
            <a:r>
              <a:rPr lang="zh-CN" altLang="en-US">
                <a:latin typeface="华文楷体" panose="02010600040101010101" charset="-122"/>
                <a:ea typeface="华文楷体" panose="02010600040101010101" charset="-122"/>
                <a:sym typeface="+mn-ea"/>
              </a:rPr>
              <a:t>⑤规划干预路径</a:t>
            </a:r>
            <a:endParaRPr lang="zh-CN" altLang="en-US">
              <a:latin typeface="华文楷体" panose="02010600040101010101" charset="-122"/>
              <a:ea typeface="华文楷体" panose="02010600040101010101" charset="-122"/>
            </a:endParaRPr>
          </a:p>
        </p:txBody>
      </p:sp>
      <p:sp>
        <p:nvSpPr>
          <p:cNvPr id="16" name="文本框 15"/>
          <p:cNvSpPr txBox="1"/>
          <p:nvPr/>
        </p:nvSpPr>
        <p:spPr>
          <a:xfrm>
            <a:off x="364490" y="2085975"/>
            <a:ext cx="4579620" cy="368300"/>
          </a:xfrm>
          <a:prstGeom prst="rect">
            <a:avLst/>
          </a:prstGeom>
          <a:noFill/>
        </p:spPr>
        <p:txBody>
          <a:bodyPr wrap="square" rtlCol="0">
            <a:spAutoFit/>
          </a:bodyPr>
          <a:p>
            <a:r>
              <a:rPr lang="zh-CN" altLang="en-US">
                <a:latin typeface="华文楷体" panose="02010600040101010101" charset="-122"/>
                <a:ea typeface="华文楷体" panose="02010600040101010101" charset="-122"/>
                <a:sym typeface="+mn-ea"/>
              </a:rPr>
              <a:t>自然地理因素长期影响和人地关系的挑战</a:t>
            </a:r>
            <a:endParaRPr lang="zh-CN" altLang="en-US">
              <a:latin typeface="华文楷体" panose="02010600040101010101" charset="-122"/>
              <a:ea typeface="华文楷体" panose="02010600040101010101" charset="-122"/>
            </a:endParaRPr>
          </a:p>
        </p:txBody>
      </p:sp>
      <p:sp>
        <p:nvSpPr>
          <p:cNvPr id="17" name="文本框 16"/>
          <p:cNvSpPr txBox="1"/>
          <p:nvPr/>
        </p:nvSpPr>
        <p:spPr>
          <a:xfrm>
            <a:off x="364490" y="3181985"/>
            <a:ext cx="4817745" cy="368300"/>
          </a:xfrm>
          <a:prstGeom prst="rect">
            <a:avLst/>
          </a:prstGeom>
          <a:noFill/>
        </p:spPr>
        <p:txBody>
          <a:bodyPr wrap="square" rtlCol="0">
            <a:spAutoFit/>
          </a:bodyPr>
          <a:p>
            <a:r>
              <a:rPr lang="zh-CN" altLang="en-US">
                <a:latin typeface="华文楷体" panose="02010600040101010101" charset="-122"/>
                <a:ea typeface="华文楷体" panose="02010600040101010101" charset="-122"/>
                <a:sym typeface="+mn-ea"/>
              </a:rPr>
              <a:t>新型城乡关系构建和乡村地区功能的调整优化</a:t>
            </a:r>
            <a:endParaRPr lang="zh-CN" altLang="en-US">
              <a:latin typeface="华文楷体" panose="02010600040101010101" charset="-122"/>
              <a:ea typeface="华文楷体" panose="02010600040101010101" charset="-122"/>
            </a:endParaRPr>
          </a:p>
        </p:txBody>
      </p:sp>
      <p:sp>
        <p:nvSpPr>
          <p:cNvPr id="18" name="文本框 17"/>
          <p:cNvSpPr txBox="1"/>
          <p:nvPr/>
        </p:nvSpPr>
        <p:spPr>
          <a:xfrm>
            <a:off x="6096000" y="4566920"/>
            <a:ext cx="6096000" cy="368300"/>
          </a:xfrm>
          <a:prstGeom prst="rect">
            <a:avLst/>
          </a:prstGeom>
          <a:noFill/>
        </p:spPr>
        <p:txBody>
          <a:bodyPr wrap="square" rtlCol="0">
            <a:spAutoFit/>
          </a:bodyPr>
          <a:p>
            <a:r>
              <a:rPr lang="zh-CN" altLang="en-US">
                <a:latin typeface="华文楷体" panose="02010600040101010101" charset="-122"/>
                <a:ea typeface="华文楷体" panose="02010600040101010101" charset="-122"/>
                <a:sym typeface="+mn-ea"/>
              </a:rPr>
              <a:t>⑥增强乡村内生动力和规划干预作用</a:t>
            </a:r>
            <a:endParaRPr lang="zh-CN" altLang="en-US">
              <a:latin typeface="华文楷体" panose="02010600040101010101" charset="-122"/>
              <a:ea typeface="华文楷体" panose="02010600040101010101" charset="-122"/>
            </a:endParaRPr>
          </a:p>
        </p:txBody>
      </p:sp>
      <p:sp>
        <p:nvSpPr>
          <p:cNvPr id="19" name="左大括号 18"/>
          <p:cNvSpPr/>
          <p:nvPr/>
        </p:nvSpPr>
        <p:spPr>
          <a:xfrm>
            <a:off x="5725160" y="1741805"/>
            <a:ext cx="202565" cy="9836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0" name="左大括号 19"/>
          <p:cNvSpPr/>
          <p:nvPr/>
        </p:nvSpPr>
        <p:spPr>
          <a:xfrm>
            <a:off x="5725160" y="4072890"/>
            <a:ext cx="243840" cy="101409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1" name="左大括号 20"/>
          <p:cNvSpPr/>
          <p:nvPr/>
        </p:nvSpPr>
        <p:spPr>
          <a:xfrm>
            <a:off x="5725160" y="2892425"/>
            <a:ext cx="243840" cy="101409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2" name="文本框 21"/>
          <p:cNvSpPr txBox="1"/>
          <p:nvPr/>
        </p:nvSpPr>
        <p:spPr>
          <a:xfrm>
            <a:off x="364490" y="5455285"/>
            <a:ext cx="10831830" cy="645160"/>
          </a:xfrm>
          <a:prstGeom prst="rect">
            <a:avLst/>
          </a:prstGeom>
          <a:noFill/>
        </p:spPr>
        <p:txBody>
          <a:bodyPr wrap="square" rtlCol="0">
            <a:spAutoFit/>
          </a:bodyPr>
          <a:p>
            <a:r>
              <a:rPr lang="zh-CN" altLang="en-US">
                <a:sym typeface="+mn-ea"/>
              </a:rPr>
              <a:t>在这六个议题中的议题三，正好反映了二十大提出的“坚持农业农村优先发展，坚持城乡融合发展，畅通城乡要素流通”。</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708660" y="1734820"/>
            <a:ext cx="10489565" cy="645160"/>
          </a:xfrm>
          <a:prstGeom prst="rect">
            <a:avLst/>
          </a:prstGeom>
          <a:noFill/>
        </p:spPr>
        <p:txBody>
          <a:bodyPr wrap="square" rtlCol="0">
            <a:spAutoFit/>
          </a:bodyPr>
          <a:p>
            <a:r>
              <a:rPr lang="zh-CN" altLang="en-US" b="1"/>
              <a:t>城乡系统的开放性决定了乡村振兴的有效路径必须建立在城乡融合发展的基础上，因而需要转变城乡要素单向的流动方式，建立起城乡要素双向的流动循环机制。</a:t>
            </a:r>
            <a:endParaRPr lang="zh-CN" altLang="en-US" b="1"/>
          </a:p>
        </p:txBody>
      </p:sp>
      <p:sp>
        <p:nvSpPr>
          <p:cNvPr id="4" name="文本框 3"/>
          <p:cNvSpPr txBox="1"/>
          <p:nvPr/>
        </p:nvSpPr>
        <p:spPr>
          <a:xfrm>
            <a:off x="709295" y="2787015"/>
            <a:ext cx="10488295" cy="3830955"/>
          </a:xfrm>
          <a:prstGeom prst="rect">
            <a:avLst/>
          </a:prstGeom>
          <a:noFill/>
        </p:spPr>
        <p:txBody>
          <a:bodyPr wrap="square" rtlCol="0">
            <a:spAutoFit/>
          </a:bodyPr>
          <a:p>
            <a:pPr indent="457200" fontAlgn="auto">
              <a:lnSpc>
                <a:spcPct val="150000"/>
              </a:lnSpc>
            </a:pPr>
            <a:r>
              <a:rPr lang="zh-CN" altLang="en-US"/>
              <a:t>一是以破解体制机制瓶颈为突破口，树立农业农村优先发展的公共政策取向，转变以城市为中心的社会资源配置方式，在促进城乡产业融合、要素双向流动方面，特别是促进资本和人才流动等方面提出新思路；</a:t>
            </a:r>
            <a:endParaRPr lang="zh-CN" altLang="en-US"/>
          </a:p>
          <a:p>
            <a:pPr indent="457200" fontAlgn="auto">
              <a:lnSpc>
                <a:spcPct val="150000"/>
              </a:lnSpc>
            </a:pPr>
            <a:r>
              <a:rPr lang="zh-CN" altLang="en-US"/>
              <a:t>二是把握经济社会发展的新形态和科技变革带来的新机遇，拓展乡村地区的新功能，树立城乡等值发展的理念，促进城乡网络化发展。例如，进一步顺应城市居民养老、休闲游憩、生态教育、文化体验等方面的需求，以及互联网经济等新经济模式对城乡产业融合发展带来的影响，在乡村地区培育相应的运营组织和机构，并增强用地和设施规划的灵活性等；</a:t>
            </a:r>
            <a:endParaRPr lang="zh-CN" altLang="en-US"/>
          </a:p>
          <a:p>
            <a:pPr indent="457200" fontAlgn="auto">
              <a:lnSpc>
                <a:spcPct val="150000"/>
              </a:lnSpc>
            </a:pPr>
            <a:r>
              <a:rPr lang="zh-CN" altLang="en-US"/>
              <a:t>三是保护乡村特色，发现、挖掘并提升乡村在生态、文化、美学等方面的价值，通过保护城乡差异来缩小城乡差距，也是推动城乡融合、促进乡村振兴的重要思路.</a:t>
            </a:r>
            <a:endParaRPr lang="zh-CN" altLang="en-US"/>
          </a:p>
        </p:txBody>
      </p:sp>
      <p:sp>
        <p:nvSpPr>
          <p:cNvPr id="7" name="文本框 6"/>
          <p:cNvSpPr txBox="1"/>
          <p:nvPr/>
        </p:nvSpPr>
        <p:spPr>
          <a:xfrm>
            <a:off x="851535" y="623570"/>
            <a:ext cx="4635500" cy="768350"/>
          </a:xfrm>
          <a:prstGeom prst="rect">
            <a:avLst/>
          </a:prstGeom>
          <a:noFill/>
        </p:spPr>
        <p:txBody>
          <a:bodyPr wrap="square" rtlCol="0">
            <a:spAutoFit/>
          </a:bodyPr>
          <a:p>
            <a:r>
              <a:rPr lang="zh-CN" altLang="en-US" sz="4400" b="1">
                <a:ln/>
                <a:gradFill>
                  <a:gsLst>
                    <a:gs pos="21000">
                      <a:srgbClr val="53575C"/>
                    </a:gs>
                    <a:gs pos="88000">
                      <a:srgbClr val="C5C7CA"/>
                    </a:gs>
                  </a:gsLst>
                  <a:lin ang="5400000"/>
                </a:gradFill>
                <a:effectLst/>
                <a:latin typeface="华文楷体" panose="02010600040101010101" charset="-122"/>
                <a:ea typeface="华文楷体" panose="02010600040101010101" charset="-122"/>
              </a:rPr>
              <a:t>专家解读</a:t>
            </a:r>
            <a:endParaRPr lang="zh-CN" altLang="en-US" sz="4400" b="1">
              <a:ln/>
              <a:gradFill>
                <a:gsLst>
                  <a:gs pos="21000">
                    <a:srgbClr val="53575C"/>
                  </a:gs>
                  <a:gs pos="88000">
                    <a:srgbClr val="C5C7CA"/>
                  </a:gs>
                </a:gsLst>
                <a:lin ang="5400000"/>
              </a:gradFill>
              <a:effectLst/>
              <a:latin typeface="华文楷体" panose="02010600040101010101" charset="-122"/>
              <a:ea typeface="华文楷体" panose="02010600040101010101" charset="-122"/>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直角三角形 2"/>
          <p:cNvSpPr/>
          <p:nvPr>
            <p:custDataLst>
              <p:tags r:id="rId1"/>
            </p:custDataLst>
          </p:nvPr>
        </p:nvSpPr>
        <p:spPr>
          <a:xfrm>
            <a:off x="6912610" y="2622550"/>
            <a:ext cx="368300" cy="368300"/>
          </a:xfrm>
          <a:prstGeom prst="rtTriangle">
            <a:avLst/>
          </a:prstGeom>
          <a:solidFill>
            <a:srgbClr val="4A7784"/>
          </a:solidFill>
          <a:ln>
            <a:noFill/>
          </a:ln>
        </p:spPr>
        <p:style>
          <a:lnRef idx="2">
            <a:srgbClr val="4A7784">
              <a:shade val="50000"/>
            </a:srgbClr>
          </a:lnRef>
          <a:fillRef idx="1">
            <a:srgbClr val="4A7784"/>
          </a:fillRef>
          <a:effectRef idx="0">
            <a:srgbClr val="4A7784"/>
          </a:effectRef>
          <a:fontRef idx="minor">
            <a:srgbClr val="FFFFFF"/>
          </a:fontRef>
        </p:style>
        <p:txBody>
          <a:bodyPr rtlCol="0" anchor="ctr"/>
          <a:lstStyle/>
          <a:p>
            <a:pPr algn="ctr"/>
            <a:endParaRPr lang="zh-CN" altLang="en-US"/>
          </a:p>
        </p:txBody>
      </p:sp>
      <p:sp>
        <p:nvSpPr>
          <p:cNvPr id="5" name="任意多边形: 形状 4986"/>
          <p:cNvSpPr/>
          <p:nvPr>
            <p:custDataLst>
              <p:tags r:id="rId2"/>
            </p:custDataLst>
          </p:nvPr>
        </p:nvSpPr>
        <p:spPr>
          <a:xfrm>
            <a:off x="400685" y="109855"/>
            <a:ext cx="5528310" cy="6643370"/>
          </a:xfrm>
          <a:custGeom>
            <a:avLst/>
            <a:gdLst>
              <a:gd name="connsiteX0" fmla="*/ 5633852 w 5903857"/>
              <a:gd name="connsiteY0" fmla="*/ 6597791 h 6648395"/>
              <a:gd name="connsiteX1" fmla="*/ 5623249 w 5903857"/>
              <a:gd name="connsiteY1" fmla="*/ 6615228 h 6648395"/>
              <a:gd name="connsiteX2" fmla="*/ 5565787 w 5903857"/>
              <a:gd name="connsiteY2" fmla="*/ 6648395 h 6648395"/>
              <a:gd name="connsiteX3" fmla="*/ 5539220 w 5903857"/>
              <a:gd name="connsiteY3" fmla="*/ 6623713 h 6648395"/>
              <a:gd name="connsiteX4" fmla="*/ 5610180 w 5903857"/>
              <a:gd name="connsiteY4" fmla="*/ 6608890 h 6648395"/>
              <a:gd name="connsiteX5" fmla="*/ 5634348 w 5903857"/>
              <a:gd name="connsiteY5" fmla="*/ 6596974 h 6648395"/>
              <a:gd name="connsiteX6" fmla="*/ 5634862 w 5903857"/>
              <a:gd name="connsiteY6" fmla="*/ 6597317 h 6648395"/>
              <a:gd name="connsiteX7" fmla="*/ 5633852 w 5903857"/>
              <a:gd name="connsiteY7" fmla="*/ 6597791 h 6648395"/>
              <a:gd name="connsiteX8" fmla="*/ 3790491 w 5903857"/>
              <a:gd name="connsiteY8" fmla="*/ 6527340 h 6648395"/>
              <a:gd name="connsiteX9" fmla="*/ 3788855 w 5903857"/>
              <a:gd name="connsiteY9" fmla="*/ 6527899 h 6648395"/>
              <a:gd name="connsiteX10" fmla="*/ 3788855 w 5903857"/>
              <a:gd name="connsiteY10" fmla="*/ 6527385 h 6648395"/>
              <a:gd name="connsiteX11" fmla="*/ 3851182 w 5903857"/>
              <a:gd name="connsiteY11" fmla="*/ 6517658 h 6648395"/>
              <a:gd name="connsiteX12" fmla="*/ 3923407 w 5903857"/>
              <a:gd name="connsiteY12" fmla="*/ 6518473 h 6648395"/>
              <a:gd name="connsiteX13" fmla="*/ 3823401 w 5903857"/>
              <a:gd name="connsiteY13" fmla="*/ 6526426 h 6648395"/>
              <a:gd name="connsiteX14" fmla="*/ 3790491 w 5903857"/>
              <a:gd name="connsiteY14" fmla="*/ 6527340 h 6648395"/>
              <a:gd name="connsiteX15" fmla="*/ 3816411 w 5903857"/>
              <a:gd name="connsiteY15" fmla="*/ 6518472 h 6648395"/>
              <a:gd name="connsiteX16" fmla="*/ 3851182 w 5903857"/>
              <a:gd name="connsiteY16" fmla="*/ 6517658 h 6648395"/>
              <a:gd name="connsiteX17" fmla="*/ 4623758 w 5903857"/>
              <a:gd name="connsiteY17" fmla="*/ 6506302 h 6648395"/>
              <a:gd name="connsiteX18" fmla="*/ 4623957 w 5903857"/>
              <a:gd name="connsiteY18" fmla="*/ 6506797 h 6648395"/>
              <a:gd name="connsiteX19" fmla="*/ 4623758 w 5903857"/>
              <a:gd name="connsiteY19" fmla="*/ 6506817 h 6648395"/>
              <a:gd name="connsiteX20" fmla="*/ 4642208 w 5903857"/>
              <a:gd name="connsiteY20" fmla="*/ 6504945 h 6648395"/>
              <a:gd name="connsiteX21" fmla="*/ 4686149 w 5903857"/>
              <a:gd name="connsiteY21" fmla="*/ 6513501 h 6648395"/>
              <a:gd name="connsiteX22" fmla="*/ 4630156 w 5903857"/>
              <a:gd name="connsiteY22" fmla="*/ 6522227 h 6648395"/>
              <a:gd name="connsiteX23" fmla="*/ 4623957 w 5903857"/>
              <a:gd name="connsiteY23" fmla="*/ 6506797 h 6648395"/>
              <a:gd name="connsiteX24" fmla="*/ 1883459 w 5903857"/>
              <a:gd name="connsiteY24" fmla="*/ 6474036 h 6648395"/>
              <a:gd name="connsiteX25" fmla="*/ 1905827 w 5903857"/>
              <a:gd name="connsiteY25" fmla="*/ 6479735 h 6648395"/>
              <a:gd name="connsiteX26" fmla="*/ 1961875 w 5903857"/>
              <a:gd name="connsiteY26" fmla="*/ 6493276 h 6648395"/>
              <a:gd name="connsiteX27" fmla="*/ 1961875 w 5903857"/>
              <a:gd name="connsiteY27" fmla="*/ 6493790 h 6648395"/>
              <a:gd name="connsiteX28" fmla="*/ 1907884 w 5903857"/>
              <a:gd name="connsiteY28" fmla="*/ 6501675 h 6648395"/>
              <a:gd name="connsiteX29" fmla="*/ 1867776 w 5903857"/>
              <a:gd name="connsiteY29" fmla="*/ 6489676 h 6648395"/>
              <a:gd name="connsiteX30" fmla="*/ 1883459 w 5903857"/>
              <a:gd name="connsiteY30" fmla="*/ 6474036 h 6648395"/>
              <a:gd name="connsiteX31" fmla="*/ 1903770 w 5903857"/>
              <a:gd name="connsiteY31" fmla="*/ 6441855 h 6648395"/>
              <a:gd name="connsiteX32" fmla="*/ 1973702 w 5903857"/>
              <a:gd name="connsiteY32" fmla="*/ 6447683 h 6648395"/>
              <a:gd name="connsiteX33" fmla="*/ 1903770 w 5903857"/>
              <a:gd name="connsiteY33" fmla="*/ 6441855 h 6648395"/>
              <a:gd name="connsiteX34" fmla="*/ 5490884 w 5903857"/>
              <a:gd name="connsiteY34" fmla="*/ 6429171 h 6648395"/>
              <a:gd name="connsiteX35" fmla="*/ 5490884 w 5903857"/>
              <a:gd name="connsiteY35" fmla="*/ 6429685 h 6648395"/>
              <a:gd name="connsiteX36" fmla="*/ 5422323 w 5903857"/>
              <a:gd name="connsiteY36" fmla="*/ 6471679 h 6648395"/>
              <a:gd name="connsiteX37" fmla="*/ 5490884 w 5903857"/>
              <a:gd name="connsiteY37" fmla="*/ 6429171 h 6648395"/>
              <a:gd name="connsiteX38" fmla="*/ 1327171 w 5903857"/>
              <a:gd name="connsiteY38" fmla="*/ 6427457 h 6648395"/>
              <a:gd name="connsiteX39" fmla="*/ 1584276 w 5903857"/>
              <a:gd name="connsiteY39" fmla="*/ 6474764 h 6648395"/>
              <a:gd name="connsiteX40" fmla="*/ 1327686 w 5903857"/>
              <a:gd name="connsiteY40" fmla="*/ 6428314 h 6648395"/>
              <a:gd name="connsiteX41" fmla="*/ 4697614 w 5903857"/>
              <a:gd name="connsiteY41" fmla="*/ 6422472 h 6648395"/>
              <a:gd name="connsiteX42" fmla="*/ 4692930 w 5903857"/>
              <a:gd name="connsiteY42" fmla="*/ 6428957 h 6648395"/>
              <a:gd name="connsiteX43" fmla="*/ 4645183 w 5903857"/>
              <a:gd name="connsiteY43" fmla="*/ 6460024 h 6648395"/>
              <a:gd name="connsiteX44" fmla="*/ 4590849 w 5903857"/>
              <a:gd name="connsiteY44" fmla="*/ 6452825 h 6648395"/>
              <a:gd name="connsiteX45" fmla="*/ 4667160 w 5903857"/>
              <a:gd name="connsiteY45" fmla="*/ 6427926 h 6648395"/>
              <a:gd name="connsiteX46" fmla="*/ 4697975 w 5903857"/>
              <a:gd name="connsiteY46" fmla="*/ 6421972 h 6648395"/>
              <a:gd name="connsiteX47" fmla="*/ 4698490 w 5903857"/>
              <a:gd name="connsiteY47" fmla="*/ 6422315 h 6648395"/>
              <a:gd name="connsiteX48" fmla="*/ 4697614 w 5903857"/>
              <a:gd name="connsiteY48" fmla="*/ 6422472 h 6648395"/>
              <a:gd name="connsiteX49" fmla="*/ 4929885 w 5903857"/>
              <a:gd name="connsiteY49" fmla="*/ 6404146 h 6648395"/>
              <a:gd name="connsiteX50" fmla="*/ 4860467 w 5903857"/>
              <a:gd name="connsiteY50" fmla="*/ 6406203 h 6648395"/>
              <a:gd name="connsiteX51" fmla="*/ 4799274 w 5903857"/>
              <a:gd name="connsiteY51" fmla="*/ 6436713 h 6648395"/>
              <a:gd name="connsiteX52" fmla="*/ 4799274 w 5903857"/>
              <a:gd name="connsiteY52" fmla="*/ 6437056 h 6648395"/>
              <a:gd name="connsiteX53" fmla="*/ 4857895 w 5903857"/>
              <a:gd name="connsiteY53" fmla="*/ 6422487 h 6648395"/>
              <a:gd name="connsiteX54" fmla="*/ 4929885 w 5903857"/>
              <a:gd name="connsiteY54" fmla="*/ 6404146 h 6648395"/>
              <a:gd name="connsiteX55" fmla="*/ 2206702 w 5903857"/>
              <a:gd name="connsiteY55" fmla="*/ 6362688 h 6648395"/>
              <a:gd name="connsiteX56" fmla="*/ 2231834 w 5903857"/>
              <a:gd name="connsiteY56" fmla="*/ 6382550 h 6648395"/>
              <a:gd name="connsiteX57" fmla="*/ 2174757 w 5903857"/>
              <a:gd name="connsiteY57" fmla="*/ 6375351 h 6648395"/>
              <a:gd name="connsiteX58" fmla="*/ 2206702 w 5903857"/>
              <a:gd name="connsiteY58" fmla="*/ 6362688 h 6648395"/>
              <a:gd name="connsiteX59" fmla="*/ 5188573 w 5903857"/>
              <a:gd name="connsiteY59" fmla="*/ 6360225 h 6648395"/>
              <a:gd name="connsiteX60" fmla="*/ 5154592 w 5903857"/>
              <a:gd name="connsiteY60" fmla="*/ 6373294 h 6648395"/>
              <a:gd name="connsiteX61" fmla="*/ 5225210 w 5903857"/>
              <a:gd name="connsiteY61" fmla="*/ 6368495 h 6648395"/>
              <a:gd name="connsiteX62" fmla="*/ 5224867 w 5903857"/>
              <a:gd name="connsiteY62" fmla="*/ 6368495 h 6648395"/>
              <a:gd name="connsiteX63" fmla="*/ 5188573 w 5903857"/>
              <a:gd name="connsiteY63" fmla="*/ 6360225 h 6648395"/>
              <a:gd name="connsiteX64" fmla="*/ 5460889 w 5903857"/>
              <a:gd name="connsiteY64" fmla="*/ 6359753 h 6648395"/>
              <a:gd name="connsiteX65" fmla="*/ 5479743 w 5903857"/>
              <a:gd name="connsiteY65" fmla="*/ 6394034 h 6648395"/>
              <a:gd name="connsiteX66" fmla="*/ 5439635 w 5903857"/>
              <a:gd name="connsiteY66" fmla="*/ 6388549 h 6648395"/>
              <a:gd name="connsiteX67" fmla="*/ 5460889 w 5903857"/>
              <a:gd name="connsiteY67" fmla="*/ 6359753 h 6648395"/>
              <a:gd name="connsiteX68" fmla="*/ 946673 w 5903857"/>
              <a:gd name="connsiteY68" fmla="*/ 6332677 h 6648395"/>
              <a:gd name="connsiteX69" fmla="*/ 1172909 w 5903857"/>
              <a:gd name="connsiteY69" fmla="*/ 6379293 h 6648395"/>
              <a:gd name="connsiteX70" fmla="*/ 1183022 w 5903857"/>
              <a:gd name="connsiteY70" fmla="*/ 6405346 h 6648395"/>
              <a:gd name="connsiteX71" fmla="*/ 881867 w 5903857"/>
              <a:gd name="connsiteY71" fmla="*/ 6352383 h 6648395"/>
              <a:gd name="connsiteX72" fmla="*/ 881524 w 5903857"/>
              <a:gd name="connsiteY72" fmla="*/ 6352040 h 6648395"/>
              <a:gd name="connsiteX73" fmla="*/ 946673 w 5903857"/>
              <a:gd name="connsiteY73" fmla="*/ 6332677 h 6648395"/>
              <a:gd name="connsiteX74" fmla="*/ 826268 w 5903857"/>
              <a:gd name="connsiteY74" fmla="*/ 6330550 h 6648395"/>
              <a:gd name="connsiteX75" fmla="*/ 872611 w 5903857"/>
              <a:gd name="connsiteY75" fmla="*/ 6335071 h 6648395"/>
              <a:gd name="connsiteX76" fmla="*/ 780568 w 5903857"/>
              <a:gd name="connsiteY76" fmla="*/ 6342613 h 6648395"/>
              <a:gd name="connsiteX77" fmla="*/ 826268 w 5903857"/>
              <a:gd name="connsiteY77" fmla="*/ 6330550 h 6648395"/>
              <a:gd name="connsiteX78" fmla="*/ 2811381 w 5903857"/>
              <a:gd name="connsiteY78" fmla="*/ 6327067 h 6648395"/>
              <a:gd name="connsiteX79" fmla="*/ 2802112 w 5903857"/>
              <a:gd name="connsiteY79" fmla="*/ 6327326 h 6648395"/>
              <a:gd name="connsiteX80" fmla="*/ 2793863 w 5903857"/>
              <a:gd name="connsiteY80" fmla="*/ 6342613 h 6648395"/>
              <a:gd name="connsiteX81" fmla="*/ 2851283 w 5903857"/>
              <a:gd name="connsiteY81" fmla="*/ 6333014 h 6648395"/>
              <a:gd name="connsiteX82" fmla="*/ 2811381 w 5903857"/>
              <a:gd name="connsiteY82" fmla="*/ 6327067 h 6648395"/>
              <a:gd name="connsiteX83" fmla="*/ 2527182 w 5903857"/>
              <a:gd name="connsiteY83" fmla="*/ 6318617 h 6648395"/>
              <a:gd name="connsiteX84" fmla="*/ 2499908 w 5903857"/>
              <a:gd name="connsiteY84" fmla="*/ 6338842 h 6648395"/>
              <a:gd name="connsiteX85" fmla="*/ 2571040 w 5903857"/>
              <a:gd name="connsiteY85" fmla="*/ 6328215 h 6648395"/>
              <a:gd name="connsiteX86" fmla="*/ 2527182 w 5903857"/>
              <a:gd name="connsiteY86" fmla="*/ 6318617 h 6648395"/>
              <a:gd name="connsiteX87" fmla="*/ 1615508 w 5903857"/>
              <a:gd name="connsiteY87" fmla="*/ 6309724 h 6648395"/>
              <a:gd name="connsiteX88" fmla="*/ 1598159 w 5903857"/>
              <a:gd name="connsiteY88" fmla="*/ 6319472 h 6648395"/>
              <a:gd name="connsiteX89" fmla="*/ 1594396 w 5903857"/>
              <a:gd name="connsiteY89" fmla="*/ 6316591 h 6648395"/>
              <a:gd name="connsiteX90" fmla="*/ 1582319 w 5903857"/>
              <a:gd name="connsiteY90" fmla="*/ 6343582 h 6648395"/>
              <a:gd name="connsiteX91" fmla="*/ 1589868 w 5903857"/>
              <a:gd name="connsiteY91" fmla="*/ 6346319 h 6648395"/>
              <a:gd name="connsiteX92" fmla="*/ 1636725 w 5903857"/>
              <a:gd name="connsiteY92" fmla="*/ 6361296 h 6648395"/>
              <a:gd name="connsiteX93" fmla="*/ 1575191 w 5903857"/>
              <a:gd name="connsiteY93" fmla="*/ 6375694 h 6648395"/>
              <a:gd name="connsiteX94" fmla="*/ 1665177 w 5903857"/>
              <a:gd name="connsiteY94" fmla="*/ 6367638 h 6648395"/>
              <a:gd name="connsiteX95" fmla="*/ 1662949 w 5903857"/>
              <a:gd name="connsiteY95" fmla="*/ 6340726 h 6648395"/>
              <a:gd name="connsiteX96" fmla="*/ 1724311 w 5903857"/>
              <a:gd name="connsiteY96" fmla="*/ 6335755 h 6648395"/>
              <a:gd name="connsiteX97" fmla="*/ 1615508 w 5903857"/>
              <a:gd name="connsiteY97" fmla="*/ 6309724 h 6648395"/>
              <a:gd name="connsiteX98" fmla="*/ 1662605 w 5903857"/>
              <a:gd name="connsiteY98" fmla="*/ 6292341 h 6648395"/>
              <a:gd name="connsiteX99" fmla="*/ 1631240 w 5903857"/>
              <a:gd name="connsiteY99" fmla="*/ 6298905 h 6648395"/>
              <a:gd name="connsiteX100" fmla="*/ 1631240 w 5903857"/>
              <a:gd name="connsiteY100" fmla="*/ 6299590 h 6648395"/>
              <a:gd name="connsiteX101" fmla="*/ 1692607 w 5903857"/>
              <a:gd name="connsiteY101" fmla="*/ 6311618 h 6648395"/>
              <a:gd name="connsiteX102" fmla="*/ 1698829 w 5903857"/>
              <a:gd name="connsiteY102" fmla="*/ 6307858 h 6648395"/>
              <a:gd name="connsiteX103" fmla="*/ 1679468 w 5903857"/>
              <a:gd name="connsiteY103" fmla="*/ 6305686 h 6648395"/>
              <a:gd name="connsiteX104" fmla="*/ 1213379 w 5903857"/>
              <a:gd name="connsiteY104" fmla="*/ 6274044 h 6648395"/>
              <a:gd name="connsiteX105" fmla="*/ 1212155 w 5903857"/>
              <a:gd name="connsiteY105" fmla="*/ 6276045 h 6648395"/>
              <a:gd name="connsiteX106" fmla="*/ 1210787 w 5903857"/>
              <a:gd name="connsiteY106" fmla="*/ 6274048 h 6648395"/>
              <a:gd name="connsiteX107" fmla="*/ 2912731 w 5903857"/>
              <a:gd name="connsiteY107" fmla="*/ 6267324 h 6648395"/>
              <a:gd name="connsiteX108" fmla="*/ 2879907 w 5903857"/>
              <a:gd name="connsiteY108" fmla="*/ 6279365 h 6648395"/>
              <a:gd name="connsiteX109" fmla="*/ 2937529 w 5903857"/>
              <a:gd name="connsiteY109" fmla="*/ 6287037 h 6648395"/>
              <a:gd name="connsiteX110" fmla="*/ 2937841 w 5903857"/>
              <a:gd name="connsiteY110" fmla="*/ 6287936 h 6648395"/>
              <a:gd name="connsiteX111" fmla="*/ 2937841 w 5903857"/>
              <a:gd name="connsiteY111" fmla="*/ 6287078 h 6648395"/>
              <a:gd name="connsiteX112" fmla="*/ 2937529 w 5903857"/>
              <a:gd name="connsiteY112" fmla="*/ 6287037 h 6648395"/>
              <a:gd name="connsiteX113" fmla="*/ 2932212 w 5903857"/>
              <a:gd name="connsiteY113" fmla="*/ 6271749 h 6648395"/>
              <a:gd name="connsiteX114" fmla="*/ 2912731 w 5903857"/>
              <a:gd name="connsiteY114" fmla="*/ 6267324 h 6648395"/>
              <a:gd name="connsiteX115" fmla="*/ 5775927 w 5903857"/>
              <a:gd name="connsiteY115" fmla="*/ 6264111 h 6648395"/>
              <a:gd name="connsiteX116" fmla="*/ 5804551 w 5903857"/>
              <a:gd name="connsiteY116" fmla="*/ 6306447 h 6648395"/>
              <a:gd name="connsiteX117" fmla="*/ 5730334 w 5903857"/>
              <a:gd name="connsiteY117" fmla="*/ 6278680 h 6648395"/>
              <a:gd name="connsiteX118" fmla="*/ 5729820 w 5903857"/>
              <a:gd name="connsiteY118" fmla="*/ 6278337 h 6648395"/>
              <a:gd name="connsiteX119" fmla="*/ 5775927 w 5903857"/>
              <a:gd name="connsiteY119" fmla="*/ 6264111 h 6648395"/>
              <a:gd name="connsiteX120" fmla="*/ 1407328 w 5903857"/>
              <a:gd name="connsiteY120" fmla="*/ 6263908 h 6648395"/>
              <a:gd name="connsiteX121" fmla="*/ 1398668 w 5903857"/>
              <a:gd name="connsiteY121" fmla="*/ 6273795 h 6648395"/>
              <a:gd name="connsiteX122" fmla="*/ 1397530 w 5903857"/>
              <a:gd name="connsiteY122" fmla="*/ 6280285 h 6648395"/>
              <a:gd name="connsiteX123" fmla="*/ 1400952 w 5903857"/>
              <a:gd name="connsiteY123" fmla="*/ 6280932 h 6648395"/>
              <a:gd name="connsiteX124" fmla="*/ 1423157 w 5903857"/>
              <a:gd name="connsiteY124" fmla="*/ 6290678 h 6648395"/>
              <a:gd name="connsiteX125" fmla="*/ 1409787 w 5903857"/>
              <a:gd name="connsiteY125" fmla="*/ 6300962 h 6648395"/>
              <a:gd name="connsiteX126" fmla="*/ 1461209 w 5903857"/>
              <a:gd name="connsiteY126" fmla="*/ 6305076 h 6648395"/>
              <a:gd name="connsiteX127" fmla="*/ 1437898 w 5903857"/>
              <a:gd name="connsiteY127" fmla="*/ 6289135 h 6648395"/>
              <a:gd name="connsiteX128" fmla="*/ 1466522 w 5903857"/>
              <a:gd name="connsiteY128" fmla="*/ 6286393 h 6648395"/>
              <a:gd name="connsiteX129" fmla="*/ 1569364 w 5903857"/>
              <a:gd name="connsiteY129" fmla="*/ 6312959 h 6648395"/>
              <a:gd name="connsiteX130" fmla="*/ 1566093 w 5903857"/>
              <a:gd name="connsiteY130" fmla="*/ 6329160 h 6648395"/>
              <a:gd name="connsiteX131" fmla="*/ 1567266 w 5903857"/>
              <a:gd name="connsiteY131" fmla="*/ 6332486 h 6648395"/>
              <a:gd name="connsiteX132" fmla="*/ 1582579 w 5903857"/>
              <a:gd name="connsiteY132" fmla="*/ 6307544 h 6648395"/>
              <a:gd name="connsiteX133" fmla="*/ 1576137 w 5903857"/>
              <a:gd name="connsiteY133" fmla="*/ 6302611 h 6648395"/>
              <a:gd name="connsiteX134" fmla="*/ 1513387 w 5903857"/>
              <a:gd name="connsiteY134" fmla="*/ 6289007 h 6648395"/>
              <a:gd name="connsiteX135" fmla="*/ 1489863 w 5903857"/>
              <a:gd name="connsiteY135" fmla="*/ 6293789 h 6648395"/>
              <a:gd name="connsiteX136" fmla="*/ 1489319 w 5903857"/>
              <a:gd name="connsiteY136" fmla="*/ 6293592 h 6648395"/>
              <a:gd name="connsiteX137" fmla="*/ 1489147 w 5903857"/>
              <a:gd name="connsiteY137" fmla="*/ 6293935 h 6648395"/>
              <a:gd name="connsiteX138" fmla="*/ 1489863 w 5903857"/>
              <a:gd name="connsiteY138" fmla="*/ 6293789 h 6648395"/>
              <a:gd name="connsiteX139" fmla="*/ 1504126 w 5903857"/>
              <a:gd name="connsiteY139" fmla="*/ 6298970 h 6648395"/>
              <a:gd name="connsiteX140" fmla="*/ 1548453 w 5903857"/>
              <a:gd name="connsiteY140" fmla="*/ 6315360 h 6648395"/>
              <a:gd name="connsiteX141" fmla="*/ 1492932 w 5903857"/>
              <a:gd name="connsiteY141" fmla="*/ 6296865 h 6648395"/>
              <a:gd name="connsiteX142" fmla="*/ 1435597 w 5903857"/>
              <a:gd name="connsiteY142" fmla="*/ 6272274 h 6648395"/>
              <a:gd name="connsiteX143" fmla="*/ 1434470 w 5903857"/>
              <a:gd name="connsiteY143" fmla="*/ 6274394 h 6648395"/>
              <a:gd name="connsiteX144" fmla="*/ 1421184 w 5903857"/>
              <a:gd name="connsiteY144" fmla="*/ 6267841 h 6648395"/>
              <a:gd name="connsiteX145" fmla="*/ 3160461 w 5903857"/>
              <a:gd name="connsiteY145" fmla="*/ 6263591 h 6648395"/>
              <a:gd name="connsiteX146" fmla="*/ 3104445 w 5903857"/>
              <a:gd name="connsiteY146" fmla="*/ 6267881 h 6648395"/>
              <a:gd name="connsiteX147" fmla="*/ 3104445 w 5903857"/>
              <a:gd name="connsiteY147" fmla="*/ 6268738 h 6648395"/>
              <a:gd name="connsiteX148" fmla="*/ 3177119 w 5903857"/>
              <a:gd name="connsiteY148" fmla="*/ 6268738 h 6648395"/>
              <a:gd name="connsiteX149" fmla="*/ 3160461 w 5903857"/>
              <a:gd name="connsiteY149" fmla="*/ 6263591 h 6648395"/>
              <a:gd name="connsiteX150" fmla="*/ 1375462 w 5903857"/>
              <a:gd name="connsiteY150" fmla="*/ 6254860 h 6648395"/>
              <a:gd name="connsiteX151" fmla="*/ 1325629 w 5903857"/>
              <a:gd name="connsiteY151" fmla="*/ 6263939 h 6648395"/>
              <a:gd name="connsiteX152" fmla="*/ 1375357 w 5903857"/>
              <a:gd name="connsiteY152" fmla="*/ 6276087 h 6648395"/>
              <a:gd name="connsiteX153" fmla="*/ 1387715 w 5903857"/>
              <a:gd name="connsiteY153" fmla="*/ 6278427 h 6648395"/>
              <a:gd name="connsiteX154" fmla="*/ 1389262 w 5903857"/>
              <a:gd name="connsiteY154" fmla="*/ 6268596 h 6648395"/>
              <a:gd name="connsiteX155" fmla="*/ 1399532 w 5903857"/>
              <a:gd name="connsiteY155" fmla="*/ 6261694 h 6648395"/>
              <a:gd name="connsiteX156" fmla="*/ 2757183 w 5903857"/>
              <a:gd name="connsiteY156" fmla="*/ 6253996 h 6648395"/>
              <a:gd name="connsiteX157" fmla="*/ 2649542 w 5903857"/>
              <a:gd name="connsiteY157" fmla="*/ 6281594 h 6648395"/>
              <a:gd name="connsiteX158" fmla="*/ 2649542 w 5903857"/>
              <a:gd name="connsiteY158" fmla="*/ 6282449 h 6648395"/>
              <a:gd name="connsiteX159" fmla="*/ 2714504 w 5903857"/>
              <a:gd name="connsiteY159" fmla="*/ 6299590 h 6648395"/>
              <a:gd name="connsiteX160" fmla="*/ 2757183 w 5903857"/>
              <a:gd name="connsiteY160" fmla="*/ 6253996 h 6648395"/>
              <a:gd name="connsiteX161" fmla="*/ 2173021 w 5903857"/>
              <a:gd name="connsiteY161" fmla="*/ 6237530 h 6648395"/>
              <a:gd name="connsiteX162" fmla="*/ 2014324 w 5903857"/>
              <a:gd name="connsiteY162" fmla="*/ 6265996 h 6648395"/>
              <a:gd name="connsiteX163" fmla="*/ 2163616 w 5903857"/>
              <a:gd name="connsiteY163" fmla="*/ 6267539 h 6648395"/>
              <a:gd name="connsiteX164" fmla="*/ 2163616 w 5903857"/>
              <a:gd name="connsiteY164" fmla="*/ 6268224 h 6648395"/>
              <a:gd name="connsiteX165" fmla="*/ 2226692 w 5903857"/>
              <a:gd name="connsiteY165" fmla="*/ 6239257 h 6648395"/>
              <a:gd name="connsiteX166" fmla="*/ 2173021 w 5903857"/>
              <a:gd name="connsiteY166" fmla="*/ 6237530 h 6648395"/>
              <a:gd name="connsiteX167" fmla="*/ 983167 w 5903857"/>
              <a:gd name="connsiteY167" fmla="*/ 6224277 h 6648395"/>
              <a:gd name="connsiteX168" fmla="*/ 957477 w 5903857"/>
              <a:gd name="connsiteY168" fmla="*/ 6224431 h 6648395"/>
              <a:gd name="connsiteX169" fmla="*/ 931745 w 5903857"/>
              <a:gd name="connsiteY169" fmla="*/ 6230344 h 6648395"/>
              <a:gd name="connsiteX170" fmla="*/ 990027 w 5903857"/>
              <a:gd name="connsiteY170" fmla="*/ 6241673 h 6648395"/>
              <a:gd name="connsiteX171" fmla="*/ 990467 w 5903857"/>
              <a:gd name="connsiteY171" fmla="*/ 6240925 h 6648395"/>
              <a:gd name="connsiteX172" fmla="*/ 983637 w 5903857"/>
              <a:gd name="connsiteY172" fmla="*/ 6230602 h 6648395"/>
              <a:gd name="connsiteX173" fmla="*/ 1261286 w 5903857"/>
              <a:gd name="connsiteY173" fmla="*/ 6214676 h 6648395"/>
              <a:gd name="connsiteX174" fmla="*/ 1260970 w 5903857"/>
              <a:gd name="connsiteY174" fmla="*/ 6216438 h 6648395"/>
              <a:gd name="connsiteX175" fmla="*/ 1262210 w 5903857"/>
              <a:gd name="connsiteY175" fmla="*/ 6216803 h 6648395"/>
              <a:gd name="connsiteX176" fmla="*/ 1672890 w 5903857"/>
              <a:gd name="connsiteY176" fmla="*/ 6214404 h 6648395"/>
              <a:gd name="connsiteX177" fmla="*/ 1693836 w 5903857"/>
              <a:gd name="connsiteY177" fmla="*/ 6261936 h 6648395"/>
              <a:gd name="connsiteX178" fmla="*/ 1702910 w 5903857"/>
              <a:gd name="connsiteY178" fmla="*/ 6257640 h 6648395"/>
              <a:gd name="connsiteX179" fmla="*/ 1695119 w 5903857"/>
              <a:gd name="connsiteY179" fmla="*/ 6250069 h 6648395"/>
              <a:gd name="connsiteX180" fmla="*/ 1688111 w 5903857"/>
              <a:gd name="connsiteY180" fmla="*/ 6234103 h 6648395"/>
              <a:gd name="connsiteX181" fmla="*/ 1681546 w 5903857"/>
              <a:gd name="connsiteY181" fmla="*/ 6230988 h 6648395"/>
              <a:gd name="connsiteX182" fmla="*/ 1672890 w 5903857"/>
              <a:gd name="connsiteY182" fmla="*/ 6214404 h 6648395"/>
              <a:gd name="connsiteX183" fmla="*/ 1744840 w 5903857"/>
              <a:gd name="connsiteY183" fmla="*/ 6213922 h 6648395"/>
              <a:gd name="connsiteX184" fmla="*/ 1718933 w 5903857"/>
              <a:gd name="connsiteY184" fmla="*/ 6226830 h 6648395"/>
              <a:gd name="connsiteX185" fmla="*/ 1693505 w 5903857"/>
              <a:gd name="connsiteY185" fmla="*/ 6235969 h 6648395"/>
              <a:gd name="connsiteX186" fmla="*/ 1695880 w 5903857"/>
              <a:gd name="connsiteY186" fmla="*/ 6238486 h 6648395"/>
              <a:gd name="connsiteX187" fmla="*/ 1704538 w 5903857"/>
              <a:gd name="connsiteY187" fmla="*/ 6246992 h 6648395"/>
              <a:gd name="connsiteX188" fmla="*/ 1704653 w 5903857"/>
              <a:gd name="connsiteY188" fmla="*/ 6244421 h 6648395"/>
              <a:gd name="connsiteX189" fmla="*/ 1713770 w 5903857"/>
              <a:gd name="connsiteY189" fmla="*/ 6237929 h 6648395"/>
              <a:gd name="connsiteX190" fmla="*/ 1738802 w 5903857"/>
              <a:gd name="connsiteY190" fmla="*/ 6236899 h 6648395"/>
              <a:gd name="connsiteX191" fmla="*/ 1747405 w 5903857"/>
              <a:gd name="connsiteY191" fmla="*/ 6214148 h 6648395"/>
              <a:gd name="connsiteX192" fmla="*/ 734117 w 5903857"/>
              <a:gd name="connsiteY192" fmla="*/ 6208572 h 6648395"/>
              <a:gd name="connsiteX193" fmla="*/ 686223 w 5903857"/>
              <a:gd name="connsiteY193" fmla="*/ 6214044 h 6648395"/>
              <a:gd name="connsiteX194" fmla="*/ 685773 w 5903857"/>
              <a:gd name="connsiteY194" fmla="*/ 6214037 h 6648395"/>
              <a:gd name="connsiteX195" fmla="*/ 676012 w 5903857"/>
              <a:gd name="connsiteY195" fmla="*/ 6226573 h 6648395"/>
              <a:gd name="connsiteX196" fmla="*/ 711836 w 5903857"/>
              <a:gd name="connsiteY196" fmla="*/ 6232229 h 6648395"/>
              <a:gd name="connsiteX197" fmla="*/ 732897 w 5903857"/>
              <a:gd name="connsiteY197" fmla="*/ 6220488 h 6648395"/>
              <a:gd name="connsiteX198" fmla="*/ 737483 w 5903857"/>
              <a:gd name="connsiteY198" fmla="*/ 6211635 h 6648395"/>
              <a:gd name="connsiteX199" fmla="*/ 1802942 w 5903857"/>
              <a:gd name="connsiteY199" fmla="*/ 6204463 h 6648395"/>
              <a:gd name="connsiteX200" fmla="*/ 1800401 w 5903857"/>
              <a:gd name="connsiteY200" fmla="*/ 6205260 h 6648395"/>
              <a:gd name="connsiteX201" fmla="*/ 1800122 w 5903857"/>
              <a:gd name="connsiteY201" fmla="*/ 6212697 h 6648395"/>
              <a:gd name="connsiteX202" fmla="*/ 1796986 w 5903857"/>
              <a:gd name="connsiteY202" fmla="*/ 6229487 h 6648395"/>
              <a:gd name="connsiteX203" fmla="*/ 1783161 w 5903857"/>
              <a:gd name="connsiteY203" fmla="*/ 6235113 h 6648395"/>
              <a:gd name="connsiteX204" fmla="*/ 1779221 w 5903857"/>
              <a:gd name="connsiteY204" fmla="*/ 6238530 h 6648395"/>
              <a:gd name="connsiteX205" fmla="*/ 1787130 w 5903857"/>
              <a:gd name="connsiteY205" fmla="*/ 6239043 h 6648395"/>
              <a:gd name="connsiteX206" fmla="*/ 1811727 w 5903857"/>
              <a:gd name="connsiteY206" fmla="*/ 6231028 h 6648395"/>
              <a:gd name="connsiteX207" fmla="*/ 1817383 w 5903857"/>
              <a:gd name="connsiteY207" fmla="*/ 6212518 h 6648395"/>
              <a:gd name="connsiteX208" fmla="*/ 1819269 w 5903857"/>
              <a:gd name="connsiteY208" fmla="*/ 6239771 h 6648395"/>
              <a:gd name="connsiteX209" fmla="*/ 1933766 w 5903857"/>
              <a:gd name="connsiteY209" fmla="*/ 6215261 h 6648395"/>
              <a:gd name="connsiteX210" fmla="*/ 1845150 w 5903857"/>
              <a:gd name="connsiteY210" fmla="*/ 6208233 h 6648395"/>
              <a:gd name="connsiteX211" fmla="*/ 1802942 w 5903857"/>
              <a:gd name="connsiteY211" fmla="*/ 6204463 h 6648395"/>
              <a:gd name="connsiteX212" fmla="*/ 2724876 w 5903857"/>
              <a:gd name="connsiteY212" fmla="*/ 6202687 h 6648395"/>
              <a:gd name="connsiteX213" fmla="*/ 2700161 w 5903857"/>
              <a:gd name="connsiteY213" fmla="*/ 6203056 h 6648395"/>
              <a:gd name="connsiteX214" fmla="*/ 2700775 w 5903857"/>
              <a:gd name="connsiteY214" fmla="*/ 6203482 h 6648395"/>
              <a:gd name="connsiteX215" fmla="*/ 2706105 w 5903857"/>
              <a:gd name="connsiteY215" fmla="*/ 6217318 h 6648395"/>
              <a:gd name="connsiteX216" fmla="*/ 2613034 w 5903857"/>
              <a:gd name="connsiteY216" fmla="*/ 6236858 h 6648395"/>
              <a:gd name="connsiteX217" fmla="*/ 2814431 w 5903857"/>
              <a:gd name="connsiteY217" fmla="*/ 6224859 h 6648395"/>
              <a:gd name="connsiteX218" fmla="*/ 2713304 w 5903857"/>
              <a:gd name="connsiteY218" fmla="*/ 6207719 h 6648395"/>
              <a:gd name="connsiteX219" fmla="*/ 2725961 w 5903857"/>
              <a:gd name="connsiteY219" fmla="*/ 6207625 h 6648395"/>
              <a:gd name="connsiteX220" fmla="*/ 1418346 w 5903857"/>
              <a:gd name="connsiteY220" fmla="*/ 6201938 h 6648395"/>
              <a:gd name="connsiteX221" fmla="*/ 1401389 w 5903857"/>
              <a:gd name="connsiteY221" fmla="*/ 6212004 h 6648395"/>
              <a:gd name="connsiteX222" fmla="*/ 1434580 w 5903857"/>
              <a:gd name="connsiteY222" fmla="*/ 6211499 h 6648395"/>
              <a:gd name="connsiteX223" fmla="*/ 1427563 w 5903857"/>
              <a:gd name="connsiteY223" fmla="*/ 6205602 h 6648395"/>
              <a:gd name="connsiteX224" fmla="*/ 1417158 w 5903857"/>
              <a:gd name="connsiteY224" fmla="*/ 6203434 h 6648395"/>
              <a:gd name="connsiteX225" fmla="*/ 1366814 w 5903857"/>
              <a:gd name="connsiteY225" fmla="*/ 6199047 h 6648395"/>
              <a:gd name="connsiteX226" fmla="*/ 1329743 w 5903857"/>
              <a:gd name="connsiteY226" fmla="*/ 6228116 h 6648395"/>
              <a:gd name="connsiteX227" fmla="*/ 1329743 w 5903857"/>
              <a:gd name="connsiteY227" fmla="*/ 6228287 h 6648395"/>
              <a:gd name="connsiteX228" fmla="*/ 1342140 w 5903857"/>
              <a:gd name="connsiteY228" fmla="*/ 6227050 h 6648395"/>
              <a:gd name="connsiteX229" fmla="*/ 1361225 w 5903857"/>
              <a:gd name="connsiteY229" fmla="*/ 6234284 h 6648395"/>
              <a:gd name="connsiteX230" fmla="*/ 1378148 w 5903857"/>
              <a:gd name="connsiteY230" fmla="*/ 6232125 h 6648395"/>
              <a:gd name="connsiteX231" fmla="*/ 1395003 w 5903857"/>
              <a:gd name="connsiteY231" fmla="*/ 6238742 h 6648395"/>
              <a:gd name="connsiteX232" fmla="*/ 1410473 w 5903857"/>
              <a:gd name="connsiteY232" fmla="*/ 6229316 h 6648395"/>
              <a:gd name="connsiteX233" fmla="*/ 1386134 w 5903857"/>
              <a:gd name="connsiteY233" fmla="*/ 6204462 h 6648395"/>
              <a:gd name="connsiteX234" fmla="*/ 1366814 w 5903857"/>
              <a:gd name="connsiteY234" fmla="*/ 6199047 h 6648395"/>
              <a:gd name="connsiteX235" fmla="*/ 1535257 w 5903857"/>
              <a:gd name="connsiteY235" fmla="*/ 6197713 h 6648395"/>
              <a:gd name="connsiteX236" fmla="*/ 1534886 w 5903857"/>
              <a:gd name="connsiteY236" fmla="*/ 6202037 h 6648395"/>
              <a:gd name="connsiteX237" fmla="*/ 1544145 w 5903857"/>
              <a:gd name="connsiteY237" fmla="*/ 6198269 h 6648395"/>
              <a:gd name="connsiteX238" fmla="*/ 1544510 w 5903857"/>
              <a:gd name="connsiteY238" fmla="*/ 6198292 h 6648395"/>
              <a:gd name="connsiteX239" fmla="*/ 1544510 w 5903857"/>
              <a:gd name="connsiteY239" fmla="*/ 6198121 h 6648395"/>
              <a:gd name="connsiteX240" fmla="*/ 1544145 w 5903857"/>
              <a:gd name="connsiteY240" fmla="*/ 6198269 h 6648395"/>
              <a:gd name="connsiteX241" fmla="*/ 1243705 w 5903857"/>
              <a:gd name="connsiteY241" fmla="*/ 6194891 h 6648395"/>
              <a:gd name="connsiteX242" fmla="*/ 1216274 w 5903857"/>
              <a:gd name="connsiteY242" fmla="*/ 6203263 h 6648395"/>
              <a:gd name="connsiteX243" fmla="*/ 1238310 w 5903857"/>
              <a:gd name="connsiteY243" fmla="*/ 6209758 h 6648395"/>
              <a:gd name="connsiteX244" fmla="*/ 1245974 w 5903857"/>
              <a:gd name="connsiteY244" fmla="*/ 6196371 h 6648395"/>
              <a:gd name="connsiteX245" fmla="*/ 1453855 w 5903857"/>
              <a:gd name="connsiteY245" fmla="*/ 6192959 h 6648395"/>
              <a:gd name="connsiteX246" fmla="*/ 1431492 w 5903857"/>
              <a:gd name="connsiteY246" fmla="*/ 6194135 h 6648395"/>
              <a:gd name="connsiteX247" fmla="*/ 1428706 w 5903857"/>
              <a:gd name="connsiteY247" fmla="*/ 6195788 h 6648395"/>
              <a:gd name="connsiteX248" fmla="*/ 1434813 w 5903857"/>
              <a:gd name="connsiteY248" fmla="*/ 6196878 h 6648395"/>
              <a:gd name="connsiteX249" fmla="*/ 1445717 w 5903857"/>
              <a:gd name="connsiteY249" fmla="*/ 6203312 h 6648395"/>
              <a:gd name="connsiteX250" fmla="*/ 1452362 w 5903857"/>
              <a:gd name="connsiteY250" fmla="*/ 6203954 h 6648395"/>
              <a:gd name="connsiteX251" fmla="*/ 1453233 w 5903857"/>
              <a:gd name="connsiteY251" fmla="*/ 6204077 h 6648395"/>
              <a:gd name="connsiteX252" fmla="*/ 1473035 w 5903857"/>
              <a:gd name="connsiteY252" fmla="*/ 6191950 h 6648395"/>
              <a:gd name="connsiteX253" fmla="*/ 1465083 w 5903857"/>
              <a:gd name="connsiteY253" fmla="*/ 6192368 h 6648395"/>
              <a:gd name="connsiteX254" fmla="*/ 1462860 w 5903857"/>
              <a:gd name="connsiteY254" fmla="*/ 6205444 h 6648395"/>
              <a:gd name="connsiteX255" fmla="*/ 1485826 w 5903857"/>
              <a:gd name="connsiteY255" fmla="*/ 6208705 h 6648395"/>
              <a:gd name="connsiteX256" fmla="*/ 1518037 w 5903857"/>
              <a:gd name="connsiteY256" fmla="*/ 6208892 h 6648395"/>
              <a:gd name="connsiteX257" fmla="*/ 1524251 w 5903857"/>
              <a:gd name="connsiteY257" fmla="*/ 6206364 h 6648395"/>
              <a:gd name="connsiteX258" fmla="*/ 1521316 w 5903857"/>
              <a:gd name="connsiteY258" fmla="*/ 6196842 h 6648395"/>
              <a:gd name="connsiteX259" fmla="*/ 1514365 w 5903857"/>
              <a:gd name="connsiteY259" fmla="*/ 6196407 h 6648395"/>
              <a:gd name="connsiteX260" fmla="*/ 1473035 w 5903857"/>
              <a:gd name="connsiteY260" fmla="*/ 6191950 h 6648395"/>
              <a:gd name="connsiteX261" fmla="*/ 2922415 w 5903857"/>
              <a:gd name="connsiteY261" fmla="*/ 6188521 h 6648395"/>
              <a:gd name="connsiteX262" fmla="*/ 2944526 w 5903857"/>
              <a:gd name="connsiteY262" fmla="*/ 6215431 h 6648395"/>
              <a:gd name="connsiteX263" fmla="*/ 2900990 w 5903857"/>
              <a:gd name="connsiteY263" fmla="*/ 6215089 h 6648395"/>
              <a:gd name="connsiteX264" fmla="*/ 2900990 w 5903857"/>
              <a:gd name="connsiteY264" fmla="*/ 6215775 h 6648395"/>
              <a:gd name="connsiteX265" fmla="*/ 2944697 w 5903857"/>
              <a:gd name="connsiteY265" fmla="*/ 6251427 h 6648395"/>
              <a:gd name="connsiteX266" fmla="*/ 2987891 w 5903857"/>
              <a:gd name="connsiteY266" fmla="*/ 6197262 h 6648395"/>
              <a:gd name="connsiteX267" fmla="*/ 2922415 w 5903857"/>
              <a:gd name="connsiteY267" fmla="*/ 6188521 h 6648395"/>
              <a:gd name="connsiteX268" fmla="*/ 2131906 w 5903857"/>
              <a:gd name="connsiteY268" fmla="*/ 6188351 h 6648395"/>
              <a:gd name="connsiteX269" fmla="*/ 2118537 w 5903857"/>
              <a:gd name="connsiteY269" fmla="*/ 6207033 h 6648395"/>
              <a:gd name="connsiteX270" fmla="*/ 2133449 w 5903857"/>
              <a:gd name="connsiteY270" fmla="*/ 6224174 h 6648395"/>
              <a:gd name="connsiteX271" fmla="*/ 2175443 w 5903857"/>
              <a:gd name="connsiteY271" fmla="*/ 6204291 h 6648395"/>
              <a:gd name="connsiteX272" fmla="*/ 2131906 w 5903857"/>
              <a:gd name="connsiteY272" fmla="*/ 6188351 h 6648395"/>
              <a:gd name="connsiteX273" fmla="*/ 2995090 w 5903857"/>
              <a:gd name="connsiteY273" fmla="*/ 6188178 h 6648395"/>
              <a:gd name="connsiteX274" fmla="*/ 3027849 w 5903857"/>
              <a:gd name="connsiteY274" fmla="*/ 6209969 h 6648395"/>
              <a:gd name="connsiteX275" fmla="*/ 3074594 w 5903857"/>
              <a:gd name="connsiteY275" fmla="*/ 6213845 h 6648395"/>
              <a:gd name="connsiteX276" fmla="*/ 3075135 w 5903857"/>
              <a:gd name="connsiteY276" fmla="*/ 6214575 h 6648395"/>
              <a:gd name="connsiteX277" fmla="*/ 3075135 w 5903857"/>
              <a:gd name="connsiteY277" fmla="*/ 6213890 h 6648395"/>
              <a:gd name="connsiteX278" fmla="*/ 3074594 w 5903857"/>
              <a:gd name="connsiteY278" fmla="*/ 6213845 h 6648395"/>
              <a:gd name="connsiteX279" fmla="*/ 3063037 w 5903857"/>
              <a:gd name="connsiteY279" fmla="*/ 6198230 h 6648395"/>
              <a:gd name="connsiteX280" fmla="*/ 2995090 w 5903857"/>
              <a:gd name="connsiteY280" fmla="*/ 6188178 h 6648395"/>
              <a:gd name="connsiteX281" fmla="*/ 2305443 w 5903857"/>
              <a:gd name="connsiteY281" fmla="*/ 6183495 h 6648395"/>
              <a:gd name="connsiteX282" fmla="*/ 2275371 w 5903857"/>
              <a:gd name="connsiteY282" fmla="*/ 6200863 h 6648395"/>
              <a:gd name="connsiteX283" fmla="*/ 2275371 w 5903857"/>
              <a:gd name="connsiteY283" fmla="*/ 6201549 h 6648395"/>
              <a:gd name="connsiteX284" fmla="*/ 2339474 w 5903857"/>
              <a:gd name="connsiteY284" fmla="*/ 6190407 h 6648395"/>
              <a:gd name="connsiteX285" fmla="*/ 2305443 w 5903857"/>
              <a:gd name="connsiteY285" fmla="*/ 6183495 h 6648395"/>
              <a:gd name="connsiteX286" fmla="*/ 2188863 w 5903857"/>
              <a:gd name="connsiteY286" fmla="*/ 6175134 h 6648395"/>
              <a:gd name="connsiteX287" fmla="*/ 2174757 w 5903857"/>
              <a:gd name="connsiteY287" fmla="*/ 6186122 h 6648395"/>
              <a:gd name="connsiteX288" fmla="*/ 2204581 w 5903857"/>
              <a:gd name="connsiteY288" fmla="*/ 6221088 h 6648395"/>
              <a:gd name="connsiteX289" fmla="*/ 2204581 w 5903857"/>
              <a:gd name="connsiteY289" fmla="*/ 6221260 h 6648395"/>
              <a:gd name="connsiteX290" fmla="*/ 2267657 w 5903857"/>
              <a:gd name="connsiteY290" fmla="*/ 6183209 h 6648395"/>
              <a:gd name="connsiteX291" fmla="*/ 2188863 w 5903857"/>
              <a:gd name="connsiteY291" fmla="*/ 6175134 h 6648395"/>
              <a:gd name="connsiteX292" fmla="*/ 534455 w 5903857"/>
              <a:gd name="connsiteY292" fmla="*/ 6174459 h 6648395"/>
              <a:gd name="connsiteX293" fmla="*/ 583626 w 5903857"/>
              <a:gd name="connsiteY293" fmla="*/ 6184751 h 6648395"/>
              <a:gd name="connsiteX294" fmla="*/ 585340 w 5903857"/>
              <a:gd name="connsiteY294" fmla="*/ 6211661 h 6648395"/>
              <a:gd name="connsiteX295" fmla="*/ 521579 w 5903857"/>
              <a:gd name="connsiteY295" fmla="*/ 6179609 h 6648395"/>
              <a:gd name="connsiteX296" fmla="*/ 521579 w 5903857"/>
              <a:gd name="connsiteY296" fmla="*/ 6179266 h 6648395"/>
              <a:gd name="connsiteX297" fmla="*/ 534455 w 5903857"/>
              <a:gd name="connsiteY297" fmla="*/ 6174459 h 6648395"/>
              <a:gd name="connsiteX298" fmla="*/ 1166012 w 5903857"/>
              <a:gd name="connsiteY298" fmla="*/ 6168720 h 6648395"/>
              <a:gd name="connsiteX299" fmla="*/ 1157426 w 5903857"/>
              <a:gd name="connsiteY299" fmla="*/ 6172048 h 6648395"/>
              <a:gd name="connsiteX300" fmla="*/ 1140000 w 5903857"/>
              <a:gd name="connsiteY300" fmla="*/ 6172410 h 6648395"/>
              <a:gd name="connsiteX301" fmla="*/ 1146164 w 5903857"/>
              <a:gd name="connsiteY301" fmla="*/ 6180574 h 6648395"/>
              <a:gd name="connsiteX302" fmla="*/ 1216958 w 5903857"/>
              <a:gd name="connsiteY302" fmla="*/ 6183033 h 6648395"/>
              <a:gd name="connsiteX303" fmla="*/ 1183794 w 5903857"/>
              <a:gd name="connsiteY303" fmla="*/ 6169492 h 6648395"/>
              <a:gd name="connsiteX304" fmla="*/ 5415367 w 5903857"/>
              <a:gd name="connsiteY304" fmla="*/ 6159675 h 6648395"/>
              <a:gd name="connsiteX305" fmla="*/ 5405906 w 5903857"/>
              <a:gd name="connsiteY305" fmla="*/ 6159944 h 6648395"/>
              <a:gd name="connsiteX306" fmla="*/ 5398882 w 5903857"/>
              <a:gd name="connsiteY306" fmla="*/ 6168529 h 6648395"/>
              <a:gd name="connsiteX307" fmla="*/ 5397640 w 5903857"/>
              <a:gd name="connsiteY307" fmla="*/ 6191947 h 6648395"/>
              <a:gd name="connsiteX308" fmla="*/ 5413403 w 5903857"/>
              <a:gd name="connsiteY308" fmla="*/ 6164083 h 6648395"/>
              <a:gd name="connsiteX309" fmla="*/ 2474883 w 5903857"/>
              <a:gd name="connsiteY309" fmla="*/ 6159212 h 6648395"/>
              <a:gd name="connsiteX310" fmla="*/ 2482939 w 5903857"/>
              <a:gd name="connsiteY310" fmla="*/ 6194864 h 6648395"/>
              <a:gd name="connsiteX311" fmla="*/ 2482939 w 5903857"/>
              <a:gd name="connsiteY311" fmla="*/ 6195035 h 6648395"/>
              <a:gd name="connsiteX312" fmla="*/ 2511240 w 5903857"/>
              <a:gd name="connsiteY312" fmla="*/ 6187076 h 6648395"/>
              <a:gd name="connsiteX313" fmla="*/ 2526659 w 5903857"/>
              <a:gd name="connsiteY313" fmla="*/ 6172561 h 6648395"/>
              <a:gd name="connsiteX314" fmla="*/ 2508477 w 5903857"/>
              <a:gd name="connsiteY314" fmla="*/ 6166582 h 6648395"/>
              <a:gd name="connsiteX315" fmla="*/ 2503275 w 5903857"/>
              <a:gd name="connsiteY315" fmla="*/ 6163902 h 6648395"/>
              <a:gd name="connsiteX316" fmla="*/ 2501258 w 5903857"/>
              <a:gd name="connsiteY316" fmla="*/ 6164033 h 6648395"/>
              <a:gd name="connsiteX317" fmla="*/ 2474883 w 5903857"/>
              <a:gd name="connsiteY317" fmla="*/ 6159212 h 6648395"/>
              <a:gd name="connsiteX318" fmla="*/ 2712447 w 5903857"/>
              <a:gd name="connsiteY318" fmla="*/ 6154070 h 6648395"/>
              <a:gd name="connsiteX319" fmla="*/ 2624301 w 5903857"/>
              <a:gd name="connsiteY319" fmla="*/ 6166724 h 6648395"/>
              <a:gd name="connsiteX320" fmla="*/ 2613091 w 5903857"/>
              <a:gd name="connsiteY320" fmla="*/ 6175016 h 6648395"/>
              <a:gd name="connsiteX321" fmla="*/ 2635707 w 5903857"/>
              <a:gd name="connsiteY321" fmla="*/ 6177652 h 6648395"/>
              <a:gd name="connsiteX322" fmla="*/ 2639065 w 5903857"/>
              <a:gd name="connsiteY322" fmla="*/ 6176674 h 6648395"/>
              <a:gd name="connsiteX323" fmla="*/ 2676624 w 5903857"/>
              <a:gd name="connsiteY323" fmla="*/ 6172582 h 6648395"/>
              <a:gd name="connsiteX324" fmla="*/ 2678930 w 5903857"/>
              <a:gd name="connsiteY324" fmla="*/ 6182181 h 6648395"/>
              <a:gd name="connsiteX325" fmla="*/ 2693271 w 5903857"/>
              <a:gd name="connsiteY325" fmla="*/ 6182181 h 6648395"/>
              <a:gd name="connsiteX326" fmla="*/ 2712103 w 5903857"/>
              <a:gd name="connsiteY326" fmla="*/ 6182181 h 6648395"/>
              <a:gd name="connsiteX327" fmla="*/ 2730786 w 5903857"/>
              <a:gd name="connsiteY327" fmla="*/ 6181153 h 6648395"/>
              <a:gd name="connsiteX328" fmla="*/ 2730953 w 5903857"/>
              <a:gd name="connsiteY328" fmla="*/ 6181138 h 6648395"/>
              <a:gd name="connsiteX329" fmla="*/ 2716130 w 5903857"/>
              <a:gd name="connsiteY329" fmla="*/ 6180862 h 6648395"/>
              <a:gd name="connsiteX330" fmla="*/ 2698220 w 5903857"/>
              <a:gd name="connsiteY330" fmla="*/ 6171725 h 6648395"/>
              <a:gd name="connsiteX331" fmla="*/ 2712447 w 5903857"/>
              <a:gd name="connsiteY331" fmla="*/ 6154070 h 6648395"/>
              <a:gd name="connsiteX332" fmla="*/ 2409921 w 5903857"/>
              <a:gd name="connsiteY332" fmla="*/ 6151499 h 6648395"/>
              <a:gd name="connsiteX333" fmla="*/ 2405172 w 5903857"/>
              <a:gd name="connsiteY333" fmla="*/ 6159609 h 6648395"/>
              <a:gd name="connsiteX334" fmla="*/ 2395866 w 5903857"/>
              <a:gd name="connsiteY334" fmla="*/ 6160926 h 6648395"/>
              <a:gd name="connsiteX335" fmla="*/ 2390381 w 5903857"/>
              <a:gd name="connsiteY335" fmla="*/ 6224345 h 6648395"/>
              <a:gd name="connsiteX336" fmla="*/ 2354558 w 5903857"/>
              <a:gd name="connsiteY336" fmla="*/ 6216461 h 6648395"/>
              <a:gd name="connsiteX337" fmla="*/ 2354558 w 5903857"/>
              <a:gd name="connsiteY337" fmla="*/ 6243542 h 6648395"/>
              <a:gd name="connsiteX338" fmla="*/ 2254802 w 5903857"/>
              <a:gd name="connsiteY338" fmla="*/ 6246799 h 6648395"/>
              <a:gd name="connsiteX339" fmla="*/ 2391067 w 5903857"/>
              <a:gd name="connsiteY339" fmla="*/ 6269424 h 6648395"/>
              <a:gd name="connsiteX340" fmla="*/ 2369127 w 5903857"/>
              <a:gd name="connsiteY340" fmla="*/ 6252284 h 6648395"/>
              <a:gd name="connsiteX341" fmla="*/ 2390210 w 5903857"/>
              <a:gd name="connsiteY341" fmla="*/ 6242514 h 6648395"/>
              <a:gd name="connsiteX342" fmla="*/ 2368613 w 5903857"/>
              <a:gd name="connsiteY342" fmla="*/ 6234115 h 6648395"/>
              <a:gd name="connsiteX343" fmla="*/ 2470084 w 5903857"/>
              <a:gd name="connsiteY343" fmla="*/ 6285536 h 6648395"/>
              <a:gd name="connsiteX344" fmla="*/ 2447972 w 5903857"/>
              <a:gd name="connsiteY344" fmla="*/ 6258797 h 6648395"/>
              <a:gd name="connsiteX345" fmla="*/ 2454658 w 5903857"/>
              <a:gd name="connsiteY345" fmla="*/ 6240800 h 6648395"/>
              <a:gd name="connsiteX346" fmla="*/ 2526475 w 5903857"/>
              <a:gd name="connsiteY346" fmla="*/ 6248170 h 6648395"/>
              <a:gd name="connsiteX347" fmla="*/ 2506079 w 5903857"/>
              <a:gd name="connsiteY347" fmla="*/ 6266682 h 6648395"/>
              <a:gd name="connsiteX348" fmla="*/ 2506079 w 5903857"/>
              <a:gd name="connsiteY348" fmla="*/ 6266853 h 6648395"/>
              <a:gd name="connsiteX349" fmla="*/ 2570011 w 5903857"/>
              <a:gd name="connsiteY349" fmla="*/ 6238400 h 6648395"/>
              <a:gd name="connsiteX350" fmla="*/ 2417806 w 5903857"/>
              <a:gd name="connsiteY350" fmla="*/ 6178409 h 6648395"/>
              <a:gd name="connsiteX351" fmla="*/ 2453286 w 5903857"/>
              <a:gd name="connsiteY351" fmla="*/ 6159555 h 6648395"/>
              <a:gd name="connsiteX352" fmla="*/ 2409921 w 5903857"/>
              <a:gd name="connsiteY352" fmla="*/ 6151499 h 6648395"/>
              <a:gd name="connsiteX353" fmla="*/ 3264535 w 5903857"/>
              <a:gd name="connsiteY353" fmla="*/ 6149785 h 6648395"/>
              <a:gd name="connsiteX354" fmla="*/ 3161693 w 5903857"/>
              <a:gd name="connsiteY354" fmla="*/ 6186122 h 6648395"/>
              <a:gd name="connsiteX355" fmla="*/ 3271905 w 5903857"/>
              <a:gd name="connsiteY355" fmla="*/ 6168125 h 6648395"/>
              <a:gd name="connsiteX356" fmla="*/ 3271905 w 5903857"/>
              <a:gd name="connsiteY356" fmla="*/ 6167782 h 6648395"/>
              <a:gd name="connsiteX357" fmla="*/ 3264535 w 5903857"/>
              <a:gd name="connsiteY357" fmla="*/ 6149785 h 6648395"/>
              <a:gd name="connsiteX358" fmla="*/ 2943575 w 5903857"/>
              <a:gd name="connsiteY358" fmla="*/ 6141752 h 6648395"/>
              <a:gd name="connsiteX359" fmla="*/ 2911788 w 5903857"/>
              <a:gd name="connsiteY359" fmla="*/ 6158012 h 6648395"/>
              <a:gd name="connsiteX360" fmla="*/ 2902764 w 5903857"/>
              <a:gd name="connsiteY360" fmla="*/ 6161868 h 6648395"/>
              <a:gd name="connsiteX361" fmla="*/ 2913325 w 5903857"/>
              <a:gd name="connsiteY361" fmla="*/ 6162056 h 6648395"/>
              <a:gd name="connsiteX362" fmla="*/ 2994747 w 5903857"/>
              <a:gd name="connsiteY362" fmla="*/ 6151499 h 6648395"/>
              <a:gd name="connsiteX363" fmla="*/ 2951211 w 5903857"/>
              <a:gd name="connsiteY363" fmla="*/ 6160926 h 6648395"/>
              <a:gd name="connsiteX364" fmla="*/ 2944500 w 5903857"/>
              <a:gd name="connsiteY364" fmla="*/ 6144091 h 6648395"/>
              <a:gd name="connsiteX365" fmla="*/ 581570 w 5903857"/>
              <a:gd name="connsiteY365" fmla="*/ 6125103 h 6648395"/>
              <a:gd name="connsiteX366" fmla="*/ 616022 w 5903857"/>
              <a:gd name="connsiteY366" fmla="*/ 6137958 h 6648395"/>
              <a:gd name="connsiteX367" fmla="*/ 569229 w 5903857"/>
              <a:gd name="connsiteY367" fmla="*/ 6146699 h 6648395"/>
              <a:gd name="connsiteX368" fmla="*/ 581570 w 5903857"/>
              <a:gd name="connsiteY368" fmla="*/ 6125103 h 6648395"/>
              <a:gd name="connsiteX369" fmla="*/ 3096389 w 5903857"/>
              <a:gd name="connsiteY369" fmla="*/ 6123903 h 6648395"/>
              <a:gd name="connsiteX370" fmla="*/ 3009316 w 5903857"/>
              <a:gd name="connsiteY370" fmla="*/ 6142243 h 6648395"/>
              <a:gd name="connsiteX371" fmla="*/ 3009316 w 5903857"/>
              <a:gd name="connsiteY371" fmla="*/ 6142415 h 6648395"/>
              <a:gd name="connsiteX372" fmla="*/ 3096389 w 5903857"/>
              <a:gd name="connsiteY372" fmla="*/ 6123903 h 6648395"/>
              <a:gd name="connsiteX373" fmla="*/ 2930710 w 5903857"/>
              <a:gd name="connsiteY373" fmla="*/ 6123785 h 6648395"/>
              <a:gd name="connsiteX374" fmla="*/ 2887374 w 5903857"/>
              <a:gd name="connsiteY374" fmla="*/ 6126776 h 6648395"/>
              <a:gd name="connsiteX375" fmla="*/ 2864138 w 5903857"/>
              <a:gd name="connsiteY375" fmla="*/ 6143443 h 6648395"/>
              <a:gd name="connsiteX376" fmla="*/ 2864138 w 5903857"/>
              <a:gd name="connsiteY376" fmla="*/ 6143615 h 6648395"/>
              <a:gd name="connsiteX377" fmla="*/ 2889099 w 5903857"/>
              <a:gd name="connsiteY377" fmla="*/ 6133887 h 6648395"/>
              <a:gd name="connsiteX378" fmla="*/ 2900798 w 5903857"/>
              <a:gd name="connsiteY378" fmla="*/ 6138209 h 6648395"/>
              <a:gd name="connsiteX379" fmla="*/ 2916758 w 5903857"/>
              <a:gd name="connsiteY379" fmla="*/ 6130761 h 6648395"/>
              <a:gd name="connsiteX380" fmla="*/ 5360960 w 5903857"/>
              <a:gd name="connsiteY380" fmla="*/ 6122872 h 6648395"/>
              <a:gd name="connsiteX381" fmla="*/ 5394560 w 5903857"/>
              <a:gd name="connsiteY381" fmla="*/ 6144518 h 6648395"/>
              <a:gd name="connsiteX382" fmla="*/ 5401128 w 5903857"/>
              <a:gd name="connsiteY382" fmla="*/ 6148829 h 6648395"/>
              <a:gd name="connsiteX383" fmla="*/ 5403126 w 5903857"/>
              <a:gd name="connsiteY383" fmla="*/ 6148071 h 6648395"/>
              <a:gd name="connsiteX384" fmla="*/ 5393077 w 5903857"/>
              <a:gd name="connsiteY384" fmla="*/ 6131874 h 6648395"/>
              <a:gd name="connsiteX385" fmla="*/ 5383708 w 5903857"/>
              <a:gd name="connsiteY385" fmla="*/ 6123595 h 6648395"/>
              <a:gd name="connsiteX386" fmla="*/ 5374506 w 5903857"/>
              <a:gd name="connsiteY386" fmla="*/ 6131052 h 6648395"/>
              <a:gd name="connsiteX387" fmla="*/ 5360960 w 5903857"/>
              <a:gd name="connsiteY387" fmla="*/ 6122872 h 6648395"/>
              <a:gd name="connsiteX388" fmla="*/ 2849569 w 5903857"/>
              <a:gd name="connsiteY388" fmla="*/ 6118247 h 6648395"/>
              <a:gd name="connsiteX389" fmla="*/ 2755812 w 5903857"/>
              <a:gd name="connsiteY389" fmla="*/ 6154070 h 6648395"/>
              <a:gd name="connsiteX390" fmla="*/ 2799177 w 5903857"/>
              <a:gd name="connsiteY390" fmla="*/ 6154070 h 6648395"/>
              <a:gd name="connsiteX391" fmla="*/ 2849569 w 5903857"/>
              <a:gd name="connsiteY391" fmla="*/ 6135387 h 6648395"/>
              <a:gd name="connsiteX392" fmla="*/ 2849569 w 5903857"/>
              <a:gd name="connsiteY392" fmla="*/ 6118247 h 6648395"/>
              <a:gd name="connsiteX393" fmla="*/ 1002855 w 5903857"/>
              <a:gd name="connsiteY393" fmla="*/ 6111989 h 6648395"/>
              <a:gd name="connsiteX394" fmla="*/ 999880 w 5903857"/>
              <a:gd name="connsiteY394" fmla="*/ 6112546 h 6648395"/>
              <a:gd name="connsiteX395" fmla="*/ 993964 w 5903857"/>
              <a:gd name="connsiteY395" fmla="*/ 6119448 h 6648395"/>
              <a:gd name="connsiteX396" fmla="*/ 1025160 w 5903857"/>
              <a:gd name="connsiteY396" fmla="*/ 6156814 h 6648395"/>
              <a:gd name="connsiteX397" fmla="*/ 1046521 w 5903857"/>
              <a:gd name="connsiteY397" fmla="*/ 6130375 h 6648395"/>
              <a:gd name="connsiteX398" fmla="*/ 1047943 w 5903857"/>
              <a:gd name="connsiteY398" fmla="*/ 6120825 h 6648395"/>
              <a:gd name="connsiteX399" fmla="*/ 1016695 w 5903857"/>
              <a:gd name="connsiteY399" fmla="*/ 6115200 h 6648395"/>
              <a:gd name="connsiteX400" fmla="*/ 5396585 w 5903857"/>
              <a:gd name="connsiteY400" fmla="*/ 6111930 h 6648395"/>
              <a:gd name="connsiteX401" fmla="*/ 5391617 w 5903857"/>
              <a:gd name="connsiteY401" fmla="*/ 6116534 h 6648395"/>
              <a:gd name="connsiteX402" fmla="*/ 5397812 w 5903857"/>
              <a:gd name="connsiteY402" fmla="*/ 6120474 h 6648395"/>
              <a:gd name="connsiteX403" fmla="*/ 5400172 w 5903857"/>
              <a:gd name="connsiteY403" fmla="*/ 6114229 h 6648395"/>
              <a:gd name="connsiteX404" fmla="*/ 982479 w 5903857"/>
              <a:gd name="connsiteY404" fmla="*/ 6107263 h 6648395"/>
              <a:gd name="connsiteX405" fmla="*/ 985566 w 5903857"/>
              <a:gd name="connsiteY405" fmla="*/ 6110192 h 6648395"/>
              <a:gd name="connsiteX406" fmla="*/ 985533 w 5903857"/>
              <a:gd name="connsiteY406" fmla="*/ 6107972 h 6648395"/>
              <a:gd name="connsiteX407" fmla="*/ 922659 w 5903857"/>
              <a:gd name="connsiteY407" fmla="*/ 6093388 h 6648395"/>
              <a:gd name="connsiteX408" fmla="*/ 935460 w 5903857"/>
              <a:gd name="connsiteY408" fmla="*/ 6101323 h 6648395"/>
              <a:gd name="connsiteX409" fmla="*/ 936924 w 5903857"/>
              <a:gd name="connsiteY409" fmla="*/ 6096697 h 6648395"/>
              <a:gd name="connsiteX410" fmla="*/ 325665 w 5903857"/>
              <a:gd name="connsiteY410" fmla="*/ 6072654 h 6648395"/>
              <a:gd name="connsiteX411" fmla="*/ 328065 w 5903857"/>
              <a:gd name="connsiteY411" fmla="*/ 6118247 h 6648395"/>
              <a:gd name="connsiteX412" fmla="*/ 280244 w 5903857"/>
              <a:gd name="connsiteY412" fmla="*/ 6133673 h 6648395"/>
              <a:gd name="connsiteX413" fmla="*/ 325665 w 5903857"/>
              <a:gd name="connsiteY413" fmla="*/ 6072654 h 6648395"/>
              <a:gd name="connsiteX414" fmla="*/ 2639601 w 5903857"/>
              <a:gd name="connsiteY414" fmla="*/ 6065284 h 6648395"/>
              <a:gd name="connsiteX415" fmla="*/ 2638545 w 5903857"/>
              <a:gd name="connsiteY415" fmla="*/ 6066048 h 6648395"/>
              <a:gd name="connsiteX416" fmla="*/ 2638572 w 5903857"/>
              <a:gd name="connsiteY416" fmla="*/ 6065969 h 6648395"/>
              <a:gd name="connsiteX417" fmla="*/ 826847 w 5903857"/>
              <a:gd name="connsiteY417" fmla="*/ 6064598 h 6648395"/>
              <a:gd name="connsiteX418" fmla="*/ 789995 w 5903857"/>
              <a:gd name="connsiteY418" fmla="*/ 6067683 h 6648395"/>
              <a:gd name="connsiteX419" fmla="*/ 819305 w 5903857"/>
              <a:gd name="connsiteY419" fmla="*/ 6119961 h 6648395"/>
              <a:gd name="connsiteX420" fmla="*/ 782113 w 5903857"/>
              <a:gd name="connsiteY420" fmla="*/ 6156598 h 6648395"/>
              <a:gd name="connsiteX421" fmla="*/ 782927 w 5903857"/>
              <a:gd name="connsiteY421" fmla="*/ 6171766 h 6648395"/>
              <a:gd name="connsiteX422" fmla="*/ 788363 w 5903857"/>
              <a:gd name="connsiteY422" fmla="*/ 6169870 h 6648395"/>
              <a:gd name="connsiteX423" fmla="*/ 813133 w 5903857"/>
              <a:gd name="connsiteY423" fmla="*/ 6139154 h 6648395"/>
              <a:gd name="connsiteX424" fmla="*/ 914869 w 5903857"/>
              <a:gd name="connsiteY424" fmla="*/ 6142901 h 6648395"/>
              <a:gd name="connsiteX425" fmla="*/ 1005372 w 5903857"/>
              <a:gd name="connsiteY425" fmla="*/ 6159269 h 6648395"/>
              <a:gd name="connsiteX426" fmla="*/ 1004844 w 5903857"/>
              <a:gd name="connsiteY426" fmla="*/ 6152820 h 6648395"/>
              <a:gd name="connsiteX427" fmla="*/ 957627 w 5903857"/>
              <a:gd name="connsiteY427" fmla="*/ 6114649 h 6648395"/>
              <a:gd name="connsiteX428" fmla="*/ 935345 w 5903857"/>
              <a:gd name="connsiteY428" fmla="*/ 6144130 h 6648395"/>
              <a:gd name="connsiteX429" fmla="*/ 930095 w 5903857"/>
              <a:gd name="connsiteY429" fmla="*/ 6118269 h 6648395"/>
              <a:gd name="connsiteX430" fmla="*/ 931322 w 5903857"/>
              <a:gd name="connsiteY430" fmla="*/ 6114394 h 6648395"/>
              <a:gd name="connsiteX431" fmla="*/ 925868 w 5903857"/>
              <a:gd name="connsiteY431" fmla="*/ 6115542 h 6648395"/>
              <a:gd name="connsiteX432" fmla="*/ 884265 w 5903857"/>
              <a:gd name="connsiteY432" fmla="*/ 6111043 h 6648395"/>
              <a:gd name="connsiteX433" fmla="*/ 854302 w 5903857"/>
              <a:gd name="connsiteY433" fmla="*/ 6095348 h 6648395"/>
              <a:gd name="connsiteX434" fmla="*/ 852372 w 5903857"/>
              <a:gd name="connsiteY434" fmla="*/ 6096245 h 6648395"/>
              <a:gd name="connsiteX435" fmla="*/ 826847 w 5903857"/>
              <a:gd name="connsiteY435" fmla="*/ 6064598 h 6648395"/>
              <a:gd name="connsiteX436" fmla="*/ 2587494 w 5903857"/>
              <a:gd name="connsiteY436" fmla="*/ 6040087 h 6648395"/>
              <a:gd name="connsiteX437" fmla="*/ 2544129 w 5903857"/>
              <a:gd name="connsiteY437" fmla="*/ 6040944 h 6648395"/>
              <a:gd name="connsiteX438" fmla="*/ 2544472 w 5903857"/>
              <a:gd name="connsiteY438" fmla="*/ 6058942 h 6648395"/>
              <a:gd name="connsiteX439" fmla="*/ 2587494 w 5903857"/>
              <a:gd name="connsiteY439" fmla="*/ 6040087 h 6648395"/>
              <a:gd name="connsiteX440" fmla="*/ 2775695 w 5903857"/>
              <a:gd name="connsiteY440" fmla="*/ 6037173 h 6648395"/>
              <a:gd name="connsiteX441" fmla="*/ 2754441 w 5903857"/>
              <a:gd name="connsiteY441" fmla="*/ 6073511 h 6648395"/>
              <a:gd name="connsiteX442" fmla="*/ 2805861 w 5903857"/>
              <a:gd name="connsiteY442" fmla="*/ 6108820 h 6648395"/>
              <a:gd name="connsiteX443" fmla="*/ 2899790 w 5903857"/>
              <a:gd name="connsiteY443" fmla="*/ 6089451 h 6648395"/>
              <a:gd name="connsiteX444" fmla="*/ 2848369 w 5903857"/>
              <a:gd name="connsiteY444" fmla="*/ 6081224 h 6648395"/>
              <a:gd name="connsiteX445" fmla="*/ 2965416 w 5903857"/>
              <a:gd name="connsiteY445" fmla="*/ 6069376 h 6648395"/>
              <a:gd name="connsiteX446" fmla="*/ 3008425 w 5903857"/>
              <a:gd name="connsiteY446" fmla="*/ 6073325 h 6648395"/>
              <a:gd name="connsiteX447" fmla="*/ 3018400 w 5903857"/>
              <a:gd name="connsiteY447" fmla="*/ 6065285 h 6648395"/>
              <a:gd name="connsiteX448" fmla="*/ 3034592 w 5903857"/>
              <a:gd name="connsiteY448" fmla="*/ 6051335 h 6648395"/>
              <a:gd name="connsiteX449" fmla="*/ 2953203 w 5903857"/>
              <a:gd name="connsiteY449" fmla="*/ 6051807 h 6648395"/>
              <a:gd name="connsiteX450" fmla="*/ 2775695 w 5903857"/>
              <a:gd name="connsiteY450" fmla="*/ 6037173 h 6648395"/>
              <a:gd name="connsiteX451" fmla="*/ 2630578 w 5903857"/>
              <a:gd name="connsiteY451" fmla="*/ 6036689 h 6648395"/>
              <a:gd name="connsiteX452" fmla="*/ 2615776 w 5903857"/>
              <a:gd name="connsiteY452" fmla="*/ 6038545 h 6648395"/>
              <a:gd name="connsiteX453" fmla="*/ 2537102 w 5903857"/>
              <a:gd name="connsiteY453" fmla="*/ 6076425 h 6648395"/>
              <a:gd name="connsiteX454" fmla="*/ 2622284 w 5903857"/>
              <a:gd name="connsiteY454" fmla="*/ 6077823 h 6648395"/>
              <a:gd name="connsiteX455" fmla="*/ 2638545 w 5903857"/>
              <a:gd name="connsiteY455" fmla="*/ 6066048 h 6648395"/>
              <a:gd name="connsiteX456" fmla="*/ 2632283 w 5903857"/>
              <a:gd name="connsiteY456" fmla="*/ 6084053 h 6648395"/>
              <a:gd name="connsiteX457" fmla="*/ 2638572 w 5903857"/>
              <a:gd name="connsiteY457" fmla="*/ 6102135 h 6648395"/>
              <a:gd name="connsiteX458" fmla="*/ 2652799 w 5903857"/>
              <a:gd name="connsiteY458" fmla="*/ 6092708 h 6648395"/>
              <a:gd name="connsiteX459" fmla="*/ 2638230 w 5903857"/>
              <a:gd name="connsiteY459" fmla="*/ 6083966 h 6648395"/>
              <a:gd name="connsiteX460" fmla="*/ 2659141 w 5903857"/>
              <a:gd name="connsiteY460" fmla="*/ 6038545 h 6648395"/>
              <a:gd name="connsiteX461" fmla="*/ 2630578 w 5903857"/>
              <a:gd name="connsiteY461" fmla="*/ 6036689 h 6648395"/>
              <a:gd name="connsiteX462" fmla="*/ 2466420 w 5903857"/>
              <a:gd name="connsiteY462" fmla="*/ 6035974 h 6648395"/>
              <a:gd name="connsiteX463" fmla="*/ 2407350 w 5903857"/>
              <a:gd name="connsiteY463" fmla="*/ 6052257 h 6648395"/>
              <a:gd name="connsiteX464" fmla="*/ 2407350 w 5903857"/>
              <a:gd name="connsiteY464" fmla="*/ 6052943 h 6648395"/>
              <a:gd name="connsiteX465" fmla="*/ 2508649 w 5903857"/>
              <a:gd name="connsiteY465" fmla="*/ 6059799 h 6648395"/>
              <a:gd name="connsiteX466" fmla="*/ 2466420 w 5903857"/>
              <a:gd name="connsiteY466" fmla="*/ 6035974 h 6648395"/>
              <a:gd name="connsiteX467" fmla="*/ 3139582 w 5903857"/>
              <a:gd name="connsiteY467" fmla="*/ 6033917 h 6648395"/>
              <a:gd name="connsiteX468" fmla="*/ 3062123 w 5903857"/>
              <a:gd name="connsiteY468" fmla="*/ 6048139 h 6648395"/>
              <a:gd name="connsiteX469" fmla="*/ 3037940 w 5903857"/>
              <a:gd name="connsiteY469" fmla="*/ 6075225 h 6648395"/>
              <a:gd name="connsiteX470" fmla="*/ 3037287 w 5903857"/>
              <a:gd name="connsiteY470" fmla="*/ 6075735 h 6648395"/>
              <a:gd name="connsiteX471" fmla="*/ 3102902 w 5903857"/>
              <a:gd name="connsiteY471" fmla="*/ 6070254 h 6648395"/>
              <a:gd name="connsiteX472" fmla="*/ 3080962 w 5903857"/>
              <a:gd name="connsiteY472" fmla="*/ 6053114 h 6648395"/>
              <a:gd name="connsiteX473" fmla="*/ 3119828 w 5903857"/>
              <a:gd name="connsiteY473" fmla="*/ 6045958 h 6648395"/>
              <a:gd name="connsiteX474" fmla="*/ 3146773 w 5903857"/>
              <a:gd name="connsiteY474" fmla="*/ 6069096 h 6648395"/>
              <a:gd name="connsiteX475" fmla="*/ 3146952 w 5903857"/>
              <a:gd name="connsiteY475" fmla="*/ 6070083 h 6648395"/>
              <a:gd name="connsiteX476" fmla="*/ 3147124 w 5903857"/>
              <a:gd name="connsiteY476" fmla="*/ 6069397 h 6648395"/>
              <a:gd name="connsiteX477" fmla="*/ 3146773 w 5903857"/>
              <a:gd name="connsiteY477" fmla="*/ 6069096 h 6648395"/>
              <a:gd name="connsiteX478" fmla="*/ 3143589 w 5903857"/>
              <a:gd name="connsiteY478" fmla="*/ 6051614 h 6648395"/>
              <a:gd name="connsiteX479" fmla="*/ 3139582 w 5903857"/>
              <a:gd name="connsiteY479" fmla="*/ 6033917 h 6648395"/>
              <a:gd name="connsiteX480" fmla="*/ 5498787 w 5903857"/>
              <a:gd name="connsiteY480" fmla="*/ 6029277 h 6648395"/>
              <a:gd name="connsiteX481" fmla="*/ 5492120 w 5903857"/>
              <a:gd name="connsiteY481" fmla="*/ 6040148 h 6648395"/>
              <a:gd name="connsiteX482" fmla="*/ 5495631 w 5903857"/>
              <a:gd name="connsiteY482" fmla="*/ 6037720 h 6648395"/>
              <a:gd name="connsiteX483" fmla="*/ 5483685 w 5903857"/>
              <a:gd name="connsiteY483" fmla="*/ 6024147 h 6648395"/>
              <a:gd name="connsiteX484" fmla="*/ 5481889 w 5903857"/>
              <a:gd name="connsiteY484" fmla="*/ 6025464 h 6648395"/>
              <a:gd name="connsiteX485" fmla="*/ 5481199 w 5903857"/>
              <a:gd name="connsiteY485" fmla="*/ 6030722 h 6648395"/>
              <a:gd name="connsiteX486" fmla="*/ 5479570 w 5903857"/>
              <a:gd name="connsiteY486" fmla="*/ 6048826 h 6648395"/>
              <a:gd name="connsiteX487" fmla="*/ 5489483 w 5903857"/>
              <a:gd name="connsiteY487" fmla="*/ 6041972 h 6648395"/>
              <a:gd name="connsiteX488" fmla="*/ 5484135 w 5903857"/>
              <a:gd name="connsiteY488" fmla="*/ 6035760 h 6648395"/>
              <a:gd name="connsiteX489" fmla="*/ 5483685 w 5903857"/>
              <a:gd name="connsiteY489" fmla="*/ 6024147 h 6648395"/>
              <a:gd name="connsiteX490" fmla="*/ 5407754 w 5903857"/>
              <a:gd name="connsiteY490" fmla="*/ 6011806 h 6648395"/>
              <a:gd name="connsiteX491" fmla="*/ 5400384 w 5903857"/>
              <a:gd name="connsiteY491" fmla="*/ 6017398 h 6648395"/>
              <a:gd name="connsiteX492" fmla="*/ 5396016 w 5903857"/>
              <a:gd name="connsiteY492" fmla="*/ 6016408 h 6648395"/>
              <a:gd name="connsiteX493" fmla="*/ 5392970 w 5903857"/>
              <a:gd name="connsiteY493" fmla="*/ 6025319 h 6648395"/>
              <a:gd name="connsiteX494" fmla="*/ 5379870 w 5903857"/>
              <a:gd name="connsiteY494" fmla="*/ 6038855 h 6648395"/>
              <a:gd name="connsiteX495" fmla="*/ 5385410 w 5903857"/>
              <a:gd name="connsiteY495" fmla="*/ 6036609 h 6648395"/>
              <a:gd name="connsiteX496" fmla="*/ 5407754 w 5903857"/>
              <a:gd name="connsiteY496" fmla="*/ 6011806 h 6648395"/>
              <a:gd name="connsiteX497" fmla="*/ 5435863 w 5903857"/>
              <a:gd name="connsiteY497" fmla="*/ 5989351 h 6648395"/>
              <a:gd name="connsiteX498" fmla="*/ 5433790 w 5903857"/>
              <a:gd name="connsiteY498" fmla="*/ 6004689 h 6648395"/>
              <a:gd name="connsiteX499" fmla="*/ 5434447 w 5903857"/>
              <a:gd name="connsiteY499" fmla="*/ 6006047 h 6648395"/>
              <a:gd name="connsiteX500" fmla="*/ 5437856 w 5903857"/>
              <a:gd name="connsiteY500" fmla="*/ 5990883 h 6648395"/>
              <a:gd name="connsiteX501" fmla="*/ 2145619 w 5903857"/>
              <a:gd name="connsiteY501" fmla="*/ 5988495 h 6648395"/>
              <a:gd name="connsiteX502" fmla="*/ 2145619 w 5903857"/>
              <a:gd name="connsiteY502" fmla="*/ 5989181 h 6648395"/>
              <a:gd name="connsiteX503" fmla="*/ 2074144 w 5903857"/>
              <a:gd name="connsiteY503" fmla="*/ 6001522 h 6648395"/>
              <a:gd name="connsiteX504" fmla="*/ 2146990 w 5903857"/>
              <a:gd name="connsiteY504" fmla="*/ 6025347 h 6648395"/>
              <a:gd name="connsiteX505" fmla="*/ 2145619 w 5903857"/>
              <a:gd name="connsiteY505" fmla="*/ 5988495 h 6648395"/>
              <a:gd name="connsiteX506" fmla="*/ 5734075 w 5903857"/>
              <a:gd name="connsiteY506" fmla="*/ 5979764 h 6648395"/>
              <a:gd name="connsiteX507" fmla="*/ 5741475 w 5903857"/>
              <a:gd name="connsiteY507" fmla="*/ 6023633 h 6648395"/>
              <a:gd name="connsiteX508" fmla="*/ 5717479 w 5903857"/>
              <a:gd name="connsiteY508" fmla="*/ 6017119 h 6648395"/>
              <a:gd name="connsiteX509" fmla="*/ 5721249 w 5903857"/>
              <a:gd name="connsiteY509" fmla="*/ 5980439 h 6648395"/>
              <a:gd name="connsiteX510" fmla="*/ 5734075 w 5903857"/>
              <a:gd name="connsiteY510" fmla="*/ 5979764 h 6648395"/>
              <a:gd name="connsiteX511" fmla="*/ 5512096 w 5903857"/>
              <a:gd name="connsiteY511" fmla="*/ 5973311 h 6648395"/>
              <a:gd name="connsiteX512" fmla="*/ 5509437 w 5903857"/>
              <a:gd name="connsiteY512" fmla="*/ 5973668 h 6648395"/>
              <a:gd name="connsiteX513" fmla="*/ 5508420 w 5903857"/>
              <a:gd name="connsiteY513" fmla="*/ 5974203 h 6648395"/>
              <a:gd name="connsiteX514" fmla="*/ 5510117 w 5903857"/>
              <a:gd name="connsiteY514" fmla="*/ 6010802 h 6648395"/>
              <a:gd name="connsiteX515" fmla="*/ 5500528 w 5903857"/>
              <a:gd name="connsiteY515" fmla="*/ 6026438 h 6648395"/>
              <a:gd name="connsiteX516" fmla="*/ 5506349 w 5903857"/>
              <a:gd name="connsiteY516" fmla="*/ 6021806 h 6648395"/>
              <a:gd name="connsiteX517" fmla="*/ 5530991 w 5903857"/>
              <a:gd name="connsiteY517" fmla="*/ 6026030 h 6648395"/>
              <a:gd name="connsiteX518" fmla="*/ 5563245 w 5903857"/>
              <a:gd name="connsiteY518" fmla="*/ 5975206 h 6648395"/>
              <a:gd name="connsiteX519" fmla="*/ 5559595 w 5903857"/>
              <a:gd name="connsiteY519" fmla="*/ 5976390 h 6648395"/>
              <a:gd name="connsiteX520" fmla="*/ 5547423 w 5903857"/>
              <a:gd name="connsiteY520" fmla="*/ 5950483 h 6648395"/>
              <a:gd name="connsiteX521" fmla="*/ 5549248 w 5903857"/>
              <a:gd name="connsiteY521" fmla="*/ 5969300 h 6648395"/>
              <a:gd name="connsiteX522" fmla="*/ 5554750 w 5903857"/>
              <a:gd name="connsiteY522" fmla="*/ 5970174 h 6648395"/>
              <a:gd name="connsiteX523" fmla="*/ 5565980 w 5903857"/>
              <a:gd name="connsiteY523" fmla="*/ 5963835 h 6648395"/>
              <a:gd name="connsiteX524" fmla="*/ 5574533 w 5903857"/>
              <a:gd name="connsiteY524" fmla="*/ 5957674 h 6648395"/>
              <a:gd name="connsiteX525" fmla="*/ 5579025 w 5903857"/>
              <a:gd name="connsiteY525" fmla="*/ 5950706 h 6648395"/>
              <a:gd name="connsiteX526" fmla="*/ 5567522 w 5903857"/>
              <a:gd name="connsiteY526" fmla="*/ 5952308 h 6648395"/>
              <a:gd name="connsiteX527" fmla="*/ 440505 w 5903857"/>
              <a:gd name="connsiteY527" fmla="*/ 5882911 h 6648395"/>
              <a:gd name="connsiteX528" fmla="*/ 457645 w 5903857"/>
              <a:gd name="connsiteY528" fmla="*/ 5968612 h 6648395"/>
              <a:gd name="connsiteX529" fmla="*/ 529977 w 5903857"/>
              <a:gd name="connsiteY529" fmla="*/ 5969983 h 6648395"/>
              <a:gd name="connsiteX530" fmla="*/ 515215 w 5903857"/>
              <a:gd name="connsiteY530" fmla="*/ 5984262 h 6648395"/>
              <a:gd name="connsiteX531" fmla="*/ 528778 w 5903857"/>
              <a:gd name="connsiteY531" fmla="*/ 5981532 h 6648395"/>
              <a:gd name="connsiteX532" fmla="*/ 545793 w 5903857"/>
              <a:gd name="connsiteY532" fmla="*/ 5982884 h 6648395"/>
              <a:gd name="connsiteX533" fmla="*/ 544482 w 5903857"/>
              <a:gd name="connsiteY533" fmla="*/ 5967369 h 6648395"/>
              <a:gd name="connsiteX534" fmla="*/ 545015 w 5903857"/>
              <a:gd name="connsiteY534" fmla="*/ 5937031 h 6648395"/>
              <a:gd name="connsiteX535" fmla="*/ 545541 w 5903857"/>
              <a:gd name="connsiteY535" fmla="*/ 5935480 h 6648395"/>
              <a:gd name="connsiteX536" fmla="*/ 519563 w 5903857"/>
              <a:gd name="connsiteY536" fmla="*/ 5925463 h 6648395"/>
              <a:gd name="connsiteX537" fmla="*/ 497781 w 5903857"/>
              <a:gd name="connsiteY537" fmla="*/ 5926576 h 6648395"/>
              <a:gd name="connsiteX538" fmla="*/ 498782 w 5903857"/>
              <a:gd name="connsiteY538" fmla="*/ 5927990 h 6648395"/>
              <a:gd name="connsiteX539" fmla="*/ 482670 w 5903857"/>
              <a:gd name="connsiteY539" fmla="*/ 5910849 h 6648395"/>
              <a:gd name="connsiteX540" fmla="*/ 440505 w 5903857"/>
              <a:gd name="connsiteY540" fmla="*/ 5882911 h 6648395"/>
              <a:gd name="connsiteX541" fmla="*/ 472557 w 5903857"/>
              <a:gd name="connsiteY541" fmla="*/ 5840919 h 6648395"/>
              <a:gd name="connsiteX542" fmla="*/ 466696 w 5903857"/>
              <a:gd name="connsiteY542" fmla="*/ 5850441 h 6648395"/>
              <a:gd name="connsiteX543" fmla="*/ 481231 w 5903857"/>
              <a:gd name="connsiteY543" fmla="*/ 5848720 h 6648395"/>
              <a:gd name="connsiteX544" fmla="*/ 29310 w 5903857"/>
              <a:gd name="connsiteY544" fmla="*/ 5827376 h 6648395"/>
              <a:gd name="connsiteX545" fmla="*/ 37023 w 5903857"/>
              <a:gd name="connsiteY545" fmla="*/ 5915477 h 6648395"/>
              <a:gd name="connsiteX546" fmla="*/ 0 w 5903857"/>
              <a:gd name="connsiteY546" fmla="*/ 5845545 h 6648395"/>
              <a:gd name="connsiteX547" fmla="*/ 29310 w 5903857"/>
              <a:gd name="connsiteY547" fmla="*/ 5827376 h 6648395"/>
              <a:gd name="connsiteX548" fmla="*/ 5498597 w 5903857"/>
              <a:gd name="connsiteY548" fmla="*/ 5818293 h 6648395"/>
              <a:gd name="connsiteX549" fmla="*/ 5495061 w 5903857"/>
              <a:gd name="connsiteY549" fmla="*/ 5834719 h 6648395"/>
              <a:gd name="connsiteX550" fmla="*/ 5505333 w 5903857"/>
              <a:gd name="connsiteY550" fmla="*/ 5835566 h 6648395"/>
              <a:gd name="connsiteX551" fmla="*/ 5507510 w 5903857"/>
              <a:gd name="connsiteY551" fmla="*/ 5848973 h 6648395"/>
              <a:gd name="connsiteX552" fmla="*/ 5499969 w 5903857"/>
              <a:gd name="connsiteY552" fmla="*/ 5848973 h 6648395"/>
              <a:gd name="connsiteX553" fmla="*/ 5509725 w 5903857"/>
              <a:gd name="connsiteY553" fmla="*/ 5853933 h 6648395"/>
              <a:gd name="connsiteX554" fmla="*/ 5518470 w 5903857"/>
              <a:gd name="connsiteY554" fmla="*/ 5855714 h 6648395"/>
              <a:gd name="connsiteX555" fmla="*/ 5519188 w 5903857"/>
              <a:gd name="connsiteY555" fmla="*/ 5850966 h 6648395"/>
              <a:gd name="connsiteX556" fmla="*/ 5498941 w 5903857"/>
              <a:gd name="connsiteY556" fmla="*/ 5818293 h 6648395"/>
              <a:gd name="connsiteX557" fmla="*/ 5770271 w 5903857"/>
              <a:gd name="connsiteY557" fmla="*/ 5802181 h 6648395"/>
              <a:gd name="connsiteX558" fmla="*/ 5771299 w 5903857"/>
              <a:gd name="connsiteY558" fmla="*/ 5811093 h 6648395"/>
              <a:gd name="connsiteX559" fmla="*/ 5843631 w 5903857"/>
              <a:gd name="connsiteY559" fmla="*/ 5902794 h 6648395"/>
              <a:gd name="connsiteX560" fmla="*/ 5812093 w 5903857"/>
              <a:gd name="connsiteY560" fmla="*/ 5897309 h 6648395"/>
              <a:gd name="connsiteX561" fmla="*/ 5841403 w 5903857"/>
              <a:gd name="connsiteY561" fmla="*/ 6011977 h 6648395"/>
              <a:gd name="connsiteX562" fmla="*/ 5808493 w 5903857"/>
              <a:gd name="connsiteY562" fmla="*/ 5997408 h 6648395"/>
              <a:gd name="connsiteX563" fmla="*/ 5763072 w 5903857"/>
              <a:gd name="connsiteY563" fmla="*/ 5938960 h 6648395"/>
              <a:gd name="connsiteX564" fmla="*/ 5758958 w 5903857"/>
              <a:gd name="connsiteY564" fmla="*/ 5903137 h 6648395"/>
              <a:gd name="connsiteX565" fmla="*/ 5789296 w 5903857"/>
              <a:gd name="connsiteY565" fmla="*/ 5899880 h 6648395"/>
              <a:gd name="connsiteX566" fmla="*/ 5785183 w 5903857"/>
              <a:gd name="connsiteY566" fmla="*/ 5863885 h 6648395"/>
              <a:gd name="connsiteX567" fmla="*/ 5744046 w 5903857"/>
              <a:gd name="connsiteY567" fmla="*/ 5841260 h 6648395"/>
              <a:gd name="connsiteX568" fmla="*/ 5770271 w 5903857"/>
              <a:gd name="connsiteY568" fmla="*/ 5802695 h 6648395"/>
              <a:gd name="connsiteX569" fmla="*/ 279215 w 5903857"/>
              <a:gd name="connsiteY569" fmla="*/ 5782126 h 6648395"/>
              <a:gd name="connsiteX570" fmla="*/ 303897 w 5903857"/>
              <a:gd name="connsiteY570" fmla="*/ 5807151 h 6648395"/>
              <a:gd name="connsiteX571" fmla="*/ 266360 w 5903857"/>
              <a:gd name="connsiteY571" fmla="*/ 5817949 h 6648395"/>
              <a:gd name="connsiteX572" fmla="*/ 279215 w 5903857"/>
              <a:gd name="connsiteY572" fmla="*/ 5782126 h 6648395"/>
              <a:gd name="connsiteX573" fmla="*/ 634010 w 5903857"/>
              <a:gd name="connsiteY573" fmla="*/ 5780534 h 6648395"/>
              <a:gd name="connsiteX574" fmla="*/ 633332 w 5903857"/>
              <a:gd name="connsiteY574" fmla="*/ 5781437 h 6648395"/>
              <a:gd name="connsiteX575" fmla="*/ 632929 w 5903857"/>
              <a:gd name="connsiteY575" fmla="*/ 5780982 h 6648395"/>
              <a:gd name="connsiteX576" fmla="*/ 635636 w 5903857"/>
              <a:gd name="connsiteY576" fmla="*/ 5794989 h 6648395"/>
              <a:gd name="connsiteX577" fmla="*/ 637136 w 5903857"/>
              <a:gd name="connsiteY577" fmla="*/ 5807968 h 6648395"/>
              <a:gd name="connsiteX578" fmla="*/ 654480 w 5903857"/>
              <a:gd name="connsiteY578" fmla="*/ 5806966 h 6648395"/>
              <a:gd name="connsiteX579" fmla="*/ 658187 w 5903857"/>
              <a:gd name="connsiteY579" fmla="*/ 5798581 h 6648395"/>
              <a:gd name="connsiteX580" fmla="*/ 641218 w 5903857"/>
              <a:gd name="connsiteY580" fmla="*/ 5788982 h 6648395"/>
              <a:gd name="connsiteX581" fmla="*/ 652595 w 5903857"/>
              <a:gd name="connsiteY581" fmla="*/ 5788447 h 6648395"/>
              <a:gd name="connsiteX582" fmla="*/ 657396 w 5903857"/>
              <a:gd name="connsiteY582" fmla="*/ 5784886 h 6648395"/>
              <a:gd name="connsiteX583" fmla="*/ 657019 w 5903857"/>
              <a:gd name="connsiteY583" fmla="*/ 5782879 h 6648395"/>
              <a:gd name="connsiteX584" fmla="*/ 5617753 w 5903857"/>
              <a:gd name="connsiteY584" fmla="*/ 5777603 h 6648395"/>
              <a:gd name="connsiteX585" fmla="*/ 5611473 w 5903857"/>
              <a:gd name="connsiteY585" fmla="*/ 5787240 h 6648395"/>
              <a:gd name="connsiteX586" fmla="*/ 5600238 w 5903857"/>
              <a:gd name="connsiteY586" fmla="*/ 5792923 h 6648395"/>
              <a:gd name="connsiteX587" fmla="*/ 5611379 w 5903857"/>
              <a:gd name="connsiteY587" fmla="*/ 5828061 h 6648395"/>
              <a:gd name="connsiteX588" fmla="*/ 5623071 w 5903857"/>
              <a:gd name="connsiteY588" fmla="*/ 5824705 h 6648395"/>
              <a:gd name="connsiteX589" fmla="*/ 5618246 w 5903857"/>
              <a:gd name="connsiteY589" fmla="*/ 5790127 h 6648395"/>
              <a:gd name="connsiteX590" fmla="*/ 5591839 w 5903857"/>
              <a:gd name="connsiteY590" fmla="*/ 5767386 h 6648395"/>
              <a:gd name="connsiteX591" fmla="*/ 5587073 w 5903857"/>
              <a:gd name="connsiteY591" fmla="*/ 5773967 h 6648395"/>
              <a:gd name="connsiteX592" fmla="*/ 5585266 w 5903857"/>
              <a:gd name="connsiteY592" fmla="*/ 5786853 h 6648395"/>
              <a:gd name="connsiteX593" fmla="*/ 5595959 w 5903857"/>
              <a:gd name="connsiteY593" fmla="*/ 5777906 h 6648395"/>
              <a:gd name="connsiteX594" fmla="*/ 5591498 w 5903857"/>
              <a:gd name="connsiteY594" fmla="*/ 5768071 h 6648395"/>
              <a:gd name="connsiteX595" fmla="*/ 551771 w 5903857"/>
              <a:gd name="connsiteY595" fmla="*/ 5757018 h 6648395"/>
              <a:gd name="connsiteX596" fmla="*/ 545679 w 5903857"/>
              <a:gd name="connsiteY596" fmla="*/ 5761614 h 6648395"/>
              <a:gd name="connsiteX597" fmla="*/ 535747 w 5903857"/>
              <a:gd name="connsiteY597" fmla="*/ 5757891 h 6648395"/>
              <a:gd name="connsiteX598" fmla="*/ 531983 w 5903857"/>
              <a:gd name="connsiteY598" fmla="*/ 5759108 h 6648395"/>
              <a:gd name="connsiteX599" fmla="*/ 513351 w 5903857"/>
              <a:gd name="connsiteY599" fmla="*/ 5799095 h 6648395"/>
              <a:gd name="connsiteX600" fmla="*/ 479071 w 5903857"/>
              <a:gd name="connsiteY600" fmla="*/ 5780241 h 6648395"/>
              <a:gd name="connsiteX601" fmla="*/ 512494 w 5903857"/>
              <a:gd name="connsiteY601" fmla="*/ 5806638 h 6648395"/>
              <a:gd name="connsiteX602" fmla="*/ 494875 w 5903857"/>
              <a:gd name="connsiteY602" fmla="*/ 5839684 h 6648395"/>
              <a:gd name="connsiteX603" fmla="*/ 492264 w 5903857"/>
              <a:gd name="connsiteY603" fmla="*/ 5847413 h 6648395"/>
              <a:gd name="connsiteX604" fmla="*/ 495011 w 5903857"/>
              <a:gd name="connsiteY604" fmla="*/ 5847088 h 6648395"/>
              <a:gd name="connsiteX605" fmla="*/ 495011 w 5903857"/>
              <a:gd name="connsiteY605" fmla="*/ 5847602 h 6648395"/>
              <a:gd name="connsiteX606" fmla="*/ 491340 w 5903857"/>
              <a:gd name="connsiteY606" fmla="*/ 5850150 h 6648395"/>
              <a:gd name="connsiteX607" fmla="*/ 488669 w 5903857"/>
              <a:gd name="connsiteY607" fmla="*/ 5858059 h 6648395"/>
              <a:gd name="connsiteX608" fmla="*/ 485586 w 5903857"/>
              <a:gd name="connsiteY608" fmla="*/ 5854144 h 6648395"/>
              <a:gd name="connsiteX609" fmla="*/ 473479 w 5903857"/>
              <a:gd name="connsiteY609" fmla="*/ 5862547 h 6648395"/>
              <a:gd name="connsiteX610" fmla="*/ 464716 w 5903857"/>
              <a:gd name="connsiteY610" fmla="*/ 5865911 h 6648395"/>
              <a:gd name="connsiteX611" fmla="*/ 466558 w 5903857"/>
              <a:gd name="connsiteY611" fmla="*/ 5893709 h 6648395"/>
              <a:gd name="connsiteX612" fmla="*/ 482542 w 5903857"/>
              <a:gd name="connsiteY612" fmla="*/ 5905065 h 6648395"/>
              <a:gd name="connsiteX613" fmla="*/ 488313 w 5903857"/>
              <a:gd name="connsiteY613" fmla="*/ 5913211 h 6648395"/>
              <a:gd name="connsiteX614" fmla="*/ 497559 w 5903857"/>
              <a:gd name="connsiteY614" fmla="*/ 5911360 h 6648395"/>
              <a:gd name="connsiteX615" fmla="*/ 518409 w 5903857"/>
              <a:gd name="connsiteY615" fmla="*/ 5913583 h 6648395"/>
              <a:gd name="connsiteX616" fmla="*/ 531184 w 5903857"/>
              <a:gd name="connsiteY616" fmla="*/ 5914573 h 6648395"/>
              <a:gd name="connsiteX617" fmla="*/ 528855 w 5903857"/>
              <a:gd name="connsiteY617" fmla="*/ 5909256 h 6648395"/>
              <a:gd name="connsiteX618" fmla="*/ 529987 w 5903857"/>
              <a:gd name="connsiteY618" fmla="*/ 5903979 h 6648395"/>
              <a:gd name="connsiteX619" fmla="*/ 516264 w 5903857"/>
              <a:gd name="connsiteY619" fmla="*/ 5901269 h 6648395"/>
              <a:gd name="connsiteX620" fmla="*/ 498781 w 5903857"/>
              <a:gd name="connsiteY620" fmla="*/ 5880850 h 6648395"/>
              <a:gd name="connsiteX621" fmla="*/ 535876 w 5903857"/>
              <a:gd name="connsiteY621" fmla="*/ 5878625 h 6648395"/>
              <a:gd name="connsiteX622" fmla="*/ 533748 w 5903857"/>
              <a:gd name="connsiteY622" fmla="*/ 5862858 h 6648395"/>
              <a:gd name="connsiteX623" fmla="*/ 543977 w 5903857"/>
              <a:gd name="connsiteY623" fmla="*/ 5865122 h 6648395"/>
              <a:gd name="connsiteX624" fmla="*/ 533854 w 5903857"/>
              <a:gd name="connsiteY624" fmla="*/ 5860882 h 6648395"/>
              <a:gd name="connsiteX625" fmla="*/ 504266 w 5903857"/>
              <a:gd name="connsiteY625" fmla="*/ 5862510 h 6648395"/>
              <a:gd name="connsiteX626" fmla="*/ 510779 w 5903857"/>
              <a:gd name="connsiteY626" fmla="*/ 5843999 h 6648395"/>
              <a:gd name="connsiteX627" fmla="*/ 538190 w 5903857"/>
              <a:gd name="connsiteY627" fmla="*/ 5813913 h 6648395"/>
              <a:gd name="connsiteX628" fmla="*/ 542620 w 5903857"/>
              <a:gd name="connsiteY628" fmla="*/ 5813068 h 6648395"/>
              <a:gd name="connsiteX629" fmla="*/ 522436 w 5903857"/>
              <a:gd name="connsiteY629" fmla="*/ 5799952 h 6648395"/>
              <a:gd name="connsiteX630" fmla="*/ 541976 w 5903857"/>
              <a:gd name="connsiteY630" fmla="*/ 5786754 h 6648395"/>
              <a:gd name="connsiteX631" fmla="*/ 549346 w 5903857"/>
              <a:gd name="connsiteY631" fmla="*/ 5802867 h 6648395"/>
              <a:gd name="connsiteX632" fmla="*/ 553974 w 5903857"/>
              <a:gd name="connsiteY632" fmla="*/ 5757101 h 6648395"/>
              <a:gd name="connsiteX633" fmla="*/ 5703938 w 5903857"/>
              <a:gd name="connsiteY633" fmla="*/ 5755559 h 6648395"/>
              <a:gd name="connsiteX634" fmla="*/ 5715422 w 5903857"/>
              <a:gd name="connsiteY634" fmla="*/ 5789840 h 6648395"/>
              <a:gd name="connsiteX635" fmla="*/ 5698281 w 5903857"/>
              <a:gd name="connsiteY635" fmla="*/ 5773728 h 6648395"/>
              <a:gd name="connsiteX636" fmla="*/ 5703938 w 5903857"/>
              <a:gd name="connsiteY636" fmla="*/ 5755559 h 6648395"/>
              <a:gd name="connsiteX637" fmla="*/ 200884 w 5903857"/>
              <a:gd name="connsiteY637" fmla="*/ 5752816 h 6648395"/>
              <a:gd name="connsiteX638" fmla="*/ 229680 w 5903857"/>
              <a:gd name="connsiteY638" fmla="*/ 5821377 h 6648395"/>
              <a:gd name="connsiteX639" fmla="*/ 200884 w 5903857"/>
              <a:gd name="connsiteY639" fmla="*/ 5752816 h 6648395"/>
              <a:gd name="connsiteX640" fmla="*/ 5598105 w 5903857"/>
              <a:gd name="connsiteY640" fmla="*/ 5701147 h 6648395"/>
              <a:gd name="connsiteX641" fmla="*/ 5599446 w 5903857"/>
              <a:gd name="connsiteY641" fmla="*/ 5705103 h 6648395"/>
              <a:gd name="connsiteX642" fmla="*/ 5595587 w 5903857"/>
              <a:gd name="connsiteY642" fmla="*/ 5727581 h 6648395"/>
              <a:gd name="connsiteX643" fmla="*/ 5594034 w 5903857"/>
              <a:gd name="connsiteY643" fmla="*/ 5735134 h 6648395"/>
              <a:gd name="connsiteX644" fmla="*/ 5605125 w 5903857"/>
              <a:gd name="connsiteY644" fmla="*/ 5750638 h 6648395"/>
              <a:gd name="connsiteX645" fmla="*/ 5616829 w 5903857"/>
              <a:gd name="connsiteY645" fmla="*/ 5754085 h 6648395"/>
              <a:gd name="connsiteX646" fmla="*/ 5616588 w 5903857"/>
              <a:gd name="connsiteY646" fmla="*/ 5747953 h 6648395"/>
              <a:gd name="connsiteX647" fmla="*/ 5614694 w 5903857"/>
              <a:gd name="connsiteY647" fmla="*/ 5717337 h 6648395"/>
              <a:gd name="connsiteX648" fmla="*/ 5601780 w 5903857"/>
              <a:gd name="connsiteY648" fmla="*/ 5729504 h 6648395"/>
              <a:gd name="connsiteX649" fmla="*/ 5599938 w 5903857"/>
              <a:gd name="connsiteY649" fmla="*/ 5701887 h 6648395"/>
              <a:gd name="connsiteX650" fmla="*/ 5585564 w 5903857"/>
              <a:gd name="connsiteY650" fmla="*/ 5696085 h 6648395"/>
              <a:gd name="connsiteX651" fmla="*/ 5583270 w 5903857"/>
              <a:gd name="connsiteY651" fmla="*/ 5709624 h 6648395"/>
              <a:gd name="connsiteX652" fmla="*/ 5594078 w 5903857"/>
              <a:gd name="connsiteY652" fmla="*/ 5699522 h 6648395"/>
              <a:gd name="connsiteX653" fmla="*/ 5588634 w 5903857"/>
              <a:gd name="connsiteY653" fmla="*/ 5677969 h 6648395"/>
              <a:gd name="connsiteX654" fmla="*/ 5586634 w 5903857"/>
              <a:gd name="connsiteY654" fmla="*/ 5689772 h 6648395"/>
              <a:gd name="connsiteX655" fmla="*/ 5596017 w 5903857"/>
              <a:gd name="connsiteY655" fmla="*/ 5691432 h 6648395"/>
              <a:gd name="connsiteX656" fmla="*/ 5611786 w 5903857"/>
              <a:gd name="connsiteY656" fmla="*/ 5696245 h 6648395"/>
              <a:gd name="connsiteX657" fmla="*/ 5612498 w 5903857"/>
              <a:gd name="connsiteY657" fmla="*/ 5696847 h 6648395"/>
              <a:gd name="connsiteX658" fmla="*/ 5609253 w 5903857"/>
              <a:gd name="connsiteY658" fmla="*/ 5679901 h 6648395"/>
              <a:gd name="connsiteX659" fmla="*/ 5600848 w 5903857"/>
              <a:gd name="connsiteY659" fmla="*/ 5679281 h 6648395"/>
              <a:gd name="connsiteX660" fmla="*/ 5708842 w 5903857"/>
              <a:gd name="connsiteY660" fmla="*/ 5664778 h 6648395"/>
              <a:gd name="connsiteX661" fmla="*/ 5722522 w 5903857"/>
              <a:gd name="connsiteY661" fmla="*/ 5672847 h 6648395"/>
              <a:gd name="connsiteX662" fmla="*/ 5717821 w 5903857"/>
              <a:gd name="connsiteY662" fmla="*/ 5745446 h 6648395"/>
              <a:gd name="connsiteX663" fmla="*/ 5713242 w 5903857"/>
              <a:gd name="connsiteY663" fmla="*/ 5688924 h 6648395"/>
              <a:gd name="connsiteX664" fmla="*/ 5708737 w 5903857"/>
              <a:gd name="connsiteY664" fmla="*/ 5664201 h 6648395"/>
              <a:gd name="connsiteX665" fmla="*/ 5708842 w 5903857"/>
              <a:gd name="connsiteY665" fmla="*/ 5664778 h 6648395"/>
              <a:gd name="connsiteX666" fmla="*/ 5708737 w 5903857"/>
              <a:gd name="connsiteY666" fmla="*/ 5664716 h 6648395"/>
              <a:gd name="connsiteX667" fmla="*/ 5601504 w 5903857"/>
              <a:gd name="connsiteY667" fmla="*/ 5639162 h 6648395"/>
              <a:gd name="connsiteX668" fmla="*/ 5593083 w 5903857"/>
              <a:gd name="connsiteY668" fmla="*/ 5651710 h 6648395"/>
              <a:gd name="connsiteX669" fmla="*/ 5592163 w 5903857"/>
              <a:gd name="connsiteY669" fmla="*/ 5657140 h 6648395"/>
              <a:gd name="connsiteX670" fmla="*/ 5619093 w 5903857"/>
              <a:gd name="connsiteY670" fmla="*/ 5612952 h 6648395"/>
              <a:gd name="connsiteX671" fmla="*/ 5616064 w 5903857"/>
              <a:gd name="connsiteY671" fmla="*/ 5617467 h 6648395"/>
              <a:gd name="connsiteX672" fmla="*/ 5619035 w 5903857"/>
              <a:gd name="connsiteY672" fmla="*/ 5615528 h 6648395"/>
              <a:gd name="connsiteX673" fmla="*/ 5610929 w 5903857"/>
              <a:gd name="connsiteY673" fmla="*/ 5565643 h 6648395"/>
              <a:gd name="connsiteX674" fmla="*/ 5604349 w 5903857"/>
              <a:gd name="connsiteY674" fmla="*/ 5566284 h 6648395"/>
              <a:gd name="connsiteX675" fmla="*/ 5605124 w 5903857"/>
              <a:gd name="connsiteY675" fmla="*/ 5568323 h 6648395"/>
              <a:gd name="connsiteX676" fmla="*/ 5601782 w 5903857"/>
              <a:gd name="connsiteY676" fmla="*/ 5602497 h 6648395"/>
              <a:gd name="connsiteX677" fmla="*/ 5619008 w 5903857"/>
              <a:gd name="connsiteY677" fmla="*/ 5588356 h 6648395"/>
              <a:gd name="connsiteX678" fmla="*/ 5620763 w 5903857"/>
              <a:gd name="connsiteY678" fmla="*/ 5585607 h 6648395"/>
              <a:gd name="connsiteX679" fmla="*/ 5619965 w 5903857"/>
              <a:gd name="connsiteY679" fmla="*/ 5576268 h 6648395"/>
              <a:gd name="connsiteX680" fmla="*/ 5625877 w 5903857"/>
              <a:gd name="connsiteY680" fmla="*/ 5575642 h 6648395"/>
              <a:gd name="connsiteX681" fmla="*/ 5633769 w 5903857"/>
              <a:gd name="connsiteY681" fmla="*/ 5578396 h 6648395"/>
              <a:gd name="connsiteX682" fmla="*/ 5637119 w 5903857"/>
              <a:gd name="connsiteY682" fmla="*/ 5578359 h 6648395"/>
              <a:gd name="connsiteX683" fmla="*/ 5627611 w 5903857"/>
              <a:gd name="connsiteY683" fmla="*/ 5568863 h 6648395"/>
              <a:gd name="connsiteX684" fmla="*/ 5610929 w 5903857"/>
              <a:gd name="connsiteY684" fmla="*/ 5565643 h 6648395"/>
              <a:gd name="connsiteX685" fmla="*/ 338349 w 5903857"/>
              <a:gd name="connsiteY685" fmla="*/ 5519366 h 6648395"/>
              <a:gd name="connsiteX686" fmla="*/ 333378 w 5903857"/>
              <a:gd name="connsiteY686" fmla="*/ 5586042 h 6648395"/>
              <a:gd name="connsiteX687" fmla="*/ 338349 w 5903857"/>
              <a:gd name="connsiteY687" fmla="*/ 5519366 h 6648395"/>
              <a:gd name="connsiteX688" fmla="*/ 5570588 w 5903857"/>
              <a:gd name="connsiteY688" fmla="*/ 5385330 h 6648395"/>
              <a:gd name="connsiteX689" fmla="*/ 5566635 w 5903857"/>
              <a:gd name="connsiteY689" fmla="*/ 5389622 h 6648395"/>
              <a:gd name="connsiteX690" fmla="*/ 5583343 w 5903857"/>
              <a:gd name="connsiteY690" fmla="*/ 5400484 h 6648395"/>
              <a:gd name="connsiteX691" fmla="*/ 5586173 w 5903857"/>
              <a:gd name="connsiteY691" fmla="*/ 5400805 h 6648395"/>
              <a:gd name="connsiteX692" fmla="*/ 5586003 w 5903857"/>
              <a:gd name="connsiteY692" fmla="*/ 5396956 h 6648395"/>
              <a:gd name="connsiteX693" fmla="*/ 5570588 w 5903857"/>
              <a:gd name="connsiteY693" fmla="*/ 5385330 h 6648395"/>
              <a:gd name="connsiteX694" fmla="*/ 5568343 w 5903857"/>
              <a:gd name="connsiteY694" fmla="*/ 5367721 h 6648395"/>
              <a:gd name="connsiteX695" fmla="*/ 5560736 w 5903857"/>
              <a:gd name="connsiteY695" fmla="*/ 5370966 h 6648395"/>
              <a:gd name="connsiteX696" fmla="*/ 5530164 w 5903857"/>
              <a:gd name="connsiteY696" fmla="*/ 5374409 h 6648395"/>
              <a:gd name="connsiteX697" fmla="*/ 5506860 w 5903857"/>
              <a:gd name="connsiteY697" fmla="*/ 5370103 h 6648395"/>
              <a:gd name="connsiteX698" fmla="*/ 5502329 w 5903857"/>
              <a:gd name="connsiteY698" fmla="*/ 5377233 h 6648395"/>
              <a:gd name="connsiteX699" fmla="*/ 5505271 w 5903857"/>
              <a:gd name="connsiteY699" fmla="*/ 5385467 h 6648395"/>
              <a:gd name="connsiteX700" fmla="*/ 5533773 w 5903857"/>
              <a:gd name="connsiteY700" fmla="*/ 5394252 h 6648395"/>
              <a:gd name="connsiteX701" fmla="*/ 5536548 w 5903857"/>
              <a:gd name="connsiteY701" fmla="*/ 5395604 h 6648395"/>
              <a:gd name="connsiteX702" fmla="*/ 5535277 w 5903857"/>
              <a:gd name="connsiteY702" fmla="*/ 5392186 h 6648395"/>
              <a:gd name="connsiteX703" fmla="*/ 5548914 w 5903857"/>
              <a:gd name="connsiteY703" fmla="*/ 5390946 h 6648395"/>
              <a:gd name="connsiteX704" fmla="*/ 5549484 w 5903857"/>
              <a:gd name="connsiteY704" fmla="*/ 5388788 h 6648395"/>
              <a:gd name="connsiteX705" fmla="*/ 5553797 w 5903857"/>
              <a:gd name="connsiteY705" fmla="*/ 5384302 h 6648395"/>
              <a:gd name="connsiteX706" fmla="*/ 5555584 w 5903857"/>
              <a:gd name="connsiteY706" fmla="*/ 5385025 h 6648395"/>
              <a:gd name="connsiteX707" fmla="*/ 5562873 w 5903857"/>
              <a:gd name="connsiteY707" fmla="*/ 5376053 h 6648395"/>
              <a:gd name="connsiteX708" fmla="*/ 5613093 w 5903857"/>
              <a:gd name="connsiteY708" fmla="*/ 5338707 h 6648395"/>
              <a:gd name="connsiteX709" fmla="*/ 5613178 w 5903857"/>
              <a:gd name="connsiteY709" fmla="*/ 5338851 h 6648395"/>
              <a:gd name="connsiteX710" fmla="*/ 5612827 w 5903857"/>
              <a:gd name="connsiteY710" fmla="*/ 5338930 h 6648395"/>
              <a:gd name="connsiteX711" fmla="*/ 5656458 w 5903857"/>
              <a:gd name="connsiteY711" fmla="*/ 5333907 h 6648395"/>
              <a:gd name="connsiteX712" fmla="*/ 5622424 w 5903857"/>
              <a:gd name="connsiteY712" fmla="*/ 5354564 h 6648395"/>
              <a:gd name="connsiteX713" fmla="*/ 5613178 w 5903857"/>
              <a:gd name="connsiteY713" fmla="*/ 5338851 h 6648395"/>
              <a:gd name="connsiteX714" fmla="*/ 5625647 w 5903857"/>
              <a:gd name="connsiteY714" fmla="*/ 5336061 h 6648395"/>
              <a:gd name="connsiteX715" fmla="*/ 5656458 w 5903857"/>
              <a:gd name="connsiteY715" fmla="*/ 5333907 h 6648395"/>
              <a:gd name="connsiteX716" fmla="*/ 5737020 w 5903857"/>
              <a:gd name="connsiteY716" fmla="*/ 5323111 h 6648395"/>
              <a:gd name="connsiteX717" fmla="*/ 5764101 w 5903857"/>
              <a:gd name="connsiteY717" fmla="*/ 5324653 h 6648395"/>
              <a:gd name="connsiteX718" fmla="*/ 5772328 w 5903857"/>
              <a:gd name="connsiteY718" fmla="*/ 5486286 h 6648395"/>
              <a:gd name="connsiteX719" fmla="*/ 5762730 w 5903857"/>
              <a:gd name="connsiteY719" fmla="*/ 5494856 h 6648395"/>
              <a:gd name="connsiteX720" fmla="*/ 5759302 w 5903857"/>
              <a:gd name="connsiteY720" fmla="*/ 5404698 h 6648395"/>
              <a:gd name="connsiteX721" fmla="*/ 5752617 w 5903857"/>
              <a:gd name="connsiteY721" fmla="*/ 5369561 h 6648395"/>
              <a:gd name="connsiteX722" fmla="*/ 5752617 w 5903857"/>
              <a:gd name="connsiteY722" fmla="*/ 5368704 h 6648395"/>
              <a:gd name="connsiteX723" fmla="*/ 5742504 w 5903857"/>
              <a:gd name="connsiteY723" fmla="*/ 5385844 h 6648395"/>
              <a:gd name="connsiteX724" fmla="*/ 5737020 w 5903857"/>
              <a:gd name="connsiteY724" fmla="*/ 5323111 h 6648395"/>
              <a:gd name="connsiteX725" fmla="*/ 5583084 w 5903857"/>
              <a:gd name="connsiteY725" fmla="*/ 5244316 h 6648395"/>
              <a:gd name="connsiteX726" fmla="*/ 5607952 w 5903857"/>
              <a:gd name="connsiteY726" fmla="*/ 5285402 h 6648395"/>
              <a:gd name="connsiteX727" fmla="*/ 5607609 w 5903857"/>
              <a:gd name="connsiteY727" fmla="*/ 5285744 h 6648395"/>
              <a:gd name="connsiteX728" fmla="*/ 5540250 w 5903857"/>
              <a:gd name="connsiteY728" fmla="*/ 5266033 h 6648395"/>
              <a:gd name="connsiteX729" fmla="*/ 5583084 w 5903857"/>
              <a:gd name="connsiteY729" fmla="*/ 5244316 h 6648395"/>
              <a:gd name="connsiteX730" fmla="*/ 5521094 w 5903857"/>
              <a:gd name="connsiteY730" fmla="*/ 5203973 h 6648395"/>
              <a:gd name="connsiteX731" fmla="*/ 5521083 w 5903857"/>
              <a:gd name="connsiteY731" fmla="*/ 5204919 h 6648395"/>
              <a:gd name="connsiteX732" fmla="*/ 5535918 w 5903857"/>
              <a:gd name="connsiteY732" fmla="*/ 5214311 h 6648395"/>
              <a:gd name="connsiteX733" fmla="*/ 5543056 w 5903857"/>
              <a:gd name="connsiteY733" fmla="*/ 5215523 h 6648395"/>
              <a:gd name="connsiteX734" fmla="*/ 5542501 w 5903857"/>
              <a:gd name="connsiteY734" fmla="*/ 5204373 h 6648395"/>
              <a:gd name="connsiteX735" fmla="*/ 5539031 w 5903857"/>
              <a:gd name="connsiteY735" fmla="*/ 5205608 h 6648395"/>
              <a:gd name="connsiteX736" fmla="*/ 5580015 w 5903857"/>
              <a:gd name="connsiteY736" fmla="*/ 5201758 h 6648395"/>
              <a:gd name="connsiteX737" fmla="*/ 5598355 w 5903857"/>
              <a:gd name="connsiteY737" fmla="*/ 5211356 h 6648395"/>
              <a:gd name="connsiteX738" fmla="*/ 5605211 w 5903857"/>
              <a:gd name="connsiteY738" fmla="*/ 5255578 h 6648395"/>
              <a:gd name="connsiteX739" fmla="*/ 5597155 w 5903857"/>
              <a:gd name="connsiteY739" fmla="*/ 5237581 h 6648395"/>
              <a:gd name="connsiteX740" fmla="*/ 5580015 w 5903857"/>
              <a:gd name="connsiteY740" fmla="*/ 5201758 h 6648395"/>
              <a:gd name="connsiteX741" fmla="*/ 309554 w 5903857"/>
              <a:gd name="connsiteY741" fmla="*/ 5172790 h 6648395"/>
              <a:gd name="connsiteX742" fmla="*/ 332350 w 5903857"/>
              <a:gd name="connsiteY742" fmla="*/ 5302027 h 6648395"/>
              <a:gd name="connsiteX743" fmla="*/ 309554 w 5903857"/>
              <a:gd name="connsiteY743" fmla="*/ 5172790 h 6648395"/>
              <a:gd name="connsiteX744" fmla="*/ 5622007 w 5903857"/>
              <a:gd name="connsiteY744" fmla="*/ 5147765 h 6648395"/>
              <a:gd name="connsiteX745" fmla="*/ 5644288 w 5903857"/>
              <a:gd name="connsiteY745" fmla="*/ 5154450 h 6648395"/>
              <a:gd name="connsiteX746" fmla="*/ 5640176 w 5903857"/>
              <a:gd name="connsiteY746" fmla="*/ 5182046 h 6648395"/>
              <a:gd name="connsiteX747" fmla="*/ 5669657 w 5903857"/>
              <a:gd name="connsiteY747" fmla="*/ 5187874 h 6648395"/>
              <a:gd name="connsiteX748" fmla="*/ 5675656 w 5903857"/>
              <a:gd name="connsiteY748" fmla="*/ 5178104 h 6648395"/>
              <a:gd name="connsiteX749" fmla="*/ 5641033 w 5903857"/>
              <a:gd name="connsiteY749" fmla="*/ 5190959 h 6648395"/>
              <a:gd name="connsiteX750" fmla="*/ 5632806 w 5903857"/>
              <a:gd name="connsiteY750" fmla="*/ 5246322 h 6648395"/>
              <a:gd name="connsiteX751" fmla="*/ 5622007 w 5903857"/>
              <a:gd name="connsiteY751" fmla="*/ 5147765 h 6648395"/>
              <a:gd name="connsiteX752" fmla="*/ 5539220 w 5903857"/>
              <a:gd name="connsiteY752" fmla="*/ 5138510 h 6648395"/>
              <a:gd name="connsiteX753" fmla="*/ 5534279 w 5903857"/>
              <a:gd name="connsiteY753" fmla="*/ 5146889 h 6648395"/>
              <a:gd name="connsiteX754" fmla="*/ 5536904 w 5903857"/>
              <a:gd name="connsiteY754" fmla="*/ 5146500 h 6648395"/>
              <a:gd name="connsiteX755" fmla="*/ 5539405 w 5903857"/>
              <a:gd name="connsiteY755" fmla="*/ 5142234 h 6648395"/>
              <a:gd name="connsiteX756" fmla="*/ 5761142 w 5903857"/>
              <a:gd name="connsiteY756" fmla="*/ 5064405 h 6648395"/>
              <a:gd name="connsiteX757" fmla="*/ 5745076 w 5903857"/>
              <a:gd name="connsiteY757" fmla="*/ 5155650 h 6648395"/>
              <a:gd name="connsiteX758" fmla="*/ 5745076 w 5903857"/>
              <a:gd name="connsiteY758" fmla="*/ 5154793 h 6648395"/>
              <a:gd name="connsiteX759" fmla="*/ 5757588 w 5903857"/>
              <a:gd name="connsiteY759" fmla="*/ 5066692 h 6648395"/>
              <a:gd name="connsiteX760" fmla="*/ 5761142 w 5903857"/>
              <a:gd name="connsiteY760" fmla="*/ 5064405 h 6648395"/>
              <a:gd name="connsiteX761" fmla="*/ 249905 w 5903857"/>
              <a:gd name="connsiteY761" fmla="*/ 4997102 h 6648395"/>
              <a:gd name="connsiteX762" fmla="*/ 240135 w 5903857"/>
              <a:gd name="connsiteY762" fmla="*/ 5057779 h 6648395"/>
              <a:gd name="connsiteX763" fmla="*/ 249905 w 5903857"/>
              <a:gd name="connsiteY763" fmla="*/ 4997102 h 6648395"/>
              <a:gd name="connsiteX764" fmla="*/ 5631025 w 5903857"/>
              <a:gd name="connsiteY764" fmla="*/ 4986944 h 6648395"/>
              <a:gd name="connsiteX765" fmla="*/ 5699310 w 5903857"/>
              <a:gd name="connsiteY765" fmla="*/ 5011843 h 6648395"/>
              <a:gd name="connsiteX766" fmla="*/ 5612237 w 5903857"/>
              <a:gd name="connsiteY766" fmla="*/ 4994703 h 6648395"/>
              <a:gd name="connsiteX767" fmla="*/ 5631025 w 5903857"/>
              <a:gd name="connsiteY767" fmla="*/ 4986944 h 6648395"/>
              <a:gd name="connsiteX768" fmla="*/ 304240 w 5903857"/>
              <a:gd name="connsiteY768" fmla="*/ 4966764 h 6648395"/>
              <a:gd name="connsiteX769" fmla="*/ 329950 w 5903857"/>
              <a:gd name="connsiteY769" fmla="*/ 5074233 h 6648395"/>
              <a:gd name="connsiteX770" fmla="*/ 294642 w 5903857"/>
              <a:gd name="connsiteY770" fmla="*/ 5020241 h 6648395"/>
              <a:gd name="connsiteX771" fmla="*/ 304240 w 5903857"/>
              <a:gd name="connsiteY771" fmla="*/ 4966764 h 6648395"/>
              <a:gd name="connsiteX772" fmla="*/ 5554438 w 5903857"/>
              <a:gd name="connsiteY772" fmla="*/ 4869886 h 6648395"/>
              <a:gd name="connsiteX773" fmla="*/ 5556874 w 5903857"/>
              <a:gd name="connsiteY773" fmla="*/ 4878492 h 6648395"/>
              <a:gd name="connsiteX774" fmla="*/ 5563382 w 5903857"/>
              <a:gd name="connsiteY774" fmla="*/ 4891431 h 6648395"/>
              <a:gd name="connsiteX775" fmla="*/ 5564540 w 5903857"/>
              <a:gd name="connsiteY775" fmla="*/ 4891566 h 6648395"/>
              <a:gd name="connsiteX776" fmla="*/ 5565277 w 5903857"/>
              <a:gd name="connsiteY776" fmla="*/ 4889931 h 6648395"/>
              <a:gd name="connsiteX777" fmla="*/ 5569385 w 5903857"/>
              <a:gd name="connsiteY777" fmla="*/ 4872491 h 6648395"/>
              <a:gd name="connsiteX778" fmla="*/ 5592123 w 5903857"/>
              <a:gd name="connsiteY778" fmla="*/ 4633558 h 6648395"/>
              <a:gd name="connsiteX779" fmla="*/ 5586014 w 5903857"/>
              <a:gd name="connsiteY779" fmla="*/ 4713946 h 6648395"/>
              <a:gd name="connsiteX780" fmla="*/ 5586014 w 5903857"/>
              <a:gd name="connsiteY780" fmla="*/ 4635272 h 6648395"/>
              <a:gd name="connsiteX781" fmla="*/ 5586014 w 5903857"/>
              <a:gd name="connsiteY781" fmla="*/ 4635958 h 6648395"/>
              <a:gd name="connsiteX782" fmla="*/ 5592123 w 5903857"/>
              <a:gd name="connsiteY782" fmla="*/ 4633558 h 6648395"/>
              <a:gd name="connsiteX783" fmla="*/ 5640348 w 5903857"/>
              <a:gd name="connsiteY783" fmla="*/ 4548885 h 6648395"/>
              <a:gd name="connsiteX784" fmla="*/ 5641205 w 5903857"/>
              <a:gd name="connsiteY784" fmla="*/ 4548885 h 6648395"/>
              <a:gd name="connsiteX785" fmla="*/ 5632121 w 5903857"/>
              <a:gd name="connsiteY785" fmla="*/ 4600306 h 6648395"/>
              <a:gd name="connsiteX786" fmla="*/ 5623208 w 5903857"/>
              <a:gd name="connsiteY786" fmla="*/ 4556770 h 6648395"/>
              <a:gd name="connsiteX787" fmla="*/ 5640348 w 5903857"/>
              <a:gd name="connsiteY787" fmla="*/ 4548885 h 6648395"/>
              <a:gd name="connsiteX788" fmla="*/ 5639149 w 5903857"/>
              <a:gd name="connsiteY788" fmla="*/ 4298294 h 6648395"/>
              <a:gd name="connsiteX789" fmla="*/ 5622008 w 5903857"/>
              <a:gd name="connsiteY789" fmla="*/ 4427703 h 6648395"/>
              <a:gd name="connsiteX790" fmla="*/ 5639149 w 5903857"/>
              <a:gd name="connsiteY790" fmla="*/ 4298294 h 6648395"/>
              <a:gd name="connsiteX791" fmla="*/ 5628693 w 5903857"/>
              <a:gd name="connsiteY791" fmla="*/ 4229733 h 6648395"/>
              <a:gd name="connsiteX792" fmla="*/ 5629207 w 5903857"/>
              <a:gd name="connsiteY792" fmla="*/ 4229733 h 6648395"/>
              <a:gd name="connsiteX793" fmla="*/ 5612067 w 5903857"/>
              <a:gd name="connsiteY793" fmla="*/ 4324519 h 6648395"/>
              <a:gd name="connsiteX794" fmla="*/ 5628693 w 5903857"/>
              <a:gd name="connsiteY794" fmla="*/ 4229733 h 6648395"/>
              <a:gd name="connsiteX795" fmla="*/ 225052 w 5903857"/>
              <a:gd name="connsiteY795" fmla="*/ 4134090 h 6648395"/>
              <a:gd name="connsiteX796" fmla="*/ 239107 w 5903857"/>
              <a:gd name="connsiteY796" fmla="*/ 4278411 h 6648395"/>
              <a:gd name="connsiteX797" fmla="*/ 225052 w 5903857"/>
              <a:gd name="connsiteY797" fmla="*/ 4134090 h 6648395"/>
              <a:gd name="connsiteX798" fmla="*/ 5571959 w 5903857"/>
              <a:gd name="connsiteY798" fmla="*/ 4118836 h 6648395"/>
              <a:gd name="connsiteX799" fmla="*/ 5591842 w 5903857"/>
              <a:gd name="connsiteY799" fmla="*/ 4187397 h 6648395"/>
              <a:gd name="connsiteX800" fmla="*/ 5591499 w 5903857"/>
              <a:gd name="connsiteY800" fmla="*/ 4187397 h 6648395"/>
              <a:gd name="connsiteX801" fmla="*/ 5571959 w 5903857"/>
              <a:gd name="connsiteY801" fmla="*/ 4118836 h 6648395"/>
              <a:gd name="connsiteX802" fmla="*/ 5487629 w 5903857"/>
              <a:gd name="connsiteY802" fmla="*/ 3985142 h 6648395"/>
              <a:gd name="connsiteX803" fmla="*/ 5488829 w 5903857"/>
              <a:gd name="connsiteY803" fmla="*/ 4027650 h 6648395"/>
              <a:gd name="connsiteX804" fmla="*/ 5488657 w 5903857"/>
              <a:gd name="connsiteY804" fmla="*/ 4027650 h 6648395"/>
              <a:gd name="connsiteX805" fmla="*/ 5506997 w 5903857"/>
              <a:gd name="connsiteY805" fmla="*/ 4035534 h 6648395"/>
              <a:gd name="connsiteX806" fmla="*/ 5487629 w 5903857"/>
              <a:gd name="connsiteY806" fmla="*/ 3985142 h 6648395"/>
              <a:gd name="connsiteX807" fmla="*/ 5677200 w 5903857"/>
              <a:gd name="connsiteY807" fmla="*/ 3953946 h 6648395"/>
              <a:gd name="connsiteX808" fmla="*/ 5690569 w 5903857"/>
              <a:gd name="connsiteY808" fmla="*/ 4125349 h 6648395"/>
              <a:gd name="connsiteX809" fmla="*/ 5677200 w 5903857"/>
              <a:gd name="connsiteY809" fmla="*/ 3953946 h 6648395"/>
              <a:gd name="connsiteX810" fmla="*/ 176544 w 5903857"/>
              <a:gd name="connsiteY810" fmla="*/ 3912638 h 6648395"/>
              <a:gd name="connsiteX811" fmla="*/ 183571 w 5903857"/>
              <a:gd name="connsiteY811" fmla="*/ 3948633 h 6648395"/>
              <a:gd name="connsiteX812" fmla="*/ 189570 w 5903857"/>
              <a:gd name="connsiteY812" fmla="*/ 3996111 h 6648395"/>
              <a:gd name="connsiteX813" fmla="*/ 219052 w 5903857"/>
              <a:gd name="connsiteY813" fmla="*/ 4104781 h 6648395"/>
              <a:gd name="connsiteX814" fmla="*/ 179629 w 5903857"/>
              <a:gd name="connsiteY814" fmla="*/ 4038276 h 6648395"/>
              <a:gd name="connsiteX815" fmla="*/ 152547 w 5903857"/>
              <a:gd name="connsiteY815" fmla="*/ 3957717 h 6648395"/>
              <a:gd name="connsiteX816" fmla="*/ 176544 w 5903857"/>
              <a:gd name="connsiteY816" fmla="*/ 3912638 h 6648395"/>
              <a:gd name="connsiteX817" fmla="*/ 5459428 w 5903857"/>
              <a:gd name="connsiteY817" fmla="*/ 3800188 h 6648395"/>
              <a:gd name="connsiteX818" fmla="*/ 5458319 w 5903857"/>
              <a:gd name="connsiteY818" fmla="*/ 3909039 h 6648395"/>
              <a:gd name="connsiteX819" fmla="*/ 5462261 w 5903857"/>
              <a:gd name="connsiteY819" fmla="*/ 4044790 h 6648395"/>
              <a:gd name="connsiteX820" fmla="*/ 5436208 w 5903857"/>
              <a:gd name="connsiteY820" fmla="*/ 4087812 h 6648395"/>
              <a:gd name="connsiteX821" fmla="*/ 5483002 w 5903857"/>
              <a:gd name="connsiteY821" fmla="*/ 4163400 h 6648395"/>
              <a:gd name="connsiteX822" fmla="*/ 5492942 w 5903857"/>
              <a:gd name="connsiteY822" fmla="*/ 4222877 h 6648395"/>
              <a:gd name="connsiteX823" fmla="*/ 5485743 w 5903857"/>
              <a:gd name="connsiteY823" fmla="*/ 4334118 h 6648395"/>
              <a:gd name="connsiteX824" fmla="*/ 5458490 w 5903857"/>
              <a:gd name="connsiteY824" fmla="*/ 4325890 h 6648395"/>
              <a:gd name="connsiteX825" fmla="*/ 5450092 w 5903857"/>
              <a:gd name="connsiteY825" fmla="*/ 4377311 h 6648395"/>
              <a:gd name="connsiteX826" fmla="*/ 5459690 w 5903857"/>
              <a:gd name="connsiteY826" fmla="*/ 4488380 h 6648395"/>
              <a:gd name="connsiteX827" fmla="*/ 5486943 w 5903857"/>
              <a:gd name="connsiteY827" fmla="*/ 4496950 h 6648395"/>
              <a:gd name="connsiteX828" fmla="*/ 5460033 w 5903857"/>
              <a:gd name="connsiteY828" fmla="*/ 4514433 h 6648395"/>
              <a:gd name="connsiteX829" fmla="*/ 5459861 w 5903857"/>
              <a:gd name="connsiteY829" fmla="*/ 4514433 h 6648395"/>
              <a:gd name="connsiteX830" fmla="*/ 5486600 w 5903857"/>
              <a:gd name="connsiteY830" fmla="*/ 4651555 h 6648395"/>
              <a:gd name="connsiteX831" fmla="*/ 5477345 w 5903857"/>
              <a:gd name="connsiteY831" fmla="*/ 4402679 h 6648395"/>
              <a:gd name="connsiteX832" fmla="*/ 5499455 w 5903857"/>
              <a:gd name="connsiteY832" fmla="*/ 4095011 h 6648395"/>
              <a:gd name="connsiteX833" fmla="*/ 5462604 w 5903857"/>
              <a:gd name="connsiteY833" fmla="*/ 4061930 h 6648395"/>
              <a:gd name="connsiteX834" fmla="*/ 5469460 w 5903857"/>
              <a:gd name="connsiteY834" fmla="*/ 3976229 h 6648395"/>
              <a:gd name="connsiteX835" fmla="*/ 5483858 w 5903857"/>
              <a:gd name="connsiteY835" fmla="*/ 3865503 h 6648395"/>
              <a:gd name="connsiteX836" fmla="*/ 5465689 w 5903857"/>
              <a:gd name="connsiteY836" fmla="*/ 3857618 h 6648395"/>
              <a:gd name="connsiteX837" fmla="*/ 5464661 w 5903857"/>
              <a:gd name="connsiteY837" fmla="*/ 3823338 h 6648395"/>
              <a:gd name="connsiteX838" fmla="*/ 5459428 w 5903857"/>
              <a:gd name="connsiteY838" fmla="*/ 3800188 h 6648395"/>
              <a:gd name="connsiteX839" fmla="*/ 5525336 w 5903857"/>
              <a:gd name="connsiteY839" fmla="*/ 3763347 h 6648395"/>
              <a:gd name="connsiteX840" fmla="*/ 5546590 w 5903857"/>
              <a:gd name="connsiteY840" fmla="*/ 3855904 h 6648395"/>
              <a:gd name="connsiteX841" fmla="*/ 5525680 w 5903857"/>
              <a:gd name="connsiteY841" fmla="*/ 3763347 h 6648395"/>
              <a:gd name="connsiteX842" fmla="*/ 537862 w 5903857"/>
              <a:gd name="connsiteY842" fmla="*/ 3421569 h 6648395"/>
              <a:gd name="connsiteX843" fmla="*/ 561687 w 5903857"/>
              <a:gd name="connsiteY843" fmla="*/ 3544465 h 6648395"/>
              <a:gd name="connsiteX844" fmla="*/ 561687 w 5903857"/>
              <a:gd name="connsiteY844" fmla="*/ 3544808 h 6648395"/>
              <a:gd name="connsiteX845" fmla="*/ 578827 w 5903857"/>
              <a:gd name="connsiteY845" fmla="*/ 3535723 h 6648395"/>
              <a:gd name="connsiteX846" fmla="*/ 537862 w 5903857"/>
              <a:gd name="connsiteY846" fmla="*/ 3421569 h 6648395"/>
              <a:gd name="connsiteX847" fmla="*/ 450220 w 5903857"/>
              <a:gd name="connsiteY847" fmla="*/ 3363426 h 6648395"/>
              <a:gd name="connsiteX848" fmla="*/ 439814 w 5903857"/>
              <a:gd name="connsiteY848" fmla="*/ 3375309 h 6648395"/>
              <a:gd name="connsiteX849" fmla="*/ 448706 w 5903857"/>
              <a:gd name="connsiteY849" fmla="*/ 3434533 h 6648395"/>
              <a:gd name="connsiteX850" fmla="*/ 457534 w 5903857"/>
              <a:gd name="connsiteY850" fmla="*/ 3440950 h 6648395"/>
              <a:gd name="connsiteX851" fmla="*/ 456102 w 5903857"/>
              <a:gd name="connsiteY851" fmla="*/ 3435796 h 6648395"/>
              <a:gd name="connsiteX852" fmla="*/ 456444 w 5903857"/>
              <a:gd name="connsiteY852" fmla="*/ 3435111 h 6648395"/>
              <a:gd name="connsiteX853" fmla="*/ 459077 w 5903857"/>
              <a:gd name="connsiteY853" fmla="*/ 3437185 h 6648395"/>
              <a:gd name="connsiteX854" fmla="*/ 461891 w 5903857"/>
              <a:gd name="connsiteY854" fmla="*/ 3426605 h 6648395"/>
              <a:gd name="connsiteX855" fmla="*/ 451215 w 5903857"/>
              <a:gd name="connsiteY855" fmla="*/ 3385385 h 6648395"/>
              <a:gd name="connsiteX856" fmla="*/ 453785 w 5903857"/>
              <a:gd name="connsiteY856" fmla="*/ 3363611 h 6648395"/>
              <a:gd name="connsiteX857" fmla="*/ 451474 w 5903857"/>
              <a:gd name="connsiteY857" fmla="*/ 3364150 h 6648395"/>
              <a:gd name="connsiteX858" fmla="*/ 5516424 w 5903857"/>
              <a:gd name="connsiteY858" fmla="*/ 3346153 h 6648395"/>
              <a:gd name="connsiteX859" fmla="*/ 5530994 w 5903857"/>
              <a:gd name="connsiteY859" fmla="*/ 3469905 h 6648395"/>
              <a:gd name="connsiteX860" fmla="*/ 5528594 w 5903857"/>
              <a:gd name="connsiteY860" fmla="*/ 3611313 h 6648395"/>
              <a:gd name="connsiteX861" fmla="*/ 5527051 w 5903857"/>
              <a:gd name="connsiteY861" fmla="*/ 3577032 h 6648395"/>
              <a:gd name="connsiteX862" fmla="*/ 5546420 w 5903857"/>
              <a:gd name="connsiteY862" fmla="*/ 3609941 h 6648395"/>
              <a:gd name="connsiteX863" fmla="*/ 5553276 w 5903857"/>
              <a:gd name="connsiteY863" fmla="*/ 3558521 h 6648395"/>
              <a:gd name="connsiteX864" fmla="*/ 5517281 w 5903857"/>
              <a:gd name="connsiteY864" fmla="*/ 3552864 h 6648395"/>
              <a:gd name="connsiteX865" fmla="*/ 5516939 w 5903857"/>
              <a:gd name="connsiteY865" fmla="*/ 3552864 h 6648395"/>
              <a:gd name="connsiteX866" fmla="*/ 5525166 w 5903857"/>
              <a:gd name="connsiteY866" fmla="*/ 3535724 h 6648395"/>
              <a:gd name="connsiteX867" fmla="*/ 5534936 w 5903857"/>
              <a:gd name="connsiteY867" fmla="*/ 3551836 h 6648395"/>
              <a:gd name="connsiteX868" fmla="*/ 5516424 w 5903857"/>
              <a:gd name="connsiteY868" fmla="*/ 3346153 h 6648395"/>
              <a:gd name="connsiteX869" fmla="*/ 576085 w 5903857"/>
              <a:gd name="connsiteY869" fmla="*/ 3245712 h 6648395"/>
              <a:gd name="connsiteX870" fmla="*/ 576085 w 5903857"/>
              <a:gd name="connsiteY870" fmla="*/ 3246053 h 6648395"/>
              <a:gd name="connsiteX871" fmla="*/ 598196 w 5903857"/>
              <a:gd name="connsiteY871" fmla="*/ 3344438 h 6648395"/>
              <a:gd name="connsiteX872" fmla="*/ 576085 w 5903857"/>
              <a:gd name="connsiteY872" fmla="*/ 3245712 h 6648395"/>
              <a:gd name="connsiteX873" fmla="*/ 5557561 w 5903857"/>
              <a:gd name="connsiteY873" fmla="*/ 3244856 h 6648395"/>
              <a:gd name="connsiteX874" fmla="*/ 5604868 w 5903857"/>
              <a:gd name="connsiteY874" fmla="*/ 3292504 h 6648395"/>
              <a:gd name="connsiteX875" fmla="*/ 5587728 w 5903857"/>
              <a:gd name="connsiteY875" fmla="*/ 3326784 h 6648395"/>
              <a:gd name="connsiteX876" fmla="*/ 5559961 w 5903857"/>
              <a:gd name="connsiteY876" fmla="*/ 3311530 h 6648395"/>
              <a:gd name="connsiteX877" fmla="*/ 5569559 w 5903857"/>
              <a:gd name="connsiteY877" fmla="*/ 3318900 h 6648395"/>
              <a:gd name="connsiteX878" fmla="*/ 5570073 w 5903857"/>
              <a:gd name="connsiteY878" fmla="*/ 3318900 h 6648395"/>
              <a:gd name="connsiteX879" fmla="*/ 5557561 w 5903857"/>
              <a:gd name="connsiteY879" fmla="*/ 3244856 h 6648395"/>
              <a:gd name="connsiteX880" fmla="*/ 530492 w 5903857"/>
              <a:gd name="connsiteY880" fmla="*/ 3230627 h 6648395"/>
              <a:gd name="connsiteX881" fmla="*/ 507181 w 5903857"/>
              <a:gd name="connsiteY881" fmla="*/ 3323185 h 6648395"/>
              <a:gd name="connsiteX882" fmla="*/ 507352 w 5903857"/>
              <a:gd name="connsiteY882" fmla="*/ 3322670 h 6648395"/>
              <a:gd name="connsiteX883" fmla="*/ 530492 w 5903857"/>
              <a:gd name="connsiteY883" fmla="*/ 3230627 h 6648395"/>
              <a:gd name="connsiteX884" fmla="*/ 498953 w 5903857"/>
              <a:gd name="connsiteY884" fmla="*/ 3124359 h 6648395"/>
              <a:gd name="connsiteX885" fmla="*/ 464673 w 5903857"/>
              <a:gd name="connsiteY885" fmla="*/ 3175781 h 6648395"/>
              <a:gd name="connsiteX886" fmla="*/ 520893 w 5903857"/>
              <a:gd name="connsiteY886" fmla="*/ 3223088 h 6648395"/>
              <a:gd name="connsiteX887" fmla="*/ 526892 w 5903857"/>
              <a:gd name="connsiteY887" fmla="*/ 3148185 h 6648395"/>
              <a:gd name="connsiteX888" fmla="*/ 500839 w 5903857"/>
              <a:gd name="connsiteY888" fmla="*/ 3174239 h 6648395"/>
              <a:gd name="connsiteX889" fmla="*/ 498782 w 5903857"/>
              <a:gd name="connsiteY889" fmla="*/ 3124875 h 6648395"/>
              <a:gd name="connsiteX890" fmla="*/ 434849 w 5903857"/>
              <a:gd name="connsiteY890" fmla="*/ 3102592 h 6648395"/>
              <a:gd name="connsiteX891" fmla="*/ 428507 w 5903857"/>
              <a:gd name="connsiteY891" fmla="*/ 3169096 h 6648395"/>
              <a:gd name="connsiteX892" fmla="*/ 434849 w 5903857"/>
              <a:gd name="connsiteY892" fmla="*/ 3102592 h 6648395"/>
              <a:gd name="connsiteX893" fmla="*/ 569057 w 5903857"/>
              <a:gd name="connsiteY893" fmla="*/ 3080479 h 6648395"/>
              <a:gd name="connsiteX894" fmla="*/ 562201 w 5903857"/>
              <a:gd name="connsiteY894" fmla="*/ 3130359 h 6648395"/>
              <a:gd name="connsiteX895" fmla="*/ 551746 w 5903857"/>
              <a:gd name="connsiteY895" fmla="*/ 3097793 h 6648395"/>
              <a:gd name="connsiteX896" fmla="*/ 566315 w 5903857"/>
              <a:gd name="connsiteY896" fmla="*/ 3229600 h 6648395"/>
              <a:gd name="connsiteX897" fmla="*/ 555345 w 5903857"/>
              <a:gd name="connsiteY897" fmla="*/ 3180409 h 6648395"/>
              <a:gd name="connsiteX898" fmla="*/ 591511 w 5903857"/>
              <a:gd name="connsiteY898" fmla="*/ 3187092 h 6648395"/>
              <a:gd name="connsiteX899" fmla="*/ 569057 w 5903857"/>
              <a:gd name="connsiteY899" fmla="*/ 3080479 h 6648395"/>
              <a:gd name="connsiteX900" fmla="*/ 5566645 w 5903857"/>
              <a:gd name="connsiteY900" fmla="*/ 3045688 h 6648395"/>
              <a:gd name="connsiteX901" fmla="*/ 5587728 w 5903857"/>
              <a:gd name="connsiteY901" fmla="*/ 3110991 h 6648395"/>
              <a:gd name="connsiteX902" fmla="*/ 5566645 w 5903857"/>
              <a:gd name="connsiteY902" fmla="*/ 3045688 h 6648395"/>
              <a:gd name="connsiteX903" fmla="*/ 367488 w 5903857"/>
              <a:gd name="connsiteY903" fmla="*/ 3006091 h 6648395"/>
              <a:gd name="connsiteX904" fmla="*/ 367668 w 5903857"/>
              <a:gd name="connsiteY904" fmla="*/ 3006193 h 6648395"/>
              <a:gd name="connsiteX905" fmla="*/ 369218 w 5903857"/>
              <a:gd name="connsiteY905" fmla="*/ 3023873 h 6648395"/>
              <a:gd name="connsiteX906" fmla="*/ 379486 w 5903857"/>
              <a:gd name="connsiteY906" fmla="*/ 3071909 h 6648395"/>
              <a:gd name="connsiteX907" fmla="*/ 383101 w 5903857"/>
              <a:gd name="connsiteY907" fmla="*/ 3014905 h 6648395"/>
              <a:gd name="connsiteX908" fmla="*/ 367668 w 5903857"/>
              <a:gd name="connsiteY908" fmla="*/ 3006193 h 6648395"/>
              <a:gd name="connsiteX909" fmla="*/ 367659 w 5903857"/>
              <a:gd name="connsiteY909" fmla="*/ 3006091 h 6648395"/>
              <a:gd name="connsiteX910" fmla="*/ 491311 w 5903857"/>
              <a:gd name="connsiteY910" fmla="*/ 2996992 h 6648395"/>
              <a:gd name="connsiteX911" fmla="*/ 489632 w 5903857"/>
              <a:gd name="connsiteY911" fmla="*/ 3004654 h 6648395"/>
              <a:gd name="connsiteX912" fmla="*/ 483513 w 5903857"/>
              <a:gd name="connsiteY912" fmla="*/ 3020064 h 6648395"/>
              <a:gd name="connsiteX913" fmla="*/ 485584 w 5903857"/>
              <a:gd name="connsiteY913" fmla="*/ 3026317 h 6648395"/>
              <a:gd name="connsiteX914" fmla="*/ 491741 w 5903857"/>
              <a:gd name="connsiteY914" fmla="*/ 2999742 h 6648395"/>
              <a:gd name="connsiteX915" fmla="*/ 5527051 w 5903857"/>
              <a:gd name="connsiteY915" fmla="*/ 2989980 h 6648395"/>
              <a:gd name="connsiteX916" fmla="*/ 5545391 w 5903857"/>
              <a:gd name="connsiteY916" fmla="*/ 2996836 h 6648395"/>
              <a:gd name="connsiteX917" fmla="*/ 5545391 w 5903857"/>
              <a:gd name="connsiteY917" fmla="*/ 2997522 h 6648395"/>
              <a:gd name="connsiteX918" fmla="*/ 5557218 w 5903857"/>
              <a:gd name="connsiteY918" fmla="*/ 3054943 h 6648395"/>
              <a:gd name="connsiteX919" fmla="*/ 5527051 w 5903857"/>
              <a:gd name="connsiteY919" fmla="*/ 2989980 h 6648395"/>
              <a:gd name="connsiteX920" fmla="*/ 554831 w 5903857"/>
              <a:gd name="connsiteY920" fmla="*/ 2956899 h 6648395"/>
              <a:gd name="connsiteX921" fmla="*/ 556888 w 5903857"/>
              <a:gd name="connsiteY921" fmla="*/ 3006435 h 6648395"/>
              <a:gd name="connsiteX922" fmla="*/ 577456 w 5903857"/>
              <a:gd name="connsiteY922" fmla="*/ 3063511 h 6648395"/>
              <a:gd name="connsiteX923" fmla="*/ 595453 w 5903857"/>
              <a:gd name="connsiteY923" fmla="*/ 3063511 h 6648395"/>
              <a:gd name="connsiteX924" fmla="*/ 554831 w 5903857"/>
              <a:gd name="connsiteY924" fmla="*/ 2956899 h 6648395"/>
              <a:gd name="connsiteX925" fmla="*/ 636247 w 5903857"/>
              <a:gd name="connsiteY925" fmla="*/ 2953471 h 6648395"/>
              <a:gd name="connsiteX926" fmla="*/ 601966 w 5903857"/>
              <a:gd name="connsiteY926" fmla="*/ 3012776 h 6648395"/>
              <a:gd name="connsiteX927" fmla="*/ 624934 w 5903857"/>
              <a:gd name="connsiteY927" fmla="*/ 3120247 h 6648395"/>
              <a:gd name="connsiteX928" fmla="*/ 631448 w 5903857"/>
              <a:gd name="connsiteY928" fmla="*/ 3061968 h 6648395"/>
              <a:gd name="connsiteX929" fmla="*/ 652530 w 5903857"/>
              <a:gd name="connsiteY929" fmla="*/ 3350780 h 6648395"/>
              <a:gd name="connsiteX930" fmla="*/ 669670 w 5903857"/>
              <a:gd name="connsiteY930" fmla="*/ 3325241 h 6648395"/>
              <a:gd name="connsiteX931" fmla="*/ 654758 w 5903857"/>
              <a:gd name="connsiteY931" fmla="*/ 3399801 h 6648395"/>
              <a:gd name="connsiteX932" fmla="*/ 690410 w 5903857"/>
              <a:gd name="connsiteY932" fmla="*/ 3390031 h 6648395"/>
              <a:gd name="connsiteX933" fmla="*/ 673270 w 5903857"/>
              <a:gd name="connsiteY933" fmla="*/ 2976610 h 6648395"/>
              <a:gd name="connsiteX934" fmla="*/ 636247 w 5903857"/>
              <a:gd name="connsiteY934" fmla="*/ 2953471 h 6648395"/>
              <a:gd name="connsiteX935" fmla="*/ 5536141 w 5903857"/>
              <a:gd name="connsiteY935" fmla="*/ 2925442 h 6648395"/>
              <a:gd name="connsiteX936" fmla="*/ 5553447 w 5903857"/>
              <a:gd name="connsiteY936" fmla="*/ 2979867 h 6648395"/>
              <a:gd name="connsiteX937" fmla="*/ 5523966 w 5903857"/>
              <a:gd name="connsiteY937" fmla="*/ 2931532 h 6648395"/>
              <a:gd name="connsiteX938" fmla="*/ 5536141 w 5903857"/>
              <a:gd name="connsiteY938" fmla="*/ 2925442 h 6648395"/>
              <a:gd name="connsiteX939" fmla="*/ 423365 w 5903857"/>
              <a:gd name="connsiteY939" fmla="*/ 2838117 h 6648395"/>
              <a:gd name="connsiteX940" fmla="*/ 423365 w 5903857"/>
              <a:gd name="connsiteY940" fmla="*/ 2838288 h 6648395"/>
              <a:gd name="connsiteX941" fmla="*/ 408624 w 5903857"/>
              <a:gd name="connsiteY941" fmla="*/ 2913533 h 6648395"/>
              <a:gd name="connsiteX942" fmla="*/ 455931 w 5903857"/>
              <a:gd name="connsiteY942" fmla="*/ 2961184 h 6648395"/>
              <a:gd name="connsiteX943" fmla="*/ 444983 w 5903857"/>
              <a:gd name="connsiteY943" fmla="*/ 2898236 h 6648395"/>
              <a:gd name="connsiteX944" fmla="*/ 444200 w 5903857"/>
              <a:gd name="connsiteY944" fmla="*/ 2887794 h 6648395"/>
              <a:gd name="connsiteX945" fmla="*/ 431229 w 5903857"/>
              <a:gd name="connsiteY945" fmla="*/ 2865217 h 6648395"/>
              <a:gd name="connsiteX946" fmla="*/ 426688 w 5903857"/>
              <a:gd name="connsiteY946" fmla="*/ 2841291 h 6648395"/>
              <a:gd name="connsiteX947" fmla="*/ 511466 w 5903857"/>
              <a:gd name="connsiteY947" fmla="*/ 2785152 h 6648395"/>
              <a:gd name="connsiteX948" fmla="*/ 533063 w 5903857"/>
              <a:gd name="connsiteY948" fmla="*/ 2866912 h 6648395"/>
              <a:gd name="connsiteX949" fmla="*/ 489355 w 5903857"/>
              <a:gd name="connsiteY949" fmla="*/ 2902049 h 6648395"/>
              <a:gd name="connsiteX950" fmla="*/ 466730 w 5903857"/>
              <a:gd name="connsiteY950" fmla="*/ 2795266 h 6648395"/>
              <a:gd name="connsiteX951" fmla="*/ 467839 w 5903857"/>
              <a:gd name="connsiteY951" fmla="*/ 2972740 h 6648395"/>
              <a:gd name="connsiteX952" fmla="*/ 478140 w 5903857"/>
              <a:gd name="connsiteY952" fmla="*/ 3003842 h 6648395"/>
              <a:gd name="connsiteX953" fmla="*/ 483955 w 5903857"/>
              <a:gd name="connsiteY953" fmla="*/ 2989716 h 6648395"/>
              <a:gd name="connsiteX954" fmla="*/ 487468 w 5903857"/>
              <a:gd name="connsiteY954" fmla="*/ 2974038 h 6648395"/>
              <a:gd name="connsiteX955" fmla="*/ 487895 w 5903857"/>
              <a:gd name="connsiteY955" fmla="*/ 2975164 h 6648395"/>
              <a:gd name="connsiteX956" fmla="*/ 486891 w 5903857"/>
              <a:gd name="connsiteY956" fmla="*/ 2968747 h 6648395"/>
              <a:gd name="connsiteX957" fmla="*/ 498611 w 5903857"/>
              <a:gd name="connsiteY957" fmla="*/ 2909762 h 6648395"/>
              <a:gd name="connsiteX958" fmla="*/ 517465 w 5903857"/>
              <a:gd name="connsiteY958" fmla="*/ 2925532 h 6648395"/>
              <a:gd name="connsiteX959" fmla="*/ 529635 w 5903857"/>
              <a:gd name="connsiteY959" fmla="*/ 2999578 h 6648395"/>
              <a:gd name="connsiteX960" fmla="*/ 534091 w 5903857"/>
              <a:gd name="connsiteY960" fmla="*/ 2891765 h 6648395"/>
              <a:gd name="connsiteX961" fmla="*/ 550988 w 5903857"/>
              <a:gd name="connsiteY961" fmla="*/ 2921509 h 6648395"/>
              <a:gd name="connsiteX962" fmla="*/ 552740 w 5903857"/>
              <a:gd name="connsiteY962" fmla="*/ 2907459 h 6648395"/>
              <a:gd name="connsiteX963" fmla="*/ 552774 w 5903857"/>
              <a:gd name="connsiteY963" fmla="*/ 2907534 h 6648395"/>
              <a:gd name="connsiteX964" fmla="*/ 552774 w 5903857"/>
              <a:gd name="connsiteY964" fmla="*/ 2907192 h 6648395"/>
              <a:gd name="connsiteX965" fmla="*/ 552740 w 5903857"/>
              <a:gd name="connsiteY965" fmla="*/ 2907459 h 6648395"/>
              <a:gd name="connsiteX966" fmla="*/ 540848 w 5903857"/>
              <a:gd name="connsiteY966" fmla="*/ 2880796 h 6648395"/>
              <a:gd name="connsiteX967" fmla="*/ 511466 w 5903857"/>
              <a:gd name="connsiteY967" fmla="*/ 2785152 h 6648395"/>
              <a:gd name="connsiteX968" fmla="*/ 5210642 w 5903857"/>
              <a:gd name="connsiteY968" fmla="*/ 2770927 h 6648395"/>
              <a:gd name="connsiteX969" fmla="*/ 5232753 w 5903857"/>
              <a:gd name="connsiteY969" fmla="*/ 2861085 h 6648395"/>
              <a:gd name="connsiteX970" fmla="*/ 5239780 w 5903857"/>
              <a:gd name="connsiteY970" fmla="*/ 2819262 h 6648395"/>
              <a:gd name="connsiteX971" fmla="*/ 5269262 w 5903857"/>
              <a:gd name="connsiteY971" fmla="*/ 2867770 h 6648395"/>
              <a:gd name="connsiteX972" fmla="*/ 5268062 w 5903857"/>
              <a:gd name="connsiteY972" fmla="*/ 2842916 h 6648395"/>
              <a:gd name="connsiteX973" fmla="*/ 5277832 w 5903857"/>
              <a:gd name="connsiteY973" fmla="*/ 2860056 h 6648395"/>
              <a:gd name="connsiteX974" fmla="*/ 5210642 w 5903857"/>
              <a:gd name="connsiteY974" fmla="*/ 2770927 h 6648395"/>
              <a:gd name="connsiteX975" fmla="*/ 5448377 w 5903857"/>
              <a:gd name="connsiteY975" fmla="*/ 2744531 h 6648395"/>
              <a:gd name="connsiteX976" fmla="*/ 5468946 w 5903857"/>
              <a:gd name="connsiteY976" fmla="*/ 2801609 h 6648395"/>
              <a:gd name="connsiteX977" fmla="*/ 5448377 w 5903857"/>
              <a:gd name="connsiteY977" fmla="*/ 2744531 h 6648395"/>
              <a:gd name="connsiteX978" fmla="*/ 5406499 w 5903857"/>
              <a:gd name="connsiteY978" fmla="*/ 2720751 h 6648395"/>
              <a:gd name="connsiteX979" fmla="*/ 5406727 w 5903857"/>
              <a:gd name="connsiteY979" fmla="*/ 2721221 h 6648395"/>
              <a:gd name="connsiteX980" fmla="*/ 5406212 w 5903857"/>
              <a:gd name="connsiteY980" fmla="*/ 2721221 h 6648395"/>
              <a:gd name="connsiteX981" fmla="*/ 661786 w 5903857"/>
              <a:gd name="connsiteY981" fmla="*/ 2712136 h 6648395"/>
              <a:gd name="connsiteX982" fmla="*/ 653313 w 5903857"/>
              <a:gd name="connsiteY982" fmla="*/ 2712539 h 6648395"/>
              <a:gd name="connsiteX983" fmla="*/ 653217 w 5903857"/>
              <a:gd name="connsiteY983" fmla="*/ 2718475 h 6648395"/>
              <a:gd name="connsiteX984" fmla="*/ 649413 w 5903857"/>
              <a:gd name="connsiteY984" fmla="*/ 2712725 h 6648395"/>
              <a:gd name="connsiteX985" fmla="*/ 643789 w 5903857"/>
              <a:gd name="connsiteY985" fmla="*/ 2712993 h 6648395"/>
              <a:gd name="connsiteX986" fmla="*/ 663843 w 5903857"/>
              <a:gd name="connsiteY986" fmla="*/ 2761671 h 6648395"/>
              <a:gd name="connsiteX987" fmla="*/ 5333366 w 5903857"/>
              <a:gd name="connsiteY987" fmla="*/ 2707166 h 6648395"/>
              <a:gd name="connsiteX988" fmla="*/ 5333366 w 5903857"/>
              <a:gd name="connsiteY988" fmla="*/ 2707553 h 6648395"/>
              <a:gd name="connsiteX989" fmla="*/ 5333159 w 5903857"/>
              <a:gd name="connsiteY989" fmla="*/ 2707256 h 6648395"/>
              <a:gd name="connsiteX990" fmla="*/ 625449 w 5903857"/>
              <a:gd name="connsiteY990" fmla="*/ 2705279 h 6648395"/>
              <a:gd name="connsiteX991" fmla="*/ 639332 w 5903857"/>
              <a:gd name="connsiteY991" fmla="*/ 2820804 h 6648395"/>
              <a:gd name="connsiteX992" fmla="*/ 603338 w 5903857"/>
              <a:gd name="connsiteY992" fmla="*/ 2822346 h 6648395"/>
              <a:gd name="connsiteX993" fmla="*/ 613108 w 5903857"/>
              <a:gd name="connsiteY993" fmla="*/ 2838459 h 6648395"/>
              <a:gd name="connsiteX994" fmla="*/ 621335 w 5903857"/>
              <a:gd name="connsiteY994" fmla="*/ 2821319 h 6648395"/>
              <a:gd name="connsiteX995" fmla="*/ 667442 w 5903857"/>
              <a:gd name="connsiteY995" fmla="*/ 2844115 h 6648395"/>
              <a:gd name="connsiteX996" fmla="*/ 665214 w 5903857"/>
              <a:gd name="connsiteY996" fmla="*/ 2794580 h 6648395"/>
              <a:gd name="connsiteX997" fmla="*/ 625449 w 5903857"/>
              <a:gd name="connsiteY997" fmla="*/ 2705279 h 6648395"/>
              <a:gd name="connsiteX998" fmla="*/ 362517 w 5903857"/>
              <a:gd name="connsiteY998" fmla="*/ 2666885 h 6648395"/>
              <a:gd name="connsiteX999" fmla="*/ 374687 w 5903857"/>
              <a:gd name="connsiteY999" fmla="*/ 2749158 h 6648395"/>
              <a:gd name="connsiteX1000" fmla="*/ 375029 w 5903857"/>
              <a:gd name="connsiteY1000" fmla="*/ 2749158 h 6648395"/>
              <a:gd name="connsiteX1001" fmla="*/ 362517 w 5903857"/>
              <a:gd name="connsiteY1001" fmla="*/ 2666885 h 6648395"/>
              <a:gd name="connsiteX1002" fmla="*/ 541290 w 5903857"/>
              <a:gd name="connsiteY1002" fmla="*/ 2634832 h 6648395"/>
              <a:gd name="connsiteX1003" fmla="*/ 505638 w 5903857"/>
              <a:gd name="connsiteY1003" fmla="*/ 2644260 h 6648395"/>
              <a:gd name="connsiteX1004" fmla="*/ 505638 w 5903857"/>
              <a:gd name="connsiteY1004" fmla="*/ 2644602 h 6648395"/>
              <a:gd name="connsiteX1005" fmla="*/ 534948 w 5903857"/>
              <a:gd name="connsiteY1005" fmla="*/ 2701337 h 6648395"/>
              <a:gd name="connsiteX1006" fmla="*/ 541290 w 5903857"/>
              <a:gd name="connsiteY1006" fmla="*/ 2634832 h 6648395"/>
              <a:gd name="connsiteX1007" fmla="*/ 5365761 w 5903857"/>
              <a:gd name="connsiteY1007" fmla="*/ 2615294 h 6648395"/>
              <a:gd name="connsiteX1008" fmla="*/ 5359762 w 5903857"/>
              <a:gd name="connsiteY1008" fmla="*/ 2681798 h 6648395"/>
              <a:gd name="connsiteX1009" fmla="*/ 5414268 w 5903857"/>
              <a:gd name="connsiteY1009" fmla="*/ 2687797 h 6648395"/>
              <a:gd name="connsiteX1010" fmla="*/ 5414290 w 5903857"/>
              <a:gd name="connsiteY1010" fmla="*/ 2707979 h 6648395"/>
              <a:gd name="connsiteX1011" fmla="*/ 5406499 w 5903857"/>
              <a:gd name="connsiteY1011" fmla="*/ 2720751 h 6648395"/>
              <a:gd name="connsiteX1012" fmla="*/ 5399592 w 5903857"/>
              <a:gd name="connsiteY1012" fmla="*/ 2706501 h 6648395"/>
              <a:gd name="connsiteX1013" fmla="*/ 5378959 w 5903857"/>
              <a:gd name="connsiteY1013" fmla="*/ 2705794 h 6648395"/>
              <a:gd name="connsiteX1014" fmla="*/ 5416497 w 5903857"/>
              <a:gd name="connsiteY1014" fmla="*/ 2737332 h 6648395"/>
              <a:gd name="connsiteX1015" fmla="*/ 5422496 w 5903857"/>
              <a:gd name="connsiteY1015" fmla="*/ 2670828 h 6648395"/>
              <a:gd name="connsiteX1016" fmla="*/ 5365761 w 5903857"/>
              <a:gd name="connsiteY1016" fmla="*/ 2615294 h 6648395"/>
              <a:gd name="connsiteX1017" fmla="*/ 5534764 w 5903857"/>
              <a:gd name="connsiteY1017" fmla="*/ 2574842 h 6648395"/>
              <a:gd name="connsiteX1018" fmla="*/ 5536136 w 5903857"/>
              <a:gd name="connsiteY1018" fmla="*/ 2574842 h 6648395"/>
              <a:gd name="connsiteX1019" fmla="*/ 5558075 w 5903857"/>
              <a:gd name="connsiteY1019" fmla="*/ 2656773 h 6648395"/>
              <a:gd name="connsiteX1020" fmla="*/ 5566303 w 5903857"/>
              <a:gd name="connsiteY1020" fmla="*/ 2639633 h 6648395"/>
              <a:gd name="connsiteX1021" fmla="*/ 5569388 w 5903857"/>
              <a:gd name="connsiteY1021" fmla="*/ 2705623 h 6648395"/>
              <a:gd name="connsiteX1022" fmla="*/ 5534764 w 5903857"/>
              <a:gd name="connsiteY1022" fmla="*/ 2574842 h 6648395"/>
              <a:gd name="connsiteX1023" fmla="*/ 646212 w 5903857"/>
              <a:gd name="connsiteY1023" fmla="*/ 2556650 h 6648395"/>
              <a:gd name="connsiteX1024" fmla="*/ 646799 w 5903857"/>
              <a:gd name="connsiteY1024" fmla="*/ 2585873 h 6648395"/>
              <a:gd name="connsiteX1025" fmla="*/ 642975 w 5903857"/>
              <a:gd name="connsiteY1025" fmla="*/ 2612529 h 6648395"/>
              <a:gd name="connsiteX1026" fmla="*/ 640859 w 5903857"/>
              <a:gd name="connsiteY1026" fmla="*/ 2630217 h 6648395"/>
              <a:gd name="connsiteX1027" fmla="*/ 656538 w 5903857"/>
              <a:gd name="connsiteY1027" fmla="*/ 2646143 h 6648395"/>
              <a:gd name="connsiteX1028" fmla="*/ 657380 w 5903857"/>
              <a:gd name="connsiteY1028" fmla="*/ 2655593 h 6648395"/>
              <a:gd name="connsiteX1029" fmla="*/ 658602 w 5903857"/>
              <a:gd name="connsiteY1029" fmla="*/ 2654322 h 6648395"/>
              <a:gd name="connsiteX1030" fmla="*/ 659646 w 5903857"/>
              <a:gd name="connsiteY1030" fmla="*/ 2586066 h 6648395"/>
              <a:gd name="connsiteX1031" fmla="*/ 646884 w 5903857"/>
              <a:gd name="connsiteY1031" fmla="*/ 2557053 h 6648395"/>
              <a:gd name="connsiteX1032" fmla="*/ 5235153 w 5903857"/>
              <a:gd name="connsiteY1032" fmla="*/ 2521364 h 6648395"/>
              <a:gd name="connsiteX1033" fmla="*/ 5254350 w 5903857"/>
              <a:gd name="connsiteY1033" fmla="*/ 2545361 h 6648395"/>
              <a:gd name="connsiteX1034" fmla="*/ 5237209 w 5903857"/>
              <a:gd name="connsiteY1034" fmla="*/ 2579642 h 6648395"/>
              <a:gd name="connsiteX1035" fmla="*/ 5265662 w 5903857"/>
              <a:gd name="connsiteY1035" fmla="*/ 2611522 h 6648395"/>
              <a:gd name="connsiteX1036" fmla="*/ 5252807 w 5903857"/>
              <a:gd name="connsiteY1036" fmla="*/ 2529249 h 6648395"/>
              <a:gd name="connsiteX1037" fmla="*/ 5244923 w 5903857"/>
              <a:gd name="connsiteY1037" fmla="*/ 2537477 h 6648395"/>
              <a:gd name="connsiteX1038" fmla="*/ 5235153 w 5903857"/>
              <a:gd name="connsiteY1038" fmla="*/ 2521364 h 6648395"/>
              <a:gd name="connsiteX1039" fmla="*/ 5206357 w 5903857"/>
              <a:gd name="connsiteY1039" fmla="*/ 2481256 h 6648395"/>
              <a:gd name="connsiteX1040" fmla="*/ 5208757 w 5903857"/>
              <a:gd name="connsiteY1040" fmla="*/ 2547246 h 6648395"/>
              <a:gd name="connsiteX1041" fmla="*/ 5209442 w 5903857"/>
              <a:gd name="connsiteY1041" fmla="*/ 2547246 h 6648395"/>
              <a:gd name="connsiteX1042" fmla="*/ 5206357 w 5903857"/>
              <a:gd name="connsiteY1042" fmla="*/ 2481256 h 6648395"/>
              <a:gd name="connsiteX1043" fmla="*/ 5203614 w 5903857"/>
              <a:gd name="connsiteY1043" fmla="*/ 2423151 h 6648395"/>
              <a:gd name="connsiteX1044" fmla="*/ 5177390 w 5903857"/>
              <a:gd name="connsiteY1044" fmla="*/ 2457603 h 6648395"/>
              <a:gd name="connsiteX1045" fmla="*/ 5178075 w 5903857"/>
              <a:gd name="connsiteY1045" fmla="*/ 2457603 h 6648395"/>
              <a:gd name="connsiteX1046" fmla="*/ 5186646 w 5903857"/>
              <a:gd name="connsiteY1046" fmla="*/ 2448862 h 6648395"/>
              <a:gd name="connsiteX1047" fmla="*/ 5196930 w 5903857"/>
              <a:gd name="connsiteY1047" fmla="*/ 2473372 h 6648395"/>
              <a:gd name="connsiteX1048" fmla="*/ 5205157 w 5903857"/>
              <a:gd name="connsiteY1048" fmla="*/ 2456232 h 6648395"/>
              <a:gd name="connsiteX1049" fmla="*/ 5214413 w 5903857"/>
              <a:gd name="connsiteY1049" fmla="*/ 2464116 h 6648395"/>
              <a:gd name="connsiteX1050" fmla="*/ 5203614 w 5903857"/>
              <a:gd name="connsiteY1050" fmla="*/ 2423151 h 6648395"/>
              <a:gd name="connsiteX1051" fmla="*/ 495525 w 5903857"/>
              <a:gd name="connsiteY1051" fmla="*/ 2404467 h 6648395"/>
              <a:gd name="connsiteX1052" fmla="*/ 495728 w 5903857"/>
              <a:gd name="connsiteY1052" fmla="*/ 2404846 h 6648395"/>
              <a:gd name="connsiteX1053" fmla="*/ 497331 w 5903857"/>
              <a:gd name="connsiteY1053" fmla="*/ 2424328 h 6648395"/>
              <a:gd name="connsiteX1054" fmla="*/ 507695 w 5903857"/>
              <a:gd name="connsiteY1054" fmla="*/ 2478513 h 6648395"/>
              <a:gd name="connsiteX1055" fmla="*/ 513437 w 5903857"/>
              <a:gd name="connsiteY1055" fmla="*/ 2438019 h 6648395"/>
              <a:gd name="connsiteX1056" fmla="*/ 495728 w 5903857"/>
              <a:gd name="connsiteY1056" fmla="*/ 2404846 h 6648395"/>
              <a:gd name="connsiteX1057" fmla="*/ 495697 w 5903857"/>
              <a:gd name="connsiteY1057" fmla="*/ 2404467 h 6648395"/>
              <a:gd name="connsiteX1058" fmla="*/ 449247 w 5903857"/>
              <a:gd name="connsiteY1058" fmla="*/ 2382013 h 6648395"/>
              <a:gd name="connsiteX1059" fmla="*/ 428850 w 5903857"/>
              <a:gd name="connsiteY1059" fmla="*/ 2540218 h 6648395"/>
              <a:gd name="connsiteX1060" fmla="*/ 445990 w 5903857"/>
              <a:gd name="connsiteY1060" fmla="*/ 2514679 h 6648395"/>
              <a:gd name="connsiteX1061" fmla="*/ 455931 w 5903857"/>
              <a:gd name="connsiteY1061" fmla="*/ 2539018 h 6648395"/>
              <a:gd name="connsiteX1062" fmla="*/ 463987 w 5903857"/>
              <a:gd name="connsiteY1062" fmla="*/ 2513822 h 6648395"/>
              <a:gd name="connsiteX1063" fmla="*/ 414795 w 5903857"/>
              <a:gd name="connsiteY1063" fmla="*/ 2631919 h 6648395"/>
              <a:gd name="connsiteX1064" fmla="*/ 440848 w 5903857"/>
              <a:gd name="connsiteY1064" fmla="*/ 2605865 h 6648395"/>
              <a:gd name="connsiteX1065" fmla="*/ 459017 w 5903857"/>
              <a:gd name="connsiteY1065" fmla="*/ 2613407 h 6648395"/>
              <a:gd name="connsiteX1066" fmla="*/ 453532 w 5903857"/>
              <a:gd name="connsiteY1066" fmla="*/ 2696366 h 6648395"/>
              <a:gd name="connsiteX1067" fmla="*/ 434506 w 5903857"/>
              <a:gd name="connsiteY1067" fmla="*/ 2672028 h 6648395"/>
              <a:gd name="connsiteX1068" fmla="*/ 434506 w 5903857"/>
              <a:gd name="connsiteY1068" fmla="*/ 2672370 h 6648395"/>
              <a:gd name="connsiteX1069" fmla="*/ 464673 w 5903857"/>
              <a:gd name="connsiteY1069" fmla="*/ 2745731 h 6648395"/>
              <a:gd name="connsiteX1070" fmla="*/ 520379 w 5903857"/>
              <a:gd name="connsiteY1070" fmla="*/ 2569357 h 6648395"/>
              <a:gd name="connsiteX1071" fmla="*/ 540262 w 5903857"/>
              <a:gd name="connsiteY1071" fmla="*/ 2609979 h 6648395"/>
              <a:gd name="connsiteX1072" fmla="*/ 547118 w 5903857"/>
              <a:gd name="connsiteY1072" fmla="*/ 2559929 h 6648395"/>
              <a:gd name="connsiteX1073" fmla="*/ 537348 w 5903857"/>
              <a:gd name="connsiteY1073" fmla="*/ 2543818 h 6648395"/>
              <a:gd name="connsiteX1074" fmla="*/ 473929 w 5903857"/>
              <a:gd name="connsiteY1074" fmla="*/ 2538333 h 6648395"/>
              <a:gd name="connsiteX1075" fmla="*/ 481299 w 5903857"/>
              <a:gd name="connsiteY1075" fmla="*/ 2496511 h 6648395"/>
              <a:gd name="connsiteX1076" fmla="*/ 454217 w 5903857"/>
              <a:gd name="connsiteY1076" fmla="*/ 2497710 h 6648395"/>
              <a:gd name="connsiteX1077" fmla="*/ 449247 w 5903857"/>
              <a:gd name="connsiteY1077" fmla="*/ 2382013 h 6648395"/>
              <a:gd name="connsiteX1078" fmla="*/ 5240402 w 5903857"/>
              <a:gd name="connsiteY1078" fmla="*/ 2375522 h 6648395"/>
              <a:gd name="connsiteX1079" fmla="*/ 5249722 w 5903857"/>
              <a:gd name="connsiteY1079" fmla="*/ 2446290 h 6648395"/>
              <a:gd name="connsiteX1080" fmla="*/ 5240402 w 5903857"/>
              <a:gd name="connsiteY1080" fmla="*/ 2375522 h 6648395"/>
              <a:gd name="connsiteX1081" fmla="*/ 5351535 w 5903857"/>
              <a:gd name="connsiteY1081" fmla="*/ 2317223 h 6648395"/>
              <a:gd name="connsiteX1082" fmla="*/ 5355820 w 5903857"/>
              <a:gd name="connsiteY1082" fmla="*/ 2408067 h 6648395"/>
              <a:gd name="connsiteX1083" fmla="*/ 5363705 w 5903857"/>
              <a:gd name="connsiteY1083" fmla="*/ 2382871 h 6648395"/>
              <a:gd name="connsiteX1084" fmla="*/ 5369361 w 5903857"/>
              <a:gd name="connsiteY1084" fmla="*/ 2506795 h 6648395"/>
              <a:gd name="connsiteX1085" fmla="*/ 5341251 w 5903857"/>
              <a:gd name="connsiteY1085" fmla="*/ 2483313 h 6648395"/>
              <a:gd name="connsiteX1086" fmla="*/ 5325825 w 5903857"/>
              <a:gd name="connsiteY1086" fmla="*/ 2541762 h 6648395"/>
              <a:gd name="connsiteX1087" fmla="*/ 5323939 w 5903857"/>
              <a:gd name="connsiteY1087" fmla="*/ 2500625 h 6648395"/>
              <a:gd name="connsiteX1088" fmla="*/ 5297715 w 5903857"/>
              <a:gd name="connsiteY1088" fmla="*/ 2517765 h 6648395"/>
              <a:gd name="connsiteX1089" fmla="*/ 5287945 w 5903857"/>
              <a:gd name="connsiteY1089" fmla="*/ 2501482 h 6648395"/>
              <a:gd name="connsiteX1090" fmla="*/ 5295315 w 5903857"/>
              <a:gd name="connsiteY1090" fmla="*/ 2658487 h 6648395"/>
              <a:gd name="connsiteX1091" fmla="*/ 5312455 w 5903857"/>
              <a:gd name="connsiteY1091" fmla="*/ 2641347 h 6648395"/>
              <a:gd name="connsiteX1092" fmla="*/ 5327753 w 5903857"/>
              <a:gd name="connsiteY1092" fmla="*/ 2699495 h 6648395"/>
              <a:gd name="connsiteX1093" fmla="*/ 5333159 w 5903857"/>
              <a:gd name="connsiteY1093" fmla="*/ 2707256 h 6648395"/>
              <a:gd name="connsiteX1094" fmla="*/ 5320223 w 5903857"/>
              <a:gd name="connsiteY1094" fmla="*/ 2712885 h 6648395"/>
              <a:gd name="connsiteX1095" fmla="*/ 5288459 w 5903857"/>
              <a:gd name="connsiteY1095" fmla="*/ 2709051 h 6648395"/>
              <a:gd name="connsiteX1096" fmla="*/ 5269262 w 5903857"/>
              <a:gd name="connsiteY1096" fmla="*/ 2685055 h 6648395"/>
              <a:gd name="connsiteX1097" fmla="*/ 5241323 w 5903857"/>
              <a:gd name="connsiteY1097" fmla="*/ 2669628 h 6648395"/>
              <a:gd name="connsiteX1098" fmla="*/ 5217498 w 5903857"/>
              <a:gd name="connsiteY1098" fmla="*/ 2736818 h 6648395"/>
              <a:gd name="connsiteX1099" fmla="*/ 5264805 w 5903857"/>
              <a:gd name="connsiteY1099" fmla="*/ 2784639 h 6648395"/>
              <a:gd name="connsiteX1100" fmla="*/ 5270804 w 5903857"/>
              <a:gd name="connsiteY1100" fmla="*/ 2718135 h 6648395"/>
              <a:gd name="connsiteX1101" fmla="*/ 5280574 w 5903857"/>
              <a:gd name="connsiteY1101" fmla="*/ 2734247 h 6648395"/>
              <a:gd name="connsiteX1102" fmla="*/ 5288802 w 5903857"/>
              <a:gd name="connsiteY1102" fmla="*/ 2717107 h 6648395"/>
              <a:gd name="connsiteX1103" fmla="*/ 5290687 w 5903857"/>
              <a:gd name="connsiteY1103" fmla="*/ 2758415 h 6648395"/>
              <a:gd name="connsiteX1104" fmla="*/ 5318454 w 5903857"/>
              <a:gd name="connsiteY1104" fmla="*/ 2773841 h 6648395"/>
              <a:gd name="connsiteX1105" fmla="*/ 5333366 w 5903857"/>
              <a:gd name="connsiteY1105" fmla="*/ 2707680 h 6648395"/>
              <a:gd name="connsiteX1106" fmla="*/ 5333366 w 5903857"/>
              <a:gd name="connsiteY1106" fmla="*/ 2707553 h 6648395"/>
              <a:gd name="connsiteX1107" fmla="*/ 5342825 w 5903857"/>
              <a:gd name="connsiteY1107" fmla="*/ 2721129 h 6648395"/>
              <a:gd name="connsiteX1108" fmla="*/ 5344850 w 5903857"/>
              <a:gd name="connsiteY1108" fmla="*/ 2755844 h 6648395"/>
              <a:gd name="connsiteX1109" fmla="*/ 5381359 w 5903857"/>
              <a:gd name="connsiteY1109" fmla="*/ 2762701 h 6648395"/>
              <a:gd name="connsiteX1110" fmla="*/ 5362848 w 5903857"/>
              <a:gd name="connsiteY1110" fmla="*/ 2755159 h 6648395"/>
              <a:gd name="connsiteX1111" fmla="*/ 5370046 w 5903857"/>
              <a:gd name="connsiteY1111" fmla="*/ 2713336 h 6648395"/>
              <a:gd name="connsiteX1112" fmla="*/ 5332852 w 5903857"/>
              <a:gd name="connsiteY1112" fmla="*/ 2690197 h 6648395"/>
              <a:gd name="connsiteX1113" fmla="*/ 5323082 w 5903857"/>
              <a:gd name="connsiteY1113" fmla="*/ 2673913 h 6648395"/>
              <a:gd name="connsiteX1114" fmla="*/ 5339194 w 5903857"/>
              <a:gd name="connsiteY1114" fmla="*/ 2631920 h 6648395"/>
              <a:gd name="connsiteX1115" fmla="*/ 5335252 w 5903857"/>
              <a:gd name="connsiteY1115" fmla="*/ 2549303 h 6648395"/>
              <a:gd name="connsiteX1116" fmla="*/ 5354106 w 5903857"/>
              <a:gd name="connsiteY1116" fmla="*/ 2565073 h 6648395"/>
              <a:gd name="connsiteX1117" fmla="*/ 5369875 w 5903857"/>
              <a:gd name="connsiteY1117" fmla="*/ 2514680 h 6648395"/>
              <a:gd name="connsiteX1118" fmla="*/ 5390101 w 5903857"/>
              <a:gd name="connsiteY1118" fmla="*/ 2563530 h 6648395"/>
              <a:gd name="connsiteX1119" fmla="*/ 5404156 w 5903857"/>
              <a:gd name="connsiteY1119" fmla="*/ 2481085 h 6648395"/>
              <a:gd name="connsiteX1120" fmla="*/ 5404156 w 5903857"/>
              <a:gd name="connsiteY1120" fmla="*/ 2480571 h 6648395"/>
              <a:gd name="connsiteX1121" fmla="*/ 5369875 w 5903857"/>
              <a:gd name="connsiteY1121" fmla="*/ 2324594 h 6648395"/>
              <a:gd name="connsiteX1122" fmla="*/ 5351535 w 5903857"/>
              <a:gd name="connsiteY1122" fmla="*/ 2317223 h 6648395"/>
              <a:gd name="connsiteX1123" fmla="*/ 508552 w 5903857"/>
              <a:gd name="connsiteY1123" fmla="*/ 2288428 h 6648395"/>
              <a:gd name="connsiteX1124" fmla="*/ 473929 w 5903857"/>
              <a:gd name="connsiteY1124" fmla="*/ 2322536 h 6648395"/>
              <a:gd name="connsiteX1125" fmla="*/ 473929 w 5903857"/>
              <a:gd name="connsiteY1125" fmla="*/ 2322879 h 6648395"/>
              <a:gd name="connsiteX1126" fmla="*/ 513180 w 5903857"/>
              <a:gd name="connsiteY1126" fmla="*/ 2395726 h 6648395"/>
              <a:gd name="connsiteX1127" fmla="*/ 508552 w 5903857"/>
              <a:gd name="connsiteY1127" fmla="*/ 2288428 h 6648395"/>
              <a:gd name="connsiteX1128" fmla="*/ 319152 w 5903857"/>
              <a:gd name="connsiteY1128" fmla="*/ 2287743 h 6648395"/>
              <a:gd name="connsiteX1129" fmla="*/ 312810 w 5903857"/>
              <a:gd name="connsiteY1129" fmla="*/ 2354246 h 6648395"/>
              <a:gd name="connsiteX1130" fmla="*/ 319152 w 5903857"/>
              <a:gd name="connsiteY1130" fmla="*/ 2287743 h 6648395"/>
              <a:gd name="connsiteX1131" fmla="*/ 693153 w 5903857"/>
              <a:gd name="connsiteY1131" fmla="*/ 2172560 h 6648395"/>
              <a:gd name="connsiteX1132" fmla="*/ 669670 w 5903857"/>
              <a:gd name="connsiteY1132" fmla="*/ 2256375 h 6648395"/>
              <a:gd name="connsiteX1133" fmla="*/ 705665 w 5903857"/>
              <a:gd name="connsiteY1133" fmla="*/ 2254833 h 6648395"/>
              <a:gd name="connsiteX1134" fmla="*/ 693153 w 5903857"/>
              <a:gd name="connsiteY1134" fmla="*/ 2172560 h 6648395"/>
              <a:gd name="connsiteX1135" fmla="*/ 488095 w 5903857"/>
              <a:gd name="connsiteY1135" fmla="*/ 2162715 h 6648395"/>
              <a:gd name="connsiteX1136" fmla="*/ 487984 w 5903857"/>
              <a:gd name="connsiteY1136" fmla="*/ 2222609 h 6648395"/>
              <a:gd name="connsiteX1137" fmla="*/ 470843 w 5903857"/>
              <a:gd name="connsiteY1137" fmla="*/ 2239749 h 6648395"/>
              <a:gd name="connsiteX1138" fmla="*/ 491069 w 5903857"/>
              <a:gd name="connsiteY1138" fmla="*/ 2288598 h 6648395"/>
              <a:gd name="connsiteX1139" fmla="*/ 506495 w 5903857"/>
              <a:gd name="connsiteY1139" fmla="*/ 2238378 h 6648395"/>
              <a:gd name="connsiteX1140" fmla="*/ 506667 w 5903857"/>
              <a:gd name="connsiteY1140" fmla="*/ 2238378 h 6648395"/>
              <a:gd name="connsiteX1141" fmla="*/ 488095 w 5903857"/>
              <a:gd name="connsiteY1141" fmla="*/ 2162715 h 6648395"/>
              <a:gd name="connsiteX1142" fmla="*/ 5350114 w 5903857"/>
              <a:gd name="connsiteY1142" fmla="*/ 2162667 h 6648395"/>
              <a:gd name="connsiteX1143" fmla="*/ 5336109 w 5903857"/>
              <a:gd name="connsiteY1143" fmla="*/ 2169303 h 6648395"/>
              <a:gd name="connsiteX1144" fmla="*/ 5347764 w 5903857"/>
              <a:gd name="connsiteY1144" fmla="*/ 2226723 h 6648395"/>
              <a:gd name="connsiteX1145" fmla="*/ 5358394 w 5903857"/>
              <a:gd name="connsiteY1145" fmla="*/ 2163451 h 6648395"/>
              <a:gd name="connsiteX1146" fmla="*/ 5350114 w 5903857"/>
              <a:gd name="connsiteY1146" fmla="*/ 2162667 h 6648395"/>
              <a:gd name="connsiteX1147" fmla="*/ 5456475 w 5903857"/>
              <a:gd name="connsiteY1147" fmla="*/ 2115333 h 6648395"/>
              <a:gd name="connsiteX1148" fmla="*/ 5447073 w 5903857"/>
              <a:gd name="connsiteY1148" fmla="*/ 2130892 h 6648395"/>
              <a:gd name="connsiteX1149" fmla="*/ 5429073 w 5903857"/>
              <a:gd name="connsiteY1149" fmla="*/ 2142840 h 6648395"/>
              <a:gd name="connsiteX1150" fmla="*/ 5410583 w 5903857"/>
              <a:gd name="connsiteY1150" fmla="*/ 2152741 h 6648395"/>
              <a:gd name="connsiteX1151" fmla="*/ 5409372 w 5903857"/>
              <a:gd name="connsiteY1151" fmla="*/ 2162260 h 6648395"/>
              <a:gd name="connsiteX1152" fmla="*/ 5400898 w 5903857"/>
              <a:gd name="connsiteY1152" fmla="*/ 2224152 h 6648395"/>
              <a:gd name="connsiteX1153" fmla="*/ 5411353 w 5903857"/>
              <a:gd name="connsiteY1153" fmla="*/ 2256719 h 6648395"/>
              <a:gd name="connsiteX1154" fmla="*/ 5428493 w 5903857"/>
              <a:gd name="connsiteY1154" fmla="*/ 2239578 h 6648395"/>
              <a:gd name="connsiteX1155" fmla="*/ 5418552 w 5903857"/>
              <a:gd name="connsiteY1155" fmla="*/ 2604323 h 6648395"/>
              <a:gd name="connsiteX1156" fmla="*/ 5450947 w 5903857"/>
              <a:gd name="connsiteY1156" fmla="*/ 2718992 h 6648395"/>
              <a:gd name="connsiteX1157" fmla="*/ 5468087 w 5903857"/>
              <a:gd name="connsiteY1157" fmla="*/ 2684712 h 6648395"/>
              <a:gd name="connsiteX1158" fmla="*/ 5477859 w 5903857"/>
              <a:gd name="connsiteY1158" fmla="*/ 2701852 h 6648395"/>
              <a:gd name="connsiteX1159" fmla="*/ 5475802 w 5903857"/>
              <a:gd name="connsiteY1159" fmla="*/ 2461888 h 6648395"/>
              <a:gd name="connsiteX1160" fmla="*/ 5449920 w 5903857"/>
              <a:gd name="connsiteY1160" fmla="*/ 2297341 h 6648395"/>
              <a:gd name="connsiteX1161" fmla="*/ 5454912 w 5903857"/>
              <a:gd name="connsiteY1161" fmla="*/ 2144601 h 6648395"/>
              <a:gd name="connsiteX1162" fmla="*/ 5288287 w 5903857"/>
              <a:gd name="connsiteY1162" fmla="*/ 2112570 h 6648395"/>
              <a:gd name="connsiteX1163" fmla="*/ 5288287 w 5903857"/>
              <a:gd name="connsiteY1163" fmla="*/ 2112570 h 6648395"/>
              <a:gd name="connsiteX1164" fmla="*/ 428678 w 5903857"/>
              <a:gd name="connsiteY1164" fmla="*/ 2100399 h 6648395"/>
              <a:gd name="connsiteX1165" fmla="*/ 436641 w 5903857"/>
              <a:gd name="connsiteY1165" fmla="*/ 2279087 h 6648395"/>
              <a:gd name="connsiteX1166" fmla="*/ 427224 w 5903857"/>
              <a:gd name="connsiteY1166" fmla="*/ 2275000 h 6648395"/>
              <a:gd name="connsiteX1167" fmla="*/ 427136 w 5903857"/>
              <a:gd name="connsiteY1167" fmla="*/ 2274373 h 6648395"/>
              <a:gd name="connsiteX1168" fmla="*/ 426964 w 5903857"/>
              <a:gd name="connsiteY1168" fmla="*/ 2274887 h 6648395"/>
              <a:gd name="connsiteX1169" fmla="*/ 427224 w 5903857"/>
              <a:gd name="connsiteY1169" fmla="*/ 2275000 h 6648395"/>
              <a:gd name="connsiteX1170" fmla="*/ 431027 w 5903857"/>
              <a:gd name="connsiteY1170" fmla="*/ 2302033 h 6648395"/>
              <a:gd name="connsiteX1171" fmla="*/ 457131 w 5903857"/>
              <a:gd name="connsiteY1171" fmla="*/ 2347733 h 6648395"/>
              <a:gd name="connsiteX1172" fmla="*/ 428678 w 5903857"/>
              <a:gd name="connsiteY1172" fmla="*/ 2100399 h 6648395"/>
              <a:gd name="connsiteX1173" fmla="*/ 5511625 w 5903857"/>
              <a:gd name="connsiteY1173" fmla="*/ 2078975 h 6648395"/>
              <a:gd name="connsiteX1174" fmla="*/ 5511625 w 5903857"/>
              <a:gd name="connsiteY1174" fmla="*/ 2079318 h 6648395"/>
              <a:gd name="connsiteX1175" fmla="*/ 5502198 w 5903857"/>
              <a:gd name="connsiteY1175" fmla="*/ 2262032 h 6648395"/>
              <a:gd name="connsiteX1176" fmla="*/ 5511625 w 5903857"/>
              <a:gd name="connsiteY1176" fmla="*/ 2078975 h 6648395"/>
              <a:gd name="connsiteX1177" fmla="*/ 5645148 w 5903857"/>
              <a:gd name="connsiteY1177" fmla="*/ 2047780 h 6648395"/>
              <a:gd name="connsiteX1178" fmla="*/ 5646690 w 5903857"/>
              <a:gd name="connsiteY1178" fmla="*/ 2080861 h 6648395"/>
              <a:gd name="connsiteX1179" fmla="*/ 5645662 w 5903857"/>
              <a:gd name="connsiteY1179" fmla="*/ 2048465 h 6648395"/>
              <a:gd name="connsiteX1180" fmla="*/ 5292744 w 5903857"/>
              <a:gd name="connsiteY1180" fmla="*/ 2030639 h 6648395"/>
              <a:gd name="connsiteX1181" fmla="*/ 5292744 w 5903857"/>
              <a:gd name="connsiteY1181" fmla="*/ 2030639 h 6648395"/>
              <a:gd name="connsiteX1182" fmla="*/ 5285032 w 5903857"/>
              <a:gd name="connsiteY1182" fmla="*/ 1973373 h 6648395"/>
              <a:gd name="connsiteX1183" fmla="*/ 5265211 w 5903857"/>
              <a:gd name="connsiteY1183" fmla="*/ 1979987 h 6648395"/>
              <a:gd name="connsiteX1184" fmla="*/ 5269902 w 5903857"/>
              <a:gd name="connsiteY1184" fmla="*/ 1988774 h 6648395"/>
              <a:gd name="connsiteX1185" fmla="*/ 5305599 w 5903857"/>
              <a:gd name="connsiteY1185" fmla="*/ 2112570 h 6648395"/>
              <a:gd name="connsiteX1186" fmla="*/ 5306285 w 5903857"/>
              <a:gd name="connsiteY1186" fmla="*/ 2112570 h 6648395"/>
              <a:gd name="connsiteX1187" fmla="*/ 5312969 w 5903857"/>
              <a:gd name="connsiteY1187" fmla="*/ 2253120 h 6648395"/>
              <a:gd name="connsiteX1188" fmla="*/ 5285545 w 5903857"/>
              <a:gd name="connsiteY1188" fmla="*/ 2245921 h 6648395"/>
              <a:gd name="connsiteX1189" fmla="*/ 5289659 w 5903857"/>
              <a:gd name="connsiteY1189" fmla="*/ 2336935 h 6648395"/>
              <a:gd name="connsiteX1190" fmla="*/ 5317083 w 5903857"/>
              <a:gd name="connsiteY1190" fmla="*/ 2343963 h 6648395"/>
              <a:gd name="connsiteX1191" fmla="*/ 5331138 w 5903857"/>
              <a:gd name="connsiteY1191" fmla="*/ 2451089 h 6648395"/>
              <a:gd name="connsiteX1192" fmla="*/ 5326339 w 5903857"/>
              <a:gd name="connsiteY1192" fmla="*/ 2153192 h 6648395"/>
              <a:gd name="connsiteX1193" fmla="*/ 5352906 w 5903857"/>
              <a:gd name="connsiteY1193" fmla="*/ 2143765 h 6648395"/>
              <a:gd name="connsiteX1194" fmla="*/ 5304056 w 5903857"/>
              <a:gd name="connsiteY1194" fmla="*/ 2063035 h 6648395"/>
              <a:gd name="connsiteX1195" fmla="*/ 5331481 w 5903857"/>
              <a:gd name="connsiteY1195" fmla="*/ 2070062 h 6648395"/>
              <a:gd name="connsiteX1196" fmla="*/ 5309199 w 5903857"/>
              <a:gd name="connsiteY1196" fmla="*/ 1979904 h 6648395"/>
              <a:gd name="connsiteX1197" fmla="*/ 5284174 w 5903857"/>
              <a:gd name="connsiteY1197" fmla="*/ 2022412 h 6648395"/>
              <a:gd name="connsiteX1198" fmla="*/ 5284032 w 5903857"/>
              <a:gd name="connsiteY1198" fmla="*/ 1981425 h 6648395"/>
              <a:gd name="connsiteX1199" fmla="*/ 5515739 w 5903857"/>
              <a:gd name="connsiteY1199" fmla="*/ 1971848 h 6648395"/>
              <a:gd name="connsiteX1200" fmla="*/ 5509397 w 5903857"/>
              <a:gd name="connsiteY1200" fmla="*/ 2030125 h 6648395"/>
              <a:gd name="connsiteX1201" fmla="*/ 5489857 w 5903857"/>
              <a:gd name="connsiteY1201" fmla="*/ 1997902 h 6648395"/>
              <a:gd name="connsiteX1202" fmla="*/ 5515739 w 5903857"/>
              <a:gd name="connsiteY1202" fmla="*/ 1971848 h 6648395"/>
              <a:gd name="connsiteX1203" fmla="*/ 5235495 w 5903857"/>
              <a:gd name="connsiteY1203" fmla="*/ 1949909 h 6648395"/>
              <a:gd name="connsiteX1204" fmla="*/ 5254274 w 5903857"/>
              <a:gd name="connsiteY1204" fmla="*/ 1964802 h 6648395"/>
              <a:gd name="connsiteX1205" fmla="*/ 5254647 w 5903857"/>
              <a:gd name="connsiteY1205" fmla="*/ 1963926 h 6648395"/>
              <a:gd name="connsiteX1206" fmla="*/ 5269755 w 5903857"/>
              <a:gd name="connsiteY1206" fmla="*/ 1956183 h 6648395"/>
              <a:gd name="connsiteX1207" fmla="*/ 5277308 w 5903857"/>
              <a:gd name="connsiteY1207" fmla="*/ 1955058 h 6648395"/>
              <a:gd name="connsiteX1208" fmla="*/ 5268782 w 5903857"/>
              <a:gd name="connsiteY1208" fmla="*/ 1952367 h 6648395"/>
              <a:gd name="connsiteX1209" fmla="*/ 5235495 w 5903857"/>
              <a:gd name="connsiteY1209" fmla="*/ 1949909 h 6648395"/>
              <a:gd name="connsiteX1210" fmla="*/ 204141 w 5903857"/>
              <a:gd name="connsiteY1210" fmla="*/ 1920084 h 6648395"/>
              <a:gd name="connsiteX1211" fmla="*/ 200027 w 5903857"/>
              <a:gd name="connsiteY1211" fmla="*/ 2036123 h 6648395"/>
              <a:gd name="connsiteX1212" fmla="*/ 200027 w 5903857"/>
              <a:gd name="connsiteY1212" fmla="*/ 2036295 h 6648395"/>
              <a:gd name="connsiteX1213" fmla="*/ 204141 w 5903857"/>
              <a:gd name="connsiteY1213" fmla="*/ 1920084 h 6648395"/>
              <a:gd name="connsiteX1214" fmla="*/ 5279995 w 5903857"/>
              <a:gd name="connsiteY1214" fmla="*/ 1906112 h 6648395"/>
              <a:gd name="connsiteX1215" fmla="*/ 5273164 w 5903857"/>
              <a:gd name="connsiteY1215" fmla="*/ 1908509 h 6648395"/>
              <a:gd name="connsiteX1216" fmla="*/ 5269549 w 5903857"/>
              <a:gd name="connsiteY1216" fmla="*/ 1906786 h 6648395"/>
              <a:gd name="connsiteX1217" fmla="*/ 5270376 w 5903857"/>
              <a:gd name="connsiteY1217" fmla="*/ 1928055 h 6648395"/>
              <a:gd name="connsiteX1218" fmla="*/ 5280457 w 5903857"/>
              <a:gd name="connsiteY1218" fmla="*/ 1954589 h 6648395"/>
              <a:gd name="connsiteX1219" fmla="*/ 5287497 w 5903857"/>
              <a:gd name="connsiteY1219" fmla="*/ 1953540 h 6648395"/>
              <a:gd name="connsiteX1220" fmla="*/ 5288438 w 5903857"/>
              <a:gd name="connsiteY1220" fmla="*/ 1945967 h 6648395"/>
              <a:gd name="connsiteX1221" fmla="*/ 5286898 w 5903857"/>
              <a:gd name="connsiteY1221" fmla="*/ 1915778 h 6648395"/>
              <a:gd name="connsiteX1222" fmla="*/ 246394 w 5903857"/>
              <a:gd name="connsiteY1222" fmla="*/ 1903059 h 6648395"/>
              <a:gd name="connsiteX1223" fmla="*/ 251277 w 5903857"/>
              <a:gd name="connsiteY1223" fmla="*/ 1967734 h 6648395"/>
              <a:gd name="connsiteX1224" fmla="*/ 245792 w 5903857"/>
              <a:gd name="connsiteY1224" fmla="*/ 2050693 h 6648395"/>
              <a:gd name="connsiteX1225" fmla="*/ 246394 w 5903857"/>
              <a:gd name="connsiteY1225" fmla="*/ 1903059 h 6648395"/>
              <a:gd name="connsiteX1226" fmla="*/ 5268919 w 5903857"/>
              <a:gd name="connsiteY1226" fmla="*/ 1890603 h 6648395"/>
              <a:gd name="connsiteX1227" fmla="*/ 5269026 w 5903857"/>
              <a:gd name="connsiteY1227" fmla="*/ 1893347 h 6648395"/>
              <a:gd name="connsiteX1228" fmla="*/ 5270384 w 5903857"/>
              <a:gd name="connsiteY1228" fmla="*/ 1892654 h 6648395"/>
              <a:gd name="connsiteX1229" fmla="*/ 5237913 w 5903857"/>
              <a:gd name="connsiteY1229" fmla="*/ 1877914 h 6648395"/>
              <a:gd name="connsiteX1230" fmla="*/ 5231725 w 5903857"/>
              <a:gd name="connsiteY1230" fmla="*/ 1883747 h 6648395"/>
              <a:gd name="connsiteX1231" fmla="*/ 5231553 w 5903857"/>
              <a:gd name="connsiteY1231" fmla="*/ 1884604 h 6648395"/>
              <a:gd name="connsiteX1232" fmla="*/ 5243380 w 5903857"/>
              <a:gd name="connsiteY1232" fmla="*/ 1942196 h 6648395"/>
              <a:gd name="connsiteX1233" fmla="*/ 5237913 w 5903857"/>
              <a:gd name="connsiteY1233" fmla="*/ 1877914 h 6648395"/>
              <a:gd name="connsiteX1234" fmla="*/ 5557047 w 5903857"/>
              <a:gd name="connsiteY1234" fmla="*/ 1870378 h 6648395"/>
              <a:gd name="connsiteX1235" fmla="*/ 5583614 w 5903857"/>
              <a:gd name="connsiteY1235" fmla="*/ 1877234 h 6648395"/>
              <a:gd name="connsiteX1236" fmla="*/ 5584471 w 5903857"/>
              <a:gd name="connsiteY1236" fmla="*/ 1877234 h 6648395"/>
              <a:gd name="connsiteX1237" fmla="*/ 5585842 w 5903857"/>
              <a:gd name="connsiteY1237" fmla="*/ 1910315 h 6648395"/>
              <a:gd name="connsiteX1238" fmla="*/ 5576587 w 5903857"/>
              <a:gd name="connsiteY1238" fmla="*/ 1902430 h 6648395"/>
              <a:gd name="connsiteX1239" fmla="*/ 5568359 w 5903857"/>
              <a:gd name="connsiteY1239" fmla="*/ 1919571 h 6648395"/>
              <a:gd name="connsiteX1240" fmla="*/ 5557047 w 5903857"/>
              <a:gd name="connsiteY1240" fmla="*/ 1870378 h 6648395"/>
              <a:gd name="connsiteX1241" fmla="*/ 5286773 w 5903857"/>
              <a:gd name="connsiteY1241" fmla="*/ 1865104 h 6648395"/>
              <a:gd name="connsiteX1242" fmla="*/ 5286766 w 5903857"/>
              <a:gd name="connsiteY1242" fmla="*/ 1865104 h 6648395"/>
              <a:gd name="connsiteX1243" fmla="*/ 5269887 w 5903857"/>
              <a:gd name="connsiteY1243" fmla="*/ 1866400 h 6648395"/>
              <a:gd name="connsiteX1244" fmla="*/ 5267890 w 5903857"/>
              <a:gd name="connsiteY1244" fmla="*/ 1882376 h 6648395"/>
              <a:gd name="connsiteX1245" fmla="*/ 5268919 w 5903857"/>
              <a:gd name="connsiteY1245" fmla="*/ 1881691 h 6648395"/>
              <a:gd name="connsiteX1246" fmla="*/ 5283877 w 5903857"/>
              <a:gd name="connsiteY1246" fmla="*/ 1876780 h 6648395"/>
              <a:gd name="connsiteX1247" fmla="*/ 5284174 w 5903857"/>
              <a:gd name="connsiteY1247" fmla="*/ 1874831 h 6648395"/>
              <a:gd name="connsiteX1248" fmla="*/ 5284807 w 5903857"/>
              <a:gd name="connsiteY1248" fmla="*/ 1875512 h 6648395"/>
              <a:gd name="connsiteX1249" fmla="*/ 5534639 w 5903857"/>
              <a:gd name="connsiteY1249" fmla="*/ 1861342 h 6648395"/>
              <a:gd name="connsiteX1250" fmla="*/ 5540592 w 5903857"/>
              <a:gd name="connsiteY1250" fmla="*/ 1912200 h 6648395"/>
              <a:gd name="connsiteX1251" fmla="*/ 5530822 w 5903857"/>
              <a:gd name="connsiteY1251" fmla="*/ 1895060 h 6648395"/>
              <a:gd name="connsiteX1252" fmla="*/ 5522595 w 5903857"/>
              <a:gd name="connsiteY1252" fmla="*/ 1912200 h 6648395"/>
              <a:gd name="connsiteX1253" fmla="*/ 5528765 w 5903857"/>
              <a:gd name="connsiteY1253" fmla="*/ 1863008 h 6648395"/>
              <a:gd name="connsiteX1254" fmla="*/ 5529280 w 5903857"/>
              <a:gd name="connsiteY1254" fmla="*/ 1863008 h 6648395"/>
              <a:gd name="connsiteX1255" fmla="*/ 5534639 w 5903857"/>
              <a:gd name="connsiteY1255" fmla="*/ 1861342 h 6648395"/>
              <a:gd name="connsiteX1256" fmla="*/ 5501893 w 5903857"/>
              <a:gd name="connsiteY1256" fmla="*/ 1847332 h 6648395"/>
              <a:gd name="connsiteX1257" fmla="*/ 5501855 w 5903857"/>
              <a:gd name="connsiteY1257" fmla="*/ 1847582 h 6648395"/>
              <a:gd name="connsiteX1258" fmla="*/ 5500998 w 5903857"/>
              <a:gd name="connsiteY1258" fmla="*/ 1847582 h 6648395"/>
              <a:gd name="connsiteX1259" fmla="*/ 5417901 w 5903857"/>
              <a:gd name="connsiteY1259" fmla="*/ 1812948 h 6648395"/>
              <a:gd name="connsiteX1260" fmla="*/ 5403393 w 5903857"/>
              <a:gd name="connsiteY1260" fmla="*/ 1825892 h 6648395"/>
              <a:gd name="connsiteX1261" fmla="*/ 5406234 w 5903857"/>
              <a:gd name="connsiteY1261" fmla="*/ 1838304 h 6648395"/>
              <a:gd name="connsiteX1262" fmla="*/ 5403297 w 5903857"/>
              <a:gd name="connsiteY1262" fmla="*/ 1892832 h 6648395"/>
              <a:gd name="connsiteX1263" fmla="*/ 5419453 w 5903857"/>
              <a:gd name="connsiteY1263" fmla="*/ 2083047 h 6648395"/>
              <a:gd name="connsiteX1264" fmla="*/ 5413669 w 5903857"/>
              <a:gd name="connsiteY1264" fmla="*/ 2128493 h 6648395"/>
              <a:gd name="connsiteX1265" fmla="*/ 5433573 w 5903857"/>
              <a:gd name="connsiteY1265" fmla="*/ 2124482 h 6648395"/>
              <a:gd name="connsiteX1266" fmla="*/ 5456565 w 5903857"/>
              <a:gd name="connsiteY1266" fmla="*/ 2113655 h 6648395"/>
              <a:gd name="connsiteX1267" fmla="*/ 5456787 w 5903857"/>
              <a:gd name="connsiteY1267" fmla="*/ 2109494 h 6648395"/>
              <a:gd name="connsiteX1268" fmla="*/ 5438435 w 5903857"/>
              <a:gd name="connsiteY1268" fmla="*/ 2049322 h 6648395"/>
              <a:gd name="connsiteX1269" fmla="*/ 5437236 w 5903857"/>
              <a:gd name="connsiteY1269" fmla="*/ 2032525 h 6648395"/>
              <a:gd name="connsiteX1270" fmla="*/ 5436892 w 5903857"/>
              <a:gd name="connsiteY1270" fmla="*/ 2032182 h 6648395"/>
              <a:gd name="connsiteX1271" fmla="*/ 5427980 w 5903857"/>
              <a:gd name="connsiteY1271" fmla="*/ 1880534 h 6648395"/>
              <a:gd name="connsiteX1272" fmla="*/ 5615981 w 5903857"/>
              <a:gd name="connsiteY1272" fmla="*/ 1800352 h 6648395"/>
              <a:gd name="connsiteX1273" fmla="*/ 5616009 w 5903857"/>
              <a:gd name="connsiteY1273" fmla="*/ 1800446 h 6648395"/>
              <a:gd name="connsiteX1274" fmla="*/ 5616009 w 5903857"/>
              <a:gd name="connsiteY1274" fmla="*/ 1801303 h 6648395"/>
              <a:gd name="connsiteX1275" fmla="*/ 5478373 w 5903857"/>
              <a:gd name="connsiteY1275" fmla="*/ 1757424 h 6648395"/>
              <a:gd name="connsiteX1276" fmla="*/ 5478716 w 5903857"/>
              <a:gd name="connsiteY1276" fmla="*/ 1757424 h 6648395"/>
              <a:gd name="connsiteX1277" fmla="*/ 5478672 w 5903857"/>
              <a:gd name="connsiteY1277" fmla="*/ 1757780 h 6648395"/>
              <a:gd name="connsiteX1278" fmla="*/ 400789 w 5903857"/>
              <a:gd name="connsiteY1278" fmla="*/ 1707743 h 6648395"/>
              <a:gd name="connsiteX1279" fmla="*/ 400624 w 5903857"/>
              <a:gd name="connsiteY1279" fmla="*/ 1707947 h 6648395"/>
              <a:gd name="connsiteX1280" fmla="*/ 394089 w 5903857"/>
              <a:gd name="connsiteY1280" fmla="*/ 1725553 h 6648395"/>
              <a:gd name="connsiteX1281" fmla="*/ 395855 w 5903857"/>
              <a:gd name="connsiteY1281" fmla="*/ 1725760 h 6648395"/>
              <a:gd name="connsiteX1282" fmla="*/ 5394707 w 5903857"/>
              <a:gd name="connsiteY1282" fmla="*/ 1700125 h 6648395"/>
              <a:gd name="connsiteX1283" fmla="*/ 5395029 w 5903857"/>
              <a:gd name="connsiteY1283" fmla="*/ 1707289 h 6648395"/>
              <a:gd name="connsiteX1284" fmla="*/ 5413926 w 5903857"/>
              <a:gd name="connsiteY1284" fmla="*/ 1727086 h 6648395"/>
              <a:gd name="connsiteX1285" fmla="*/ 5412564 w 5903857"/>
              <a:gd name="connsiteY1285" fmla="*/ 1711665 h 6648395"/>
              <a:gd name="connsiteX1286" fmla="*/ 5403126 w 5903857"/>
              <a:gd name="connsiteY1286" fmla="*/ 1702765 h 6648395"/>
              <a:gd name="connsiteX1287" fmla="*/ 350789 w 5903857"/>
              <a:gd name="connsiteY1287" fmla="*/ 1698533 h 6648395"/>
              <a:gd name="connsiteX1288" fmla="*/ 348291 w 5903857"/>
              <a:gd name="connsiteY1288" fmla="*/ 1711637 h 6648395"/>
              <a:gd name="connsiteX1289" fmla="*/ 359603 w 5903857"/>
              <a:gd name="connsiteY1289" fmla="*/ 1746967 h 6648395"/>
              <a:gd name="connsiteX1290" fmla="*/ 362839 w 5903857"/>
              <a:gd name="connsiteY1290" fmla="*/ 1704962 h 6648395"/>
              <a:gd name="connsiteX1291" fmla="*/ 5286254 w 5903857"/>
              <a:gd name="connsiteY1291" fmla="*/ 1698214 h 6648395"/>
              <a:gd name="connsiteX1292" fmla="*/ 5284344 w 5903857"/>
              <a:gd name="connsiteY1292" fmla="*/ 1701372 h 6648395"/>
              <a:gd name="connsiteX1293" fmla="*/ 5286725 w 5903857"/>
              <a:gd name="connsiteY1293" fmla="*/ 1702228 h 6648395"/>
              <a:gd name="connsiteX1294" fmla="*/ 5728415 w 5903857"/>
              <a:gd name="connsiteY1294" fmla="*/ 1695619 h 6648395"/>
              <a:gd name="connsiteX1295" fmla="*/ 5728621 w 5903857"/>
              <a:gd name="connsiteY1295" fmla="*/ 1696405 h 6648395"/>
              <a:gd name="connsiteX1296" fmla="*/ 5728621 w 5903857"/>
              <a:gd name="connsiteY1296" fmla="*/ 1697605 h 6648395"/>
              <a:gd name="connsiteX1297" fmla="*/ 467547 w 5903857"/>
              <a:gd name="connsiteY1297" fmla="*/ 1688832 h 6648395"/>
              <a:gd name="connsiteX1298" fmla="*/ 440334 w 5903857"/>
              <a:gd name="connsiteY1298" fmla="*/ 1727085 h 6648395"/>
              <a:gd name="connsiteX1299" fmla="*/ 463816 w 5903857"/>
              <a:gd name="connsiteY1299" fmla="*/ 1858551 h 6648395"/>
              <a:gd name="connsiteX1300" fmla="*/ 482327 w 5903857"/>
              <a:gd name="connsiteY1300" fmla="*/ 1866092 h 6648395"/>
              <a:gd name="connsiteX1301" fmla="*/ 454732 w 5903857"/>
              <a:gd name="connsiteY1301" fmla="*/ 1867977 h 6648395"/>
              <a:gd name="connsiteX1302" fmla="*/ 455246 w 5903857"/>
              <a:gd name="connsiteY1302" fmla="*/ 1867977 h 6648395"/>
              <a:gd name="connsiteX1303" fmla="*/ 479242 w 5903857"/>
              <a:gd name="connsiteY1303" fmla="*/ 2007842 h 6648395"/>
              <a:gd name="connsiteX1304" fmla="*/ 470501 w 5903857"/>
              <a:gd name="connsiteY1304" fmla="*/ 1801131 h 6648395"/>
              <a:gd name="connsiteX1305" fmla="*/ 483870 w 5903857"/>
              <a:gd name="connsiteY1305" fmla="*/ 1692804 h 6648395"/>
              <a:gd name="connsiteX1306" fmla="*/ 467547 w 5903857"/>
              <a:gd name="connsiteY1306" fmla="*/ 1688832 h 6648395"/>
              <a:gd name="connsiteX1307" fmla="*/ 5231553 w 5903857"/>
              <a:gd name="connsiteY1307" fmla="*/ 1685092 h 6648395"/>
              <a:gd name="connsiteX1308" fmla="*/ 5231513 w 5903857"/>
              <a:gd name="connsiteY1308" fmla="*/ 1685964 h 6648395"/>
              <a:gd name="connsiteX1309" fmla="*/ 5220015 w 5903857"/>
              <a:gd name="connsiteY1309" fmla="*/ 1690161 h 6648395"/>
              <a:gd name="connsiteX1310" fmla="*/ 5219262 w 5903857"/>
              <a:gd name="connsiteY1310" fmla="*/ 1691573 h 6648395"/>
              <a:gd name="connsiteX1311" fmla="*/ 5222296 w 5903857"/>
              <a:gd name="connsiteY1311" fmla="*/ 1706857 h 6648395"/>
              <a:gd name="connsiteX1312" fmla="*/ 5234607 w 5903857"/>
              <a:gd name="connsiteY1312" fmla="*/ 1704577 h 6648395"/>
              <a:gd name="connsiteX1313" fmla="*/ 5230929 w 5903857"/>
              <a:gd name="connsiteY1313" fmla="*/ 1698665 h 6648395"/>
              <a:gd name="connsiteX1314" fmla="*/ 5231513 w 5903857"/>
              <a:gd name="connsiteY1314" fmla="*/ 1685964 h 6648395"/>
              <a:gd name="connsiteX1315" fmla="*/ 5231553 w 5903857"/>
              <a:gd name="connsiteY1315" fmla="*/ 1685949 h 6648395"/>
              <a:gd name="connsiteX1316" fmla="*/ 5393357 w 5903857"/>
              <a:gd name="connsiteY1316" fmla="*/ 1670008 h 6648395"/>
              <a:gd name="connsiteX1317" fmla="*/ 5394342 w 5903857"/>
              <a:gd name="connsiteY1317" fmla="*/ 1691967 h 6648395"/>
              <a:gd name="connsiteX1318" fmla="*/ 5410105 w 5903857"/>
              <a:gd name="connsiteY1318" fmla="*/ 1690588 h 6648395"/>
              <a:gd name="connsiteX1319" fmla="*/ 5276461 w 5903857"/>
              <a:gd name="connsiteY1319" fmla="*/ 1649440 h 6648395"/>
              <a:gd name="connsiteX1320" fmla="*/ 5274869 w 5903857"/>
              <a:gd name="connsiteY1320" fmla="*/ 1671498 h 6648395"/>
              <a:gd name="connsiteX1321" fmla="*/ 5274649 w 5903857"/>
              <a:gd name="connsiteY1321" fmla="*/ 1681653 h 6648395"/>
              <a:gd name="connsiteX1322" fmla="*/ 5278821 w 5903857"/>
              <a:gd name="connsiteY1322" fmla="*/ 1679751 h 6648395"/>
              <a:gd name="connsiteX1323" fmla="*/ 5283009 w 5903857"/>
              <a:gd name="connsiteY1323" fmla="*/ 1680274 h 6648395"/>
              <a:gd name="connsiteX1324" fmla="*/ 400054 w 5903857"/>
              <a:gd name="connsiteY1324" fmla="*/ 1638470 h 6648395"/>
              <a:gd name="connsiteX1325" fmla="*/ 380621 w 5903857"/>
              <a:gd name="connsiteY1325" fmla="*/ 1680227 h 6648395"/>
              <a:gd name="connsiteX1326" fmla="*/ 384756 w 5903857"/>
              <a:gd name="connsiteY1326" fmla="*/ 1704195 h 6648395"/>
              <a:gd name="connsiteX1327" fmla="*/ 390179 w 5903857"/>
              <a:gd name="connsiteY1327" fmla="*/ 1706814 h 6648395"/>
              <a:gd name="connsiteX1328" fmla="*/ 402368 w 5903857"/>
              <a:gd name="connsiteY1328" fmla="*/ 1701976 h 6648395"/>
              <a:gd name="connsiteX1329" fmla="*/ 407096 w 5903857"/>
              <a:gd name="connsiteY1329" fmla="*/ 1684713 h 6648395"/>
              <a:gd name="connsiteX1330" fmla="*/ 400054 w 5903857"/>
              <a:gd name="connsiteY1330" fmla="*/ 1638470 h 6648395"/>
              <a:gd name="connsiteX1331" fmla="*/ 5185699 w 5903857"/>
              <a:gd name="connsiteY1331" fmla="*/ 1638362 h 6648395"/>
              <a:gd name="connsiteX1332" fmla="*/ 5187617 w 5903857"/>
              <a:gd name="connsiteY1332" fmla="*/ 1651763 h 6648395"/>
              <a:gd name="connsiteX1333" fmla="*/ 5203785 w 5903857"/>
              <a:gd name="connsiteY1333" fmla="*/ 1661050 h 6648395"/>
              <a:gd name="connsiteX1334" fmla="*/ 5218185 w 5903857"/>
              <a:gd name="connsiteY1334" fmla="*/ 1659535 h 6648395"/>
              <a:gd name="connsiteX1335" fmla="*/ 5202822 w 5903857"/>
              <a:gd name="connsiteY1335" fmla="*/ 1649204 h 6648395"/>
              <a:gd name="connsiteX1336" fmla="*/ 5197307 w 5903857"/>
              <a:gd name="connsiteY1336" fmla="*/ 1645713 h 6648395"/>
              <a:gd name="connsiteX1337" fmla="*/ 5192758 w 5903857"/>
              <a:gd name="connsiteY1337" fmla="*/ 1645127 h 6648395"/>
              <a:gd name="connsiteX1338" fmla="*/ 5186951 w 5903857"/>
              <a:gd name="connsiteY1338" fmla="*/ 1639155 h 6648395"/>
              <a:gd name="connsiteX1339" fmla="*/ 5741819 w 5903857"/>
              <a:gd name="connsiteY1339" fmla="*/ 1604876 h 6648395"/>
              <a:gd name="connsiteX1340" fmla="*/ 5769586 w 5903857"/>
              <a:gd name="connsiteY1340" fmla="*/ 1803188 h 6648395"/>
              <a:gd name="connsiteX1341" fmla="*/ 5769072 w 5903857"/>
              <a:gd name="connsiteY1341" fmla="*/ 1802503 h 6648395"/>
              <a:gd name="connsiteX1342" fmla="*/ 5741819 w 5903857"/>
              <a:gd name="connsiteY1342" fmla="*/ 1604876 h 6648395"/>
              <a:gd name="connsiteX1343" fmla="*/ 5597498 w 5903857"/>
              <a:gd name="connsiteY1343" fmla="*/ 1594763 h 6648395"/>
              <a:gd name="connsiteX1344" fmla="*/ 5614322 w 5903857"/>
              <a:gd name="connsiteY1344" fmla="*/ 1743987 h 6648395"/>
              <a:gd name="connsiteX1345" fmla="*/ 5615981 w 5903857"/>
              <a:gd name="connsiteY1345" fmla="*/ 1800352 h 6648395"/>
              <a:gd name="connsiteX1346" fmla="*/ 5601041 w 5903857"/>
              <a:gd name="connsiteY1346" fmla="*/ 1750254 h 6648395"/>
              <a:gd name="connsiteX1347" fmla="*/ 5597498 w 5903857"/>
              <a:gd name="connsiteY1347" fmla="*/ 1594763 h 6648395"/>
              <a:gd name="connsiteX1348" fmla="*/ 5504908 w 5903857"/>
              <a:gd name="connsiteY1348" fmla="*/ 1553203 h 6648395"/>
              <a:gd name="connsiteX1349" fmla="*/ 5499332 w 5903857"/>
              <a:gd name="connsiteY1349" fmla="*/ 1559726 h 6648395"/>
              <a:gd name="connsiteX1350" fmla="*/ 5499970 w 5903857"/>
              <a:gd name="connsiteY1350" fmla="*/ 1589960 h 6648395"/>
              <a:gd name="connsiteX1351" fmla="*/ 5502254 w 5903857"/>
              <a:gd name="connsiteY1351" fmla="*/ 1592795 h 6648395"/>
              <a:gd name="connsiteX1352" fmla="*/ 5504927 w 5903857"/>
              <a:gd name="connsiteY1352" fmla="*/ 1581426 h 6648395"/>
              <a:gd name="connsiteX1353" fmla="*/ 5504448 w 5903857"/>
              <a:gd name="connsiteY1353" fmla="*/ 1556069 h 6648395"/>
              <a:gd name="connsiteX1354" fmla="*/ 5522479 w 5903857"/>
              <a:gd name="connsiteY1354" fmla="*/ 1538852 h 6648395"/>
              <a:gd name="connsiteX1355" fmla="*/ 5520313 w 5903857"/>
              <a:gd name="connsiteY1355" fmla="*/ 1540167 h 6648395"/>
              <a:gd name="connsiteX1356" fmla="*/ 5522595 w 5903857"/>
              <a:gd name="connsiteY1356" fmla="*/ 1540257 h 6648395"/>
              <a:gd name="connsiteX1357" fmla="*/ 5197305 w 5903857"/>
              <a:gd name="connsiteY1357" fmla="*/ 1534461 h 6648395"/>
              <a:gd name="connsiteX1358" fmla="*/ 5198026 w 5903857"/>
              <a:gd name="connsiteY1358" fmla="*/ 1555772 h 6648395"/>
              <a:gd name="connsiteX1359" fmla="*/ 5208523 w 5903857"/>
              <a:gd name="connsiteY1359" fmla="*/ 1551515 h 6648395"/>
              <a:gd name="connsiteX1360" fmla="*/ 5208778 w 5903857"/>
              <a:gd name="connsiteY1360" fmla="*/ 1551432 h 6648395"/>
              <a:gd name="connsiteX1361" fmla="*/ 5207043 w 5903857"/>
              <a:gd name="connsiteY1361" fmla="*/ 1545399 h 6648395"/>
              <a:gd name="connsiteX1362" fmla="*/ 5206871 w 5903857"/>
              <a:gd name="connsiteY1362" fmla="*/ 1546256 h 6648395"/>
              <a:gd name="connsiteX1363" fmla="*/ 5207392 w 5903857"/>
              <a:gd name="connsiteY1363" fmla="*/ 1540468 h 6648395"/>
              <a:gd name="connsiteX1364" fmla="*/ 5202072 w 5903857"/>
              <a:gd name="connsiteY1364" fmla="*/ 1547281 h 6648395"/>
              <a:gd name="connsiteX1365" fmla="*/ 5201729 w 5903857"/>
              <a:gd name="connsiteY1365" fmla="*/ 1547281 h 6648395"/>
              <a:gd name="connsiteX1366" fmla="*/ 5199115 w 5903857"/>
              <a:gd name="connsiteY1366" fmla="*/ 1536140 h 6648395"/>
              <a:gd name="connsiteX1367" fmla="*/ 5207900 w 5903857"/>
              <a:gd name="connsiteY1367" fmla="*/ 1528770 h 6648395"/>
              <a:gd name="connsiteX1368" fmla="*/ 5207550 w 5903857"/>
              <a:gd name="connsiteY1368" fmla="*/ 1538710 h 6648395"/>
              <a:gd name="connsiteX1369" fmla="*/ 5208433 w 5903857"/>
              <a:gd name="connsiteY1369" fmla="*/ 1528890 h 6648395"/>
              <a:gd name="connsiteX1370" fmla="*/ 498884 w 5903857"/>
              <a:gd name="connsiteY1370" fmla="*/ 1525728 h 6648395"/>
              <a:gd name="connsiteX1371" fmla="*/ 504267 w 5903857"/>
              <a:gd name="connsiteY1371" fmla="*/ 1543341 h 6648395"/>
              <a:gd name="connsiteX1372" fmla="*/ 505843 w 5903857"/>
              <a:gd name="connsiteY1372" fmla="*/ 1526467 h 6648395"/>
              <a:gd name="connsiteX1373" fmla="*/ 409783 w 5903857"/>
              <a:gd name="connsiteY1373" fmla="*/ 1476754 h 6648395"/>
              <a:gd name="connsiteX1374" fmla="*/ 405252 w 5903857"/>
              <a:gd name="connsiteY1374" fmla="*/ 1489269 h 6648395"/>
              <a:gd name="connsiteX1375" fmla="*/ 405604 w 5903857"/>
              <a:gd name="connsiteY1375" fmla="*/ 1501381 h 6648395"/>
              <a:gd name="connsiteX1376" fmla="*/ 409483 w 5903857"/>
              <a:gd name="connsiteY1376" fmla="*/ 1501688 h 6648395"/>
              <a:gd name="connsiteX1377" fmla="*/ 405737 w 5903857"/>
              <a:gd name="connsiteY1377" fmla="*/ 1505970 h 6648395"/>
              <a:gd name="connsiteX1378" fmla="*/ 405903 w 5903857"/>
              <a:gd name="connsiteY1378" fmla="*/ 1511717 h 6648395"/>
              <a:gd name="connsiteX1379" fmla="*/ 387199 w 5903857"/>
              <a:gd name="connsiteY1379" fmla="*/ 1539742 h 6648395"/>
              <a:gd name="connsiteX1380" fmla="*/ 393908 w 5903857"/>
              <a:gd name="connsiteY1380" fmla="*/ 1519493 h 6648395"/>
              <a:gd name="connsiteX1381" fmla="*/ 390310 w 5903857"/>
              <a:gd name="connsiteY1381" fmla="*/ 1523606 h 6648395"/>
              <a:gd name="connsiteX1382" fmla="*/ 369280 w 5903857"/>
              <a:gd name="connsiteY1382" fmla="*/ 1530308 h 6648395"/>
              <a:gd name="connsiteX1383" fmla="*/ 369218 w 5903857"/>
              <a:gd name="connsiteY1383" fmla="*/ 1530834 h 6648395"/>
              <a:gd name="connsiteX1384" fmla="*/ 388399 w 5903857"/>
              <a:gd name="connsiteY1384" fmla="*/ 1563567 h 6648395"/>
              <a:gd name="connsiteX1385" fmla="*/ 336978 w 5903857"/>
              <a:gd name="connsiteY1385" fmla="*/ 1640183 h 6648395"/>
              <a:gd name="connsiteX1386" fmla="*/ 324980 w 5903857"/>
              <a:gd name="connsiteY1386" fmla="*/ 1566309 h 6648395"/>
              <a:gd name="connsiteX1387" fmla="*/ 329436 w 5903857"/>
              <a:gd name="connsiteY1387" fmla="*/ 1673779 h 6648395"/>
              <a:gd name="connsiteX1388" fmla="*/ 356518 w 5903857"/>
              <a:gd name="connsiteY1388" fmla="*/ 1672579 h 6648395"/>
              <a:gd name="connsiteX1389" fmla="*/ 352468 w 5903857"/>
              <a:gd name="connsiteY1389" fmla="*/ 1689722 h 6648395"/>
              <a:gd name="connsiteX1390" fmla="*/ 352008 w 5903857"/>
              <a:gd name="connsiteY1390" fmla="*/ 1692137 h 6648395"/>
              <a:gd name="connsiteX1391" fmla="*/ 357741 w 5903857"/>
              <a:gd name="connsiteY1391" fmla="*/ 1689952 h 6648395"/>
              <a:gd name="connsiteX1392" fmla="*/ 364581 w 5903857"/>
              <a:gd name="connsiteY1392" fmla="*/ 1693781 h 6648395"/>
              <a:gd name="connsiteX1393" fmla="*/ 378500 w 5903857"/>
              <a:gd name="connsiteY1393" fmla="*/ 1652953 h 6648395"/>
              <a:gd name="connsiteX1394" fmla="*/ 380171 w 5903857"/>
              <a:gd name="connsiteY1394" fmla="*/ 1596990 h 6648395"/>
              <a:gd name="connsiteX1395" fmla="*/ 410231 w 5903857"/>
              <a:gd name="connsiteY1395" fmla="*/ 1537449 h 6648395"/>
              <a:gd name="connsiteX1396" fmla="*/ 414017 w 5903857"/>
              <a:gd name="connsiteY1396" fmla="*/ 1508430 h 6648395"/>
              <a:gd name="connsiteX1397" fmla="*/ 413854 w 5903857"/>
              <a:gd name="connsiteY1397" fmla="*/ 1502644 h 6648395"/>
              <a:gd name="connsiteX1398" fmla="*/ 414785 w 5903857"/>
              <a:gd name="connsiteY1398" fmla="*/ 1502545 h 6648395"/>
              <a:gd name="connsiteX1399" fmla="*/ 415001 w 5903857"/>
              <a:gd name="connsiteY1399" fmla="*/ 1500890 h 6648395"/>
              <a:gd name="connsiteX1400" fmla="*/ 412146 w 5903857"/>
              <a:gd name="connsiteY1400" fmla="*/ 1478490 h 6648395"/>
              <a:gd name="connsiteX1401" fmla="*/ 390470 w 5903857"/>
              <a:gd name="connsiteY1401" fmla="*/ 1462559 h 6648395"/>
              <a:gd name="connsiteX1402" fmla="*/ 374044 w 5903857"/>
              <a:gd name="connsiteY1402" fmla="*/ 1490163 h 6648395"/>
              <a:gd name="connsiteX1403" fmla="*/ 373019 w 5903857"/>
              <a:gd name="connsiteY1403" fmla="*/ 1498802 h 6648395"/>
              <a:gd name="connsiteX1404" fmla="*/ 400054 w 5903857"/>
              <a:gd name="connsiteY1404" fmla="*/ 1500942 h 6648395"/>
              <a:gd name="connsiteX1405" fmla="*/ 408073 w 5903857"/>
              <a:gd name="connsiteY1405" fmla="*/ 1476740 h 6648395"/>
              <a:gd name="connsiteX1406" fmla="*/ 408475 w 5903857"/>
              <a:gd name="connsiteY1406" fmla="*/ 1475793 h 6648395"/>
              <a:gd name="connsiteX1407" fmla="*/ 5516823 w 5903857"/>
              <a:gd name="connsiteY1407" fmla="*/ 1461435 h 6648395"/>
              <a:gd name="connsiteX1408" fmla="*/ 5502712 w 5903857"/>
              <a:gd name="connsiteY1408" fmla="*/ 1467536 h 6648395"/>
              <a:gd name="connsiteX1409" fmla="*/ 5492438 w 5903857"/>
              <a:gd name="connsiteY1409" fmla="*/ 1471651 h 6648395"/>
              <a:gd name="connsiteX1410" fmla="*/ 5497864 w 5903857"/>
              <a:gd name="connsiteY1410" fmla="*/ 1476522 h 6648395"/>
              <a:gd name="connsiteX1411" fmla="*/ 5510939 w 5903857"/>
              <a:gd name="connsiteY1411" fmla="*/ 1482837 h 6648395"/>
              <a:gd name="connsiteX1412" fmla="*/ 5511260 w 5903857"/>
              <a:gd name="connsiteY1412" fmla="*/ 1495461 h 6648395"/>
              <a:gd name="connsiteX1413" fmla="*/ 5521052 w 5903857"/>
              <a:gd name="connsiteY1413" fmla="*/ 1497060 h 6648395"/>
              <a:gd name="connsiteX1414" fmla="*/ 5507683 w 5903857"/>
              <a:gd name="connsiteY1414" fmla="*/ 1516664 h 6648395"/>
              <a:gd name="connsiteX1415" fmla="*/ 5500520 w 5903857"/>
              <a:gd name="connsiteY1415" fmla="*/ 1521798 h 6648395"/>
              <a:gd name="connsiteX1416" fmla="*/ 5498309 w 5903857"/>
              <a:gd name="connsiteY1416" fmla="*/ 1525524 h 6648395"/>
              <a:gd name="connsiteX1417" fmla="*/ 5496646 w 5903857"/>
              <a:gd name="connsiteY1417" fmla="*/ 1535621 h 6648395"/>
              <a:gd name="connsiteX1418" fmla="*/ 5506828 w 5903857"/>
              <a:gd name="connsiteY1418" fmla="*/ 1533357 h 6648395"/>
              <a:gd name="connsiteX1419" fmla="*/ 5515246 w 5903857"/>
              <a:gd name="connsiteY1419" fmla="*/ 1521849 h 6648395"/>
              <a:gd name="connsiteX1420" fmla="*/ 5520632 w 5903857"/>
              <a:gd name="connsiteY1420" fmla="*/ 1516222 h 6648395"/>
              <a:gd name="connsiteX1421" fmla="*/ 5521395 w 5903857"/>
              <a:gd name="connsiteY1421" fmla="*/ 1489607 h 6648395"/>
              <a:gd name="connsiteX1422" fmla="*/ 5520518 w 5903857"/>
              <a:gd name="connsiteY1422" fmla="*/ 1478710 h 6648395"/>
              <a:gd name="connsiteX1423" fmla="*/ 5519938 w 5903857"/>
              <a:gd name="connsiteY1423" fmla="*/ 1478034 h 6648395"/>
              <a:gd name="connsiteX1424" fmla="*/ 5517475 w 5903857"/>
              <a:gd name="connsiteY1424" fmla="*/ 1462460 h 6648395"/>
              <a:gd name="connsiteX1425" fmla="*/ 5744390 w 5903857"/>
              <a:gd name="connsiteY1425" fmla="*/ 1456441 h 6648395"/>
              <a:gd name="connsiteX1426" fmla="*/ 5759302 w 5903857"/>
              <a:gd name="connsiteY1426" fmla="*/ 1580022 h 6648395"/>
              <a:gd name="connsiteX1427" fmla="*/ 5744390 w 5903857"/>
              <a:gd name="connsiteY1427" fmla="*/ 1456441 h 6648395"/>
              <a:gd name="connsiteX1428" fmla="*/ 344411 w 5903857"/>
              <a:gd name="connsiteY1428" fmla="*/ 1441059 h 6648395"/>
              <a:gd name="connsiteX1429" fmla="*/ 337404 w 5903857"/>
              <a:gd name="connsiteY1429" fmla="*/ 1441414 h 6648395"/>
              <a:gd name="connsiteX1430" fmla="*/ 342861 w 5903857"/>
              <a:gd name="connsiteY1430" fmla="*/ 1444983 h 6648395"/>
              <a:gd name="connsiteX1431" fmla="*/ 350536 w 5903857"/>
              <a:gd name="connsiteY1431" fmla="*/ 1460454 h 6648395"/>
              <a:gd name="connsiteX1432" fmla="*/ 339549 w 5903857"/>
              <a:gd name="connsiteY1432" fmla="*/ 1491920 h 6648395"/>
              <a:gd name="connsiteX1433" fmla="*/ 367367 w 5903857"/>
              <a:gd name="connsiteY1433" fmla="*/ 1457616 h 6648395"/>
              <a:gd name="connsiteX1434" fmla="*/ 368998 w 5903857"/>
              <a:gd name="connsiteY1434" fmla="*/ 1450550 h 6648395"/>
              <a:gd name="connsiteX1435" fmla="*/ 5586856 w 5903857"/>
              <a:gd name="connsiteY1435" fmla="*/ 1420361 h 6648395"/>
              <a:gd name="connsiteX1436" fmla="*/ 5593427 w 5903857"/>
              <a:gd name="connsiteY1436" fmla="*/ 1425931 h 6648395"/>
              <a:gd name="connsiteX1437" fmla="*/ 5602093 w 5903857"/>
              <a:gd name="connsiteY1437" fmla="*/ 1432915 h 6648395"/>
              <a:gd name="connsiteX1438" fmla="*/ 5602297 w 5903857"/>
              <a:gd name="connsiteY1438" fmla="*/ 1432527 h 6648395"/>
              <a:gd name="connsiteX1439" fmla="*/ 5598601 w 5903857"/>
              <a:gd name="connsiteY1439" fmla="*/ 1424519 h 6648395"/>
              <a:gd name="connsiteX1440" fmla="*/ 5500343 w 5903857"/>
              <a:gd name="connsiteY1440" fmla="*/ 1417532 h 6648395"/>
              <a:gd name="connsiteX1441" fmla="*/ 5495726 w 5903857"/>
              <a:gd name="connsiteY1441" fmla="*/ 1418472 h 6648395"/>
              <a:gd name="connsiteX1442" fmla="*/ 5477172 w 5903857"/>
              <a:gd name="connsiteY1442" fmla="*/ 1447525 h 6648395"/>
              <a:gd name="connsiteX1443" fmla="*/ 5486963 w 5903857"/>
              <a:gd name="connsiteY1443" fmla="*/ 1452838 h 6648395"/>
              <a:gd name="connsiteX1444" fmla="*/ 5494716 w 5903857"/>
              <a:gd name="connsiteY1444" fmla="*/ 1451881 h 6648395"/>
              <a:gd name="connsiteX1445" fmla="*/ 5466683 w 5903857"/>
              <a:gd name="connsiteY1445" fmla="*/ 1392867 h 6648395"/>
              <a:gd name="connsiteX1446" fmla="*/ 5462090 w 5903857"/>
              <a:gd name="connsiteY1446" fmla="*/ 1401935 h 6648395"/>
              <a:gd name="connsiteX1447" fmla="*/ 5462986 w 5903857"/>
              <a:gd name="connsiteY1447" fmla="*/ 1417414 h 6648395"/>
              <a:gd name="connsiteX1448" fmla="*/ 5472514 w 5903857"/>
              <a:gd name="connsiteY1448" fmla="*/ 1414241 h 6648395"/>
              <a:gd name="connsiteX1449" fmla="*/ 5470424 w 5903857"/>
              <a:gd name="connsiteY1449" fmla="*/ 1400092 h 6648395"/>
              <a:gd name="connsiteX1450" fmla="*/ 5466683 w 5903857"/>
              <a:gd name="connsiteY1450" fmla="*/ 1392867 h 6648395"/>
              <a:gd name="connsiteX1451" fmla="*/ 5502404 w 5903857"/>
              <a:gd name="connsiteY1451" fmla="*/ 1373527 h 6648395"/>
              <a:gd name="connsiteX1452" fmla="*/ 5493971 w 5903857"/>
              <a:gd name="connsiteY1452" fmla="*/ 1382049 h 6648395"/>
              <a:gd name="connsiteX1453" fmla="*/ 5491959 w 5903857"/>
              <a:gd name="connsiteY1453" fmla="*/ 1380642 h 6648395"/>
              <a:gd name="connsiteX1454" fmla="*/ 5491356 w 5903857"/>
              <a:gd name="connsiteY1454" fmla="*/ 1381582 h 6648395"/>
              <a:gd name="connsiteX1455" fmla="*/ 5483028 w 5903857"/>
              <a:gd name="connsiteY1455" fmla="*/ 1399288 h 6648395"/>
              <a:gd name="connsiteX1456" fmla="*/ 5477610 w 5903857"/>
              <a:gd name="connsiteY1456" fmla="*/ 1412793 h 6648395"/>
              <a:gd name="connsiteX1457" fmla="*/ 5501748 w 5903857"/>
              <a:gd name="connsiteY1457" fmla="*/ 1408958 h 6648395"/>
              <a:gd name="connsiteX1458" fmla="*/ 5502837 w 5903857"/>
              <a:gd name="connsiteY1458" fmla="*/ 1402307 h 6648395"/>
              <a:gd name="connsiteX1459" fmla="*/ 5504145 w 5903857"/>
              <a:gd name="connsiteY1459" fmla="*/ 1379780 h 6648395"/>
              <a:gd name="connsiteX1460" fmla="*/ 5593556 w 5903857"/>
              <a:gd name="connsiteY1460" fmla="*/ 1317773 h 6648395"/>
              <a:gd name="connsiteX1461" fmla="*/ 5594584 w 5903857"/>
              <a:gd name="connsiteY1461" fmla="*/ 1326686 h 6648395"/>
              <a:gd name="connsiteX1462" fmla="*/ 5666916 w 5903857"/>
              <a:gd name="connsiteY1462" fmla="*/ 1418386 h 6648395"/>
              <a:gd name="connsiteX1463" fmla="*/ 5635378 w 5903857"/>
              <a:gd name="connsiteY1463" fmla="*/ 1412901 h 6648395"/>
              <a:gd name="connsiteX1464" fmla="*/ 5664688 w 5903857"/>
              <a:gd name="connsiteY1464" fmla="*/ 1527570 h 6648395"/>
              <a:gd name="connsiteX1465" fmla="*/ 5631778 w 5903857"/>
              <a:gd name="connsiteY1465" fmla="*/ 1513000 h 6648395"/>
              <a:gd name="connsiteX1466" fmla="*/ 5630921 w 5903857"/>
              <a:gd name="connsiteY1466" fmla="*/ 1463594 h 6648395"/>
              <a:gd name="connsiteX1467" fmla="*/ 5616502 w 5903857"/>
              <a:gd name="connsiteY1467" fmla="*/ 1452141 h 6648395"/>
              <a:gd name="connsiteX1468" fmla="*/ 5614277 w 5903857"/>
              <a:gd name="connsiteY1468" fmla="*/ 1460126 h 6648395"/>
              <a:gd name="connsiteX1469" fmla="*/ 5612238 w 5903857"/>
              <a:gd name="connsiteY1469" fmla="*/ 1535800 h 6648395"/>
              <a:gd name="connsiteX1470" fmla="*/ 5590942 w 5903857"/>
              <a:gd name="connsiteY1470" fmla="*/ 1479302 h 6648395"/>
              <a:gd name="connsiteX1471" fmla="*/ 5588061 w 5903857"/>
              <a:gd name="connsiteY1471" fmla="*/ 1454254 h 6648395"/>
              <a:gd name="connsiteX1472" fmla="*/ 5586357 w 5903857"/>
              <a:gd name="connsiteY1472" fmla="*/ 1454552 h 6648395"/>
              <a:gd name="connsiteX1473" fmla="*/ 5587896 w 5903857"/>
              <a:gd name="connsiteY1473" fmla="*/ 1452822 h 6648395"/>
              <a:gd name="connsiteX1474" fmla="*/ 5586930 w 5903857"/>
              <a:gd name="connsiteY1474" fmla="*/ 1444424 h 6648395"/>
              <a:gd name="connsiteX1475" fmla="*/ 5570930 w 5903857"/>
              <a:gd name="connsiteY1475" fmla="*/ 1421646 h 6648395"/>
              <a:gd name="connsiteX1476" fmla="*/ 5580395 w 5903857"/>
              <a:gd name="connsiteY1476" fmla="*/ 1414886 h 6648395"/>
              <a:gd name="connsiteX1477" fmla="*/ 5582842 w 5903857"/>
              <a:gd name="connsiteY1477" fmla="*/ 1416960 h 6648395"/>
              <a:gd name="connsiteX1478" fmla="*/ 5585706 w 5903857"/>
              <a:gd name="connsiteY1478" fmla="*/ 1408506 h 6648395"/>
              <a:gd name="connsiteX1479" fmla="*/ 5612581 w 5903857"/>
              <a:gd name="connsiteY1479" fmla="*/ 1415472 h 6648395"/>
              <a:gd name="connsiteX1480" fmla="*/ 5608468 w 5903857"/>
              <a:gd name="connsiteY1480" fmla="*/ 1379478 h 6648395"/>
              <a:gd name="connsiteX1481" fmla="*/ 5567502 w 5903857"/>
              <a:gd name="connsiteY1481" fmla="*/ 1356853 h 6648395"/>
              <a:gd name="connsiteX1482" fmla="*/ 5593556 w 5903857"/>
              <a:gd name="connsiteY1482" fmla="*/ 1318287 h 6648395"/>
              <a:gd name="connsiteX1483" fmla="*/ 5692798 w 5903857"/>
              <a:gd name="connsiteY1483" fmla="*/ 1316919 h 6648395"/>
              <a:gd name="connsiteX1484" fmla="*/ 5719842 w 5903857"/>
              <a:gd name="connsiteY1484" fmla="*/ 1613006 h 6648395"/>
              <a:gd name="connsiteX1485" fmla="*/ 5728415 w 5903857"/>
              <a:gd name="connsiteY1485" fmla="*/ 1695619 h 6648395"/>
              <a:gd name="connsiteX1486" fmla="*/ 5706175 w 5903857"/>
              <a:gd name="connsiteY1486" fmla="*/ 1610837 h 6648395"/>
              <a:gd name="connsiteX1487" fmla="*/ 5692798 w 5903857"/>
              <a:gd name="connsiteY1487" fmla="*/ 1316919 h 6648395"/>
              <a:gd name="connsiteX1488" fmla="*/ 485028 w 5903857"/>
              <a:gd name="connsiteY1488" fmla="*/ 1304375 h 6648395"/>
              <a:gd name="connsiteX1489" fmla="*/ 485198 w 5903857"/>
              <a:gd name="connsiteY1489" fmla="*/ 1309500 h 6648395"/>
              <a:gd name="connsiteX1490" fmla="*/ 480019 w 5903857"/>
              <a:gd name="connsiteY1490" fmla="*/ 1322560 h 6648395"/>
              <a:gd name="connsiteX1491" fmla="*/ 509165 w 5903857"/>
              <a:gd name="connsiteY1491" fmla="*/ 1320880 h 6648395"/>
              <a:gd name="connsiteX1492" fmla="*/ 508550 w 5903857"/>
              <a:gd name="connsiteY1492" fmla="*/ 1318650 h 6648395"/>
              <a:gd name="connsiteX1493" fmla="*/ 498205 w 5903857"/>
              <a:gd name="connsiteY1493" fmla="*/ 1313307 h 6648395"/>
              <a:gd name="connsiteX1494" fmla="*/ 488799 w 5903857"/>
              <a:gd name="connsiteY1494" fmla="*/ 1309075 h 6648395"/>
              <a:gd name="connsiteX1495" fmla="*/ 5745761 w 5903857"/>
              <a:gd name="connsiteY1495" fmla="*/ 1290694 h 6648395"/>
              <a:gd name="connsiteX1496" fmla="*/ 5753131 w 5903857"/>
              <a:gd name="connsiteY1496" fmla="*/ 1447700 h 6648395"/>
              <a:gd name="connsiteX1497" fmla="*/ 5745761 w 5903857"/>
              <a:gd name="connsiteY1497" fmla="*/ 1290694 h 6648395"/>
              <a:gd name="connsiteX1498" fmla="*/ 448904 w 5903857"/>
              <a:gd name="connsiteY1498" fmla="*/ 1288637 h 6648395"/>
              <a:gd name="connsiteX1499" fmla="*/ 439469 w 5903857"/>
              <a:gd name="connsiteY1499" fmla="*/ 1314853 h 6648395"/>
              <a:gd name="connsiteX1500" fmla="*/ 437761 w 5903857"/>
              <a:gd name="connsiteY1500" fmla="*/ 1323940 h 6648395"/>
              <a:gd name="connsiteX1501" fmla="*/ 448855 w 5903857"/>
              <a:gd name="connsiteY1501" fmla="*/ 1324356 h 6648395"/>
              <a:gd name="connsiteX1502" fmla="*/ 456270 w 5903857"/>
              <a:gd name="connsiteY1502" fmla="*/ 1323929 h 6648395"/>
              <a:gd name="connsiteX1503" fmla="*/ 456531 w 5903857"/>
              <a:gd name="connsiteY1503" fmla="*/ 1315582 h 6648395"/>
              <a:gd name="connsiteX1504" fmla="*/ 448904 w 5903857"/>
              <a:gd name="connsiteY1504" fmla="*/ 1288637 h 6648395"/>
              <a:gd name="connsiteX1505" fmla="*/ 285386 w 5903857"/>
              <a:gd name="connsiteY1505" fmla="*/ 1278867 h 6648395"/>
              <a:gd name="connsiteX1506" fmla="*/ 278160 w 5903857"/>
              <a:gd name="connsiteY1506" fmla="*/ 1348009 h 6648395"/>
              <a:gd name="connsiteX1507" fmla="*/ 274697 w 5903857"/>
              <a:gd name="connsiteY1507" fmla="*/ 1370863 h 6648395"/>
              <a:gd name="connsiteX1508" fmla="*/ 286954 w 5903857"/>
              <a:gd name="connsiteY1508" fmla="*/ 1366398 h 6648395"/>
              <a:gd name="connsiteX1509" fmla="*/ 318297 w 5903857"/>
              <a:gd name="connsiteY1509" fmla="*/ 1362680 h 6648395"/>
              <a:gd name="connsiteX1510" fmla="*/ 318297 w 5903857"/>
              <a:gd name="connsiteY1510" fmla="*/ 1363023 h 6648395"/>
              <a:gd name="connsiteX1511" fmla="*/ 296837 w 5903857"/>
              <a:gd name="connsiteY1511" fmla="*/ 1377967 h 6648395"/>
              <a:gd name="connsiteX1512" fmla="*/ 272187 w 5903857"/>
              <a:gd name="connsiteY1512" fmla="*/ 1387428 h 6648395"/>
              <a:gd name="connsiteX1513" fmla="*/ 265246 w 5903857"/>
              <a:gd name="connsiteY1513" fmla="*/ 1433236 h 6648395"/>
              <a:gd name="connsiteX1514" fmla="*/ 225566 w 5903857"/>
              <a:gd name="connsiteY1514" fmla="*/ 1571280 h 6648395"/>
              <a:gd name="connsiteX1515" fmla="*/ 251169 w 5903857"/>
              <a:gd name="connsiteY1515" fmla="*/ 1416910 h 6648395"/>
              <a:gd name="connsiteX1516" fmla="*/ 254987 w 5903857"/>
              <a:gd name="connsiteY1516" fmla="*/ 1395981 h 6648395"/>
              <a:gd name="connsiteX1517" fmla="*/ 246782 w 5903857"/>
              <a:gd name="connsiteY1517" fmla="*/ 1400143 h 6648395"/>
              <a:gd name="connsiteX1518" fmla="*/ 231396 w 5903857"/>
              <a:gd name="connsiteY1518" fmla="*/ 1421643 h 6648395"/>
              <a:gd name="connsiteX1519" fmla="*/ 257170 w 5903857"/>
              <a:gd name="connsiteY1519" fmla="*/ 1377249 h 6648395"/>
              <a:gd name="connsiteX1520" fmla="*/ 258492 w 5903857"/>
              <a:gd name="connsiteY1520" fmla="*/ 1376768 h 6648395"/>
              <a:gd name="connsiteX1521" fmla="*/ 264108 w 5903857"/>
              <a:gd name="connsiteY1521" fmla="*/ 1345984 h 6648395"/>
              <a:gd name="connsiteX1522" fmla="*/ 285386 w 5903857"/>
              <a:gd name="connsiteY1522" fmla="*/ 1278867 h 6648395"/>
              <a:gd name="connsiteX1523" fmla="*/ 5668287 w 5903857"/>
              <a:gd name="connsiteY1523" fmla="*/ 1194195 h 6648395"/>
              <a:gd name="connsiteX1524" fmla="*/ 5658346 w 5903857"/>
              <a:gd name="connsiteY1524" fmla="*/ 1368511 h 6648395"/>
              <a:gd name="connsiteX1525" fmla="*/ 5634521 w 5903857"/>
              <a:gd name="connsiteY1525" fmla="*/ 1229161 h 6648395"/>
              <a:gd name="connsiteX1526" fmla="*/ 5634007 w 5903857"/>
              <a:gd name="connsiteY1526" fmla="*/ 1228475 h 6648395"/>
              <a:gd name="connsiteX1527" fmla="*/ 5668287 w 5903857"/>
              <a:gd name="connsiteY1527" fmla="*/ 1194195 h 6648395"/>
              <a:gd name="connsiteX1528" fmla="*/ 5893510 w 5903857"/>
              <a:gd name="connsiteY1528" fmla="*/ 1168484 h 6648395"/>
              <a:gd name="connsiteX1529" fmla="*/ 5881683 w 5903857"/>
              <a:gd name="connsiteY1529" fmla="*/ 1301493 h 6648395"/>
              <a:gd name="connsiteX1530" fmla="*/ 5893510 w 5903857"/>
              <a:gd name="connsiteY1530" fmla="*/ 1168484 h 6648395"/>
              <a:gd name="connsiteX1531" fmla="*/ 197115 w 5903857"/>
              <a:gd name="connsiteY1531" fmla="*/ 1161111 h 6648395"/>
              <a:gd name="connsiteX1532" fmla="*/ 147580 w 5903857"/>
              <a:gd name="connsiteY1532" fmla="*/ 1199505 h 6648395"/>
              <a:gd name="connsiteX1533" fmla="*/ 197115 w 5903857"/>
              <a:gd name="connsiteY1533" fmla="*/ 1161111 h 6648395"/>
              <a:gd name="connsiteX1534" fmla="*/ 341178 w 5903857"/>
              <a:gd name="connsiteY1534" fmla="*/ 1135616 h 6648395"/>
              <a:gd name="connsiteX1535" fmla="*/ 331465 w 5903857"/>
              <a:gd name="connsiteY1535" fmla="*/ 1144651 h 6648395"/>
              <a:gd name="connsiteX1536" fmla="*/ 306470 w 5903857"/>
              <a:gd name="connsiteY1536" fmla="*/ 1155111 h 6648395"/>
              <a:gd name="connsiteX1537" fmla="*/ 301156 w 5903857"/>
              <a:gd name="connsiteY1537" fmla="*/ 1191449 h 6648395"/>
              <a:gd name="connsiteX1538" fmla="*/ 291781 w 5903857"/>
              <a:gd name="connsiteY1538" fmla="*/ 1193098 h 6648395"/>
              <a:gd name="connsiteX1539" fmla="*/ 287101 w 5903857"/>
              <a:gd name="connsiteY1539" fmla="*/ 1201390 h 6648395"/>
              <a:gd name="connsiteX1540" fmla="*/ 309614 w 5903857"/>
              <a:gd name="connsiteY1540" fmla="*/ 1137950 h 6648395"/>
              <a:gd name="connsiteX1541" fmla="*/ 341779 w 5903857"/>
              <a:gd name="connsiteY1541" fmla="*/ 1135057 h 6648395"/>
              <a:gd name="connsiteX1542" fmla="*/ 341779 w 5903857"/>
              <a:gd name="connsiteY1542" fmla="*/ 1135572 h 6648395"/>
              <a:gd name="connsiteX1543" fmla="*/ 341178 w 5903857"/>
              <a:gd name="connsiteY1543" fmla="*/ 1135616 h 6648395"/>
              <a:gd name="connsiteX1544" fmla="*/ 5756388 w 5903857"/>
              <a:gd name="connsiteY1544" fmla="*/ 1132832 h 6648395"/>
              <a:gd name="connsiteX1545" fmla="*/ 5744561 w 5903857"/>
              <a:gd name="connsiteY1545" fmla="*/ 1265841 h 6648395"/>
              <a:gd name="connsiteX1546" fmla="*/ 5756388 w 5903857"/>
              <a:gd name="connsiteY1546" fmla="*/ 1132832 h 6648395"/>
              <a:gd name="connsiteX1547" fmla="*/ 5531183 w 5903857"/>
              <a:gd name="connsiteY1547" fmla="*/ 1120172 h 6648395"/>
              <a:gd name="connsiteX1548" fmla="*/ 5521986 w 5903857"/>
              <a:gd name="connsiteY1548" fmla="*/ 1123662 h 6648395"/>
              <a:gd name="connsiteX1549" fmla="*/ 5516610 w 5903857"/>
              <a:gd name="connsiteY1549" fmla="*/ 1121145 h 6648395"/>
              <a:gd name="connsiteX1550" fmla="*/ 5515902 w 5903857"/>
              <a:gd name="connsiteY1550" fmla="*/ 1129228 h 6648395"/>
              <a:gd name="connsiteX1551" fmla="*/ 5515144 w 5903857"/>
              <a:gd name="connsiteY1551" fmla="*/ 1144873 h 6648395"/>
              <a:gd name="connsiteX1552" fmla="*/ 5518214 w 5903857"/>
              <a:gd name="connsiteY1552" fmla="*/ 1161901 h 6648395"/>
              <a:gd name="connsiteX1553" fmla="*/ 5523150 w 5903857"/>
              <a:gd name="connsiteY1553" fmla="*/ 1154747 h 6648395"/>
              <a:gd name="connsiteX1554" fmla="*/ 5529598 w 5903857"/>
              <a:gd name="connsiteY1554" fmla="*/ 1134338 h 6648395"/>
              <a:gd name="connsiteX1555" fmla="*/ 5472203 w 5903857"/>
              <a:gd name="connsiteY1555" fmla="*/ 1113289 h 6648395"/>
              <a:gd name="connsiteX1556" fmla="*/ 5461691 w 5903857"/>
              <a:gd name="connsiteY1556" fmla="*/ 1123078 h 6648395"/>
              <a:gd name="connsiteX1557" fmla="*/ 5468496 w 5903857"/>
              <a:gd name="connsiteY1557" fmla="*/ 1185822 h 6648395"/>
              <a:gd name="connsiteX1558" fmla="*/ 5472545 w 5903857"/>
              <a:gd name="connsiteY1558" fmla="*/ 1185792 h 6648395"/>
              <a:gd name="connsiteX1559" fmla="*/ 5474734 w 5903857"/>
              <a:gd name="connsiteY1559" fmla="*/ 1191670 h 6648395"/>
              <a:gd name="connsiteX1560" fmla="*/ 5474602 w 5903857"/>
              <a:gd name="connsiteY1560" fmla="*/ 1191789 h 6648395"/>
              <a:gd name="connsiteX1561" fmla="*/ 5477195 w 5903857"/>
              <a:gd name="connsiteY1561" fmla="*/ 1194773 h 6648395"/>
              <a:gd name="connsiteX1562" fmla="*/ 5470660 w 5903857"/>
              <a:gd name="connsiteY1562" fmla="*/ 1219391 h 6648395"/>
              <a:gd name="connsiteX1563" fmla="*/ 5492492 w 5903857"/>
              <a:gd name="connsiteY1563" fmla="*/ 1203065 h 6648395"/>
              <a:gd name="connsiteX1564" fmla="*/ 5493738 w 5903857"/>
              <a:gd name="connsiteY1564" fmla="*/ 1201067 h 6648395"/>
              <a:gd name="connsiteX1565" fmla="*/ 5489343 w 5903857"/>
              <a:gd name="connsiteY1565" fmla="*/ 1202076 h 6648395"/>
              <a:gd name="connsiteX1566" fmla="*/ 5501162 w 5903857"/>
              <a:gd name="connsiteY1566" fmla="*/ 1179265 h 6648395"/>
              <a:gd name="connsiteX1567" fmla="*/ 5501452 w 5903857"/>
              <a:gd name="connsiteY1567" fmla="*/ 1170233 h 6648395"/>
              <a:gd name="connsiteX1568" fmla="*/ 5494616 w 5903857"/>
              <a:gd name="connsiteY1568" fmla="*/ 1136789 h 6648395"/>
              <a:gd name="connsiteX1569" fmla="*/ 5491663 w 5903857"/>
              <a:gd name="connsiteY1569" fmla="*/ 1130061 h 6648395"/>
              <a:gd name="connsiteX1570" fmla="*/ 5472203 w 5903857"/>
              <a:gd name="connsiteY1570" fmla="*/ 1113289 h 6648395"/>
              <a:gd name="connsiteX1571" fmla="*/ 5458483 w 5903857"/>
              <a:gd name="connsiteY1571" fmla="*/ 1091700 h 6648395"/>
              <a:gd name="connsiteX1572" fmla="*/ 5458426 w 5903857"/>
              <a:gd name="connsiteY1572" fmla="*/ 1092981 h 6648395"/>
              <a:gd name="connsiteX1573" fmla="*/ 5458607 w 5903857"/>
              <a:gd name="connsiteY1573" fmla="*/ 1094652 h 6648395"/>
              <a:gd name="connsiteX1574" fmla="*/ 5462947 w 5903857"/>
              <a:gd name="connsiteY1574" fmla="*/ 1096149 h 6648395"/>
              <a:gd name="connsiteX1575" fmla="*/ 5524652 w 5903857"/>
              <a:gd name="connsiteY1575" fmla="*/ 1010108 h 6648395"/>
              <a:gd name="connsiteX1576" fmla="*/ 5522292 w 5903857"/>
              <a:gd name="connsiteY1576" fmla="*/ 1055792 h 6648395"/>
              <a:gd name="connsiteX1577" fmla="*/ 5521976 w 5903857"/>
              <a:gd name="connsiteY1577" fmla="*/ 1059444 h 6648395"/>
              <a:gd name="connsiteX1578" fmla="*/ 5523108 w 5903857"/>
              <a:gd name="connsiteY1578" fmla="*/ 1061376 h 6648395"/>
              <a:gd name="connsiteX1579" fmla="*/ 5535126 w 5903857"/>
              <a:gd name="connsiteY1579" fmla="*/ 1084936 h 6648395"/>
              <a:gd name="connsiteX1580" fmla="*/ 5535386 w 5903857"/>
              <a:gd name="connsiteY1580" fmla="*/ 1082612 h 6648395"/>
              <a:gd name="connsiteX1581" fmla="*/ 5524994 w 5903857"/>
              <a:gd name="connsiteY1581" fmla="*/ 1010108 h 6648395"/>
              <a:gd name="connsiteX1582" fmla="*/ 449420 w 5903857"/>
              <a:gd name="connsiteY1582" fmla="*/ 991443 h 6648395"/>
              <a:gd name="connsiteX1583" fmla="*/ 373488 w 5903857"/>
              <a:gd name="connsiteY1583" fmla="*/ 1013876 h 6648395"/>
              <a:gd name="connsiteX1584" fmla="*/ 387372 w 5903857"/>
              <a:gd name="connsiteY1584" fmla="*/ 1003934 h 6648395"/>
              <a:gd name="connsiteX1585" fmla="*/ 379426 w 5903857"/>
              <a:gd name="connsiteY1585" fmla="*/ 995576 h 6648395"/>
              <a:gd name="connsiteX1586" fmla="*/ 369899 w 5903857"/>
              <a:gd name="connsiteY1586" fmla="*/ 995472 h 6648395"/>
              <a:gd name="connsiteX1587" fmla="*/ 359740 w 5903857"/>
              <a:gd name="connsiteY1587" fmla="*/ 1028504 h 6648395"/>
              <a:gd name="connsiteX1588" fmla="*/ 351357 w 5903857"/>
              <a:gd name="connsiteY1588" fmla="*/ 1066234 h 6648395"/>
              <a:gd name="connsiteX1589" fmla="*/ 365770 w 5903857"/>
              <a:gd name="connsiteY1589" fmla="*/ 1055494 h 6648395"/>
              <a:gd name="connsiteX1590" fmla="*/ 407983 w 5903857"/>
              <a:gd name="connsiteY1590" fmla="*/ 1027117 h 6648395"/>
              <a:gd name="connsiteX1591" fmla="*/ 446294 w 5903857"/>
              <a:gd name="connsiteY1591" fmla="*/ 1012973 h 6648395"/>
              <a:gd name="connsiteX1592" fmla="*/ 452453 w 5903857"/>
              <a:gd name="connsiteY1592" fmla="*/ 991705 h 6648395"/>
              <a:gd name="connsiteX1593" fmla="*/ 568136 w 5903857"/>
              <a:gd name="connsiteY1593" fmla="*/ 944187 h 6648395"/>
              <a:gd name="connsiteX1594" fmla="*/ 565543 w 5903857"/>
              <a:gd name="connsiteY1594" fmla="*/ 956629 h 6648395"/>
              <a:gd name="connsiteX1595" fmla="*/ 560820 w 5903857"/>
              <a:gd name="connsiteY1595" fmla="*/ 979020 h 6648395"/>
              <a:gd name="connsiteX1596" fmla="*/ 569509 w 5903857"/>
              <a:gd name="connsiteY1596" fmla="*/ 977517 h 6648395"/>
              <a:gd name="connsiteX1597" fmla="*/ 600567 w 5903857"/>
              <a:gd name="connsiteY1597" fmla="*/ 967391 h 6648395"/>
              <a:gd name="connsiteX1598" fmla="*/ 610432 w 5903857"/>
              <a:gd name="connsiteY1598" fmla="*/ 967175 h 6648395"/>
              <a:gd name="connsiteX1599" fmla="*/ 612687 w 5903857"/>
              <a:gd name="connsiteY1599" fmla="*/ 956629 h 6648395"/>
              <a:gd name="connsiteX1600" fmla="*/ 584271 w 5903857"/>
              <a:gd name="connsiteY1600" fmla="*/ 945529 h 6648395"/>
              <a:gd name="connsiteX1601" fmla="*/ 5553295 w 5903857"/>
              <a:gd name="connsiteY1601" fmla="*/ 899077 h 6648395"/>
              <a:gd name="connsiteX1602" fmla="*/ 5551390 w 5903857"/>
              <a:gd name="connsiteY1602" fmla="*/ 992453 h 6648395"/>
              <a:gd name="connsiteX1603" fmla="*/ 5557561 w 5903857"/>
              <a:gd name="connsiteY1603" fmla="*/ 934177 h 6648395"/>
              <a:gd name="connsiteX1604" fmla="*/ 5553295 w 5903857"/>
              <a:gd name="connsiteY1604" fmla="*/ 899077 h 6648395"/>
              <a:gd name="connsiteX1605" fmla="*/ 5599212 w 5903857"/>
              <a:gd name="connsiteY1605" fmla="*/ 857731 h 6648395"/>
              <a:gd name="connsiteX1606" fmla="*/ 5602983 w 5903857"/>
              <a:gd name="connsiteY1606" fmla="*/ 940518 h 6648395"/>
              <a:gd name="connsiteX1607" fmla="*/ 5599212 w 5903857"/>
              <a:gd name="connsiteY1607" fmla="*/ 857731 h 6648395"/>
              <a:gd name="connsiteX1608" fmla="*/ 502210 w 5903857"/>
              <a:gd name="connsiteY1608" fmla="*/ 855673 h 6648395"/>
              <a:gd name="connsiteX1609" fmla="*/ 505295 w 5903857"/>
              <a:gd name="connsiteY1609" fmla="*/ 930062 h 6648395"/>
              <a:gd name="connsiteX1610" fmla="*/ 502210 w 5903857"/>
              <a:gd name="connsiteY1610" fmla="*/ 855673 h 6648395"/>
              <a:gd name="connsiteX1611" fmla="*/ 593149 w 5903857"/>
              <a:gd name="connsiteY1611" fmla="*/ 808296 h 6648395"/>
              <a:gd name="connsiteX1612" fmla="*/ 588511 w 5903857"/>
              <a:gd name="connsiteY1612" fmla="*/ 846401 h 6648395"/>
              <a:gd name="connsiteX1613" fmla="*/ 574336 w 5903857"/>
              <a:gd name="connsiteY1613" fmla="*/ 914432 h 6648395"/>
              <a:gd name="connsiteX1614" fmla="*/ 579935 w 5903857"/>
              <a:gd name="connsiteY1614" fmla="*/ 911786 h 6648395"/>
              <a:gd name="connsiteX1615" fmla="*/ 624677 w 5903857"/>
              <a:gd name="connsiteY1615" fmla="*/ 906880 h 6648395"/>
              <a:gd name="connsiteX1616" fmla="*/ 633644 w 5903857"/>
              <a:gd name="connsiteY1616" fmla="*/ 872822 h 6648395"/>
              <a:gd name="connsiteX1617" fmla="*/ 631532 w 5903857"/>
              <a:gd name="connsiteY1617" fmla="*/ 871274 h 6648395"/>
              <a:gd name="connsiteX1618" fmla="*/ 635670 w 5903857"/>
              <a:gd name="connsiteY1618" fmla="*/ 862998 h 6648395"/>
              <a:gd name="connsiteX1619" fmla="*/ 636344 w 5903857"/>
              <a:gd name="connsiteY1619" fmla="*/ 862569 h 6648395"/>
              <a:gd name="connsiteX1620" fmla="*/ 637618 w 5903857"/>
              <a:gd name="connsiteY1620" fmla="*/ 857730 h 6648395"/>
              <a:gd name="connsiteX1621" fmla="*/ 620478 w 5903857"/>
              <a:gd name="connsiteY1621" fmla="*/ 899895 h 6648395"/>
              <a:gd name="connsiteX1622" fmla="*/ 614889 w 5903857"/>
              <a:gd name="connsiteY1622" fmla="*/ 859913 h 6648395"/>
              <a:gd name="connsiteX1623" fmla="*/ 617012 w 5903857"/>
              <a:gd name="connsiteY1623" fmla="*/ 844544 h 6648395"/>
              <a:gd name="connsiteX1624" fmla="*/ 613795 w 5903857"/>
              <a:gd name="connsiteY1624" fmla="*/ 842130 h 6648395"/>
              <a:gd name="connsiteX1625" fmla="*/ 618286 w 5903857"/>
              <a:gd name="connsiteY1625" fmla="*/ 832649 h 6648395"/>
              <a:gd name="connsiteX1626" fmla="*/ 618664 w 5903857"/>
              <a:gd name="connsiteY1626" fmla="*/ 832586 h 6648395"/>
              <a:gd name="connsiteX1627" fmla="*/ 621142 w 5903857"/>
              <a:gd name="connsiteY1627" fmla="*/ 814644 h 6648395"/>
              <a:gd name="connsiteX1628" fmla="*/ 621544 w 5903857"/>
              <a:gd name="connsiteY1628" fmla="*/ 813881 h 6648395"/>
              <a:gd name="connsiteX1629" fmla="*/ 607581 w 5903857"/>
              <a:gd name="connsiteY1629" fmla="*/ 810613 h 6648395"/>
              <a:gd name="connsiteX1630" fmla="*/ 452162 w 5903857"/>
              <a:gd name="connsiteY1630" fmla="*/ 791738 h 6648395"/>
              <a:gd name="connsiteX1631" fmla="*/ 481815 w 5903857"/>
              <a:gd name="connsiteY1631" fmla="*/ 807507 h 6648395"/>
              <a:gd name="connsiteX1632" fmla="*/ 411540 w 5903857"/>
              <a:gd name="connsiteY1632" fmla="*/ 804700 h 6648395"/>
              <a:gd name="connsiteX1633" fmla="*/ 383161 w 5903857"/>
              <a:gd name="connsiteY1633" fmla="*/ 796871 h 6648395"/>
              <a:gd name="connsiteX1634" fmla="*/ 395493 w 5903857"/>
              <a:gd name="connsiteY1634" fmla="*/ 828445 h 6648395"/>
              <a:gd name="connsiteX1635" fmla="*/ 401084 w 5903857"/>
              <a:gd name="connsiteY1635" fmla="*/ 824476 h 6648395"/>
              <a:gd name="connsiteX1636" fmla="*/ 408797 w 5903857"/>
              <a:gd name="connsiteY1636" fmla="*/ 832874 h 6648395"/>
              <a:gd name="connsiteX1637" fmla="*/ 400463 w 5903857"/>
              <a:gd name="connsiteY1637" fmla="*/ 846134 h 6648395"/>
              <a:gd name="connsiteX1638" fmla="*/ 397327 w 5903857"/>
              <a:gd name="connsiteY1638" fmla="*/ 846625 h 6648395"/>
              <a:gd name="connsiteX1639" fmla="*/ 399114 w 5903857"/>
              <a:gd name="connsiteY1639" fmla="*/ 865976 h 6648395"/>
              <a:gd name="connsiteX1640" fmla="*/ 385292 w 5903857"/>
              <a:gd name="connsiteY1640" fmla="*/ 945424 h 6648395"/>
              <a:gd name="connsiteX1641" fmla="*/ 374078 w 5903857"/>
              <a:gd name="connsiteY1641" fmla="*/ 981883 h 6648395"/>
              <a:gd name="connsiteX1642" fmla="*/ 391132 w 5903857"/>
              <a:gd name="connsiteY1642" fmla="*/ 978042 h 6648395"/>
              <a:gd name="connsiteX1643" fmla="*/ 440078 w 5903857"/>
              <a:gd name="connsiteY1643" fmla="*/ 963440 h 6648395"/>
              <a:gd name="connsiteX1644" fmla="*/ 461629 w 5903857"/>
              <a:gd name="connsiteY1644" fmla="*/ 960018 h 6648395"/>
              <a:gd name="connsiteX1645" fmla="*/ 472075 w 5903857"/>
              <a:gd name="connsiteY1645" fmla="*/ 923942 h 6648395"/>
              <a:gd name="connsiteX1646" fmla="*/ 485152 w 5903857"/>
              <a:gd name="connsiteY1646" fmla="*/ 842957 h 6648395"/>
              <a:gd name="connsiteX1647" fmla="*/ 478842 w 5903857"/>
              <a:gd name="connsiteY1647" fmla="*/ 847596 h 6648395"/>
              <a:gd name="connsiteX1648" fmla="*/ 416510 w 5903857"/>
              <a:gd name="connsiteY1648" fmla="*/ 841787 h 6648395"/>
              <a:gd name="connsiteX1649" fmla="*/ 451155 w 5903857"/>
              <a:gd name="connsiteY1649" fmla="*/ 824133 h 6648395"/>
              <a:gd name="connsiteX1650" fmla="*/ 486656 w 5903857"/>
              <a:gd name="connsiteY1650" fmla="*/ 833642 h 6648395"/>
              <a:gd name="connsiteX1651" fmla="*/ 491069 w 5903857"/>
              <a:gd name="connsiteY1651" fmla="*/ 806309 h 6648395"/>
              <a:gd name="connsiteX1652" fmla="*/ 490934 w 5903857"/>
              <a:gd name="connsiteY1652" fmla="*/ 798529 h 6648395"/>
              <a:gd name="connsiteX1653" fmla="*/ 478545 w 5903857"/>
              <a:gd name="connsiteY1653" fmla="*/ 797043 h 6648395"/>
              <a:gd name="connsiteX1654" fmla="*/ 452162 w 5903857"/>
              <a:gd name="connsiteY1654" fmla="*/ 791738 h 6648395"/>
              <a:gd name="connsiteX1655" fmla="*/ 5503741 w 5903857"/>
              <a:gd name="connsiteY1655" fmla="*/ 754375 h 6648395"/>
              <a:gd name="connsiteX1656" fmla="*/ 5480066 w 5903857"/>
              <a:gd name="connsiteY1656" fmla="*/ 864201 h 6648395"/>
              <a:gd name="connsiteX1657" fmla="*/ 5468938 w 5903857"/>
              <a:gd name="connsiteY1657" fmla="*/ 941769 h 6648395"/>
              <a:gd name="connsiteX1658" fmla="*/ 5483000 w 5903857"/>
              <a:gd name="connsiteY1658" fmla="*/ 940172 h 6648395"/>
              <a:gd name="connsiteX1659" fmla="*/ 5487799 w 5903857"/>
              <a:gd name="connsiteY1659" fmla="*/ 985080 h 6648395"/>
              <a:gd name="connsiteX1660" fmla="*/ 5489856 w 5903857"/>
              <a:gd name="connsiteY1660" fmla="*/ 1002220 h 6648395"/>
              <a:gd name="connsiteX1661" fmla="*/ 5465345 w 5903857"/>
              <a:gd name="connsiteY1661" fmla="*/ 1050385 h 6648395"/>
              <a:gd name="connsiteX1662" fmla="*/ 5489899 w 5903857"/>
              <a:gd name="connsiteY1662" fmla="*/ 1056426 h 6648395"/>
              <a:gd name="connsiteX1663" fmla="*/ 5497319 w 5903857"/>
              <a:gd name="connsiteY1663" fmla="*/ 1051163 h 6648395"/>
              <a:gd name="connsiteX1664" fmla="*/ 5501494 w 5903857"/>
              <a:gd name="connsiteY1664" fmla="*/ 1018868 h 6648395"/>
              <a:gd name="connsiteX1665" fmla="*/ 5503741 w 5903857"/>
              <a:gd name="connsiteY1665" fmla="*/ 754375 h 6648395"/>
              <a:gd name="connsiteX1666" fmla="*/ 599046 w 5903857"/>
              <a:gd name="connsiteY1666" fmla="*/ 718685 h 6648395"/>
              <a:gd name="connsiteX1667" fmla="*/ 587722 w 5903857"/>
              <a:gd name="connsiteY1667" fmla="*/ 727512 h 6648395"/>
              <a:gd name="connsiteX1668" fmla="*/ 596310 w 5903857"/>
              <a:gd name="connsiteY1668" fmla="*/ 735691 h 6648395"/>
              <a:gd name="connsiteX1669" fmla="*/ 596290 w 5903857"/>
              <a:gd name="connsiteY1669" fmla="*/ 736761 h 6648395"/>
              <a:gd name="connsiteX1670" fmla="*/ 602252 w 5903857"/>
              <a:gd name="connsiteY1670" fmla="*/ 741367 h 6648395"/>
              <a:gd name="connsiteX1671" fmla="*/ 657160 w 5903857"/>
              <a:gd name="connsiteY1671" fmla="*/ 722662 h 6648395"/>
              <a:gd name="connsiteX1672" fmla="*/ 599046 w 5903857"/>
              <a:gd name="connsiteY1672" fmla="*/ 718685 h 6648395"/>
              <a:gd name="connsiteX1673" fmla="*/ 493224 w 5903857"/>
              <a:gd name="connsiteY1673" fmla="*/ 704333 h 6648395"/>
              <a:gd name="connsiteX1674" fmla="*/ 478387 w 5903857"/>
              <a:gd name="connsiteY1674" fmla="*/ 719406 h 6648395"/>
              <a:gd name="connsiteX1675" fmla="*/ 489433 w 5903857"/>
              <a:gd name="connsiteY1675" fmla="*/ 721389 h 6648395"/>
              <a:gd name="connsiteX1676" fmla="*/ 489398 w 5903857"/>
              <a:gd name="connsiteY1676" fmla="*/ 719730 h 6648395"/>
              <a:gd name="connsiteX1677" fmla="*/ 1414447 w 5903857"/>
              <a:gd name="connsiteY1677" fmla="*/ 682383 h 6648395"/>
              <a:gd name="connsiteX1678" fmla="*/ 1394706 w 5903857"/>
              <a:gd name="connsiteY1678" fmla="*/ 688553 h 6648395"/>
              <a:gd name="connsiteX1679" fmla="*/ 1437492 w 5903857"/>
              <a:gd name="connsiteY1679" fmla="*/ 694124 h 6648395"/>
              <a:gd name="connsiteX1680" fmla="*/ 1441843 w 5903857"/>
              <a:gd name="connsiteY1680" fmla="*/ 693836 h 6648395"/>
              <a:gd name="connsiteX1681" fmla="*/ 1440019 w 5903857"/>
              <a:gd name="connsiteY1681" fmla="*/ 692648 h 6648395"/>
              <a:gd name="connsiteX1682" fmla="*/ 1423157 w 5903857"/>
              <a:gd name="connsiteY1682" fmla="*/ 692327 h 6648395"/>
              <a:gd name="connsiteX1683" fmla="*/ 1424830 w 5903857"/>
              <a:gd name="connsiteY1683" fmla="*/ 682960 h 6648395"/>
              <a:gd name="connsiteX1684" fmla="*/ 2266287 w 5903857"/>
              <a:gd name="connsiteY1684" fmla="*/ 681676 h 6648395"/>
              <a:gd name="connsiteX1685" fmla="*/ 2252404 w 5903857"/>
              <a:gd name="connsiteY1685" fmla="*/ 691810 h 6648395"/>
              <a:gd name="connsiteX1686" fmla="*/ 2282913 w 5903857"/>
              <a:gd name="connsiteY1686" fmla="*/ 719063 h 6648395"/>
              <a:gd name="connsiteX1687" fmla="*/ 2282913 w 5903857"/>
              <a:gd name="connsiteY1687" fmla="*/ 718377 h 6648395"/>
              <a:gd name="connsiteX1688" fmla="*/ 2275201 w 5903857"/>
              <a:gd name="connsiteY1688" fmla="*/ 709464 h 6648395"/>
              <a:gd name="connsiteX1689" fmla="*/ 2297311 w 5903857"/>
              <a:gd name="connsiteY1689" fmla="*/ 699866 h 6648395"/>
              <a:gd name="connsiteX1690" fmla="*/ 2282228 w 5903857"/>
              <a:gd name="connsiteY1690" fmla="*/ 691124 h 6648395"/>
              <a:gd name="connsiteX1691" fmla="*/ 2289427 w 5903857"/>
              <a:gd name="connsiteY1691" fmla="*/ 682212 h 6648395"/>
              <a:gd name="connsiteX1692" fmla="*/ 2266287 w 5903857"/>
              <a:gd name="connsiteY1692" fmla="*/ 681676 h 6648395"/>
              <a:gd name="connsiteX1693" fmla="*/ 2316508 w 5903857"/>
              <a:gd name="connsiteY1693" fmla="*/ 680034 h 6648395"/>
              <a:gd name="connsiteX1694" fmla="*/ 2304681 w 5903857"/>
              <a:gd name="connsiteY1694" fmla="*/ 690782 h 6648395"/>
              <a:gd name="connsiteX1695" fmla="*/ 2364329 w 5903857"/>
              <a:gd name="connsiteY1695" fmla="*/ 690096 h 6648395"/>
              <a:gd name="connsiteX1696" fmla="*/ 2364329 w 5903857"/>
              <a:gd name="connsiteY1696" fmla="*/ 689410 h 6648395"/>
              <a:gd name="connsiteX1697" fmla="*/ 2316508 w 5903857"/>
              <a:gd name="connsiteY1697" fmla="*/ 680034 h 6648395"/>
              <a:gd name="connsiteX1698" fmla="*/ 390114 w 5903857"/>
              <a:gd name="connsiteY1698" fmla="*/ 662500 h 6648395"/>
              <a:gd name="connsiteX1699" fmla="*/ 383772 w 5903857"/>
              <a:gd name="connsiteY1699" fmla="*/ 671927 h 6648395"/>
              <a:gd name="connsiteX1700" fmla="*/ 398342 w 5903857"/>
              <a:gd name="connsiteY1700" fmla="*/ 680155 h 6648395"/>
              <a:gd name="connsiteX1701" fmla="*/ 357548 w 5903857"/>
              <a:gd name="connsiteY1701" fmla="*/ 700894 h 6648395"/>
              <a:gd name="connsiteX1702" fmla="*/ 390114 w 5903857"/>
              <a:gd name="connsiteY1702" fmla="*/ 662500 h 6648395"/>
              <a:gd name="connsiteX1703" fmla="*/ 2356102 w 5903857"/>
              <a:gd name="connsiteY1703" fmla="*/ 653587 h 6648395"/>
              <a:gd name="connsiteX1704" fmla="*/ 2356102 w 5903857"/>
              <a:gd name="connsiteY1704" fmla="*/ 654273 h 6648395"/>
              <a:gd name="connsiteX1705" fmla="*/ 2355954 w 5903857"/>
              <a:gd name="connsiteY1705" fmla="*/ 653619 h 6648395"/>
              <a:gd name="connsiteX1706" fmla="*/ 2242015 w 5903857"/>
              <a:gd name="connsiteY1706" fmla="*/ 645179 h 6648395"/>
              <a:gd name="connsiteX1707" fmla="*/ 2273658 w 5903857"/>
              <a:gd name="connsiteY1707" fmla="*/ 646388 h 6648395"/>
              <a:gd name="connsiteX1708" fmla="*/ 2242015 w 5903857"/>
              <a:gd name="connsiteY1708" fmla="*/ 645179 h 6648395"/>
              <a:gd name="connsiteX1709" fmla="*/ 2381084 w 5903857"/>
              <a:gd name="connsiteY1709" fmla="*/ 633833 h 6648395"/>
              <a:gd name="connsiteX1710" fmla="*/ 2348561 w 5903857"/>
              <a:gd name="connsiteY1710" fmla="*/ 644674 h 6648395"/>
              <a:gd name="connsiteX1711" fmla="*/ 2354452 w 5903857"/>
              <a:gd name="connsiteY1711" fmla="*/ 646967 h 6648395"/>
              <a:gd name="connsiteX1712" fmla="*/ 2355954 w 5903857"/>
              <a:gd name="connsiteY1712" fmla="*/ 653619 h 6648395"/>
              <a:gd name="connsiteX1713" fmla="*/ 2346610 w 5903857"/>
              <a:gd name="connsiteY1713" fmla="*/ 655601 h 6648395"/>
              <a:gd name="connsiteX1714" fmla="*/ 2341361 w 5903857"/>
              <a:gd name="connsiteY1714" fmla="*/ 663014 h 6648395"/>
              <a:gd name="connsiteX1715" fmla="*/ 2363473 w 5903857"/>
              <a:gd name="connsiteY1715" fmla="*/ 644503 h 6648395"/>
              <a:gd name="connsiteX1716" fmla="*/ 2393811 w 5903857"/>
              <a:gd name="connsiteY1716" fmla="*/ 661643 h 6648395"/>
              <a:gd name="connsiteX1717" fmla="*/ 2423121 w 5903857"/>
              <a:gd name="connsiteY1717" fmla="*/ 634047 h 6648395"/>
              <a:gd name="connsiteX1718" fmla="*/ 2381084 w 5903857"/>
              <a:gd name="connsiteY1718" fmla="*/ 633833 h 6648395"/>
              <a:gd name="connsiteX1719" fmla="*/ 2646972 w 5903857"/>
              <a:gd name="connsiteY1719" fmla="*/ 631305 h 6648395"/>
              <a:gd name="connsiteX1720" fmla="*/ 2565899 w 5903857"/>
              <a:gd name="connsiteY1720" fmla="*/ 695752 h 6648395"/>
              <a:gd name="connsiteX1721" fmla="*/ 2647487 w 5903857"/>
              <a:gd name="connsiteY1721" fmla="*/ 676727 h 6648395"/>
              <a:gd name="connsiteX1722" fmla="*/ 2610121 w 5903857"/>
              <a:gd name="connsiteY1722" fmla="*/ 668157 h 6648395"/>
              <a:gd name="connsiteX1723" fmla="*/ 2654514 w 5903857"/>
              <a:gd name="connsiteY1723" fmla="*/ 640561 h 6648395"/>
              <a:gd name="connsiteX1724" fmla="*/ 2632232 w 5903857"/>
              <a:gd name="connsiteY1724" fmla="*/ 640561 h 6648395"/>
              <a:gd name="connsiteX1725" fmla="*/ 2646972 w 5903857"/>
              <a:gd name="connsiteY1725" fmla="*/ 631305 h 6648395"/>
              <a:gd name="connsiteX1726" fmla="*/ 1552396 w 5903857"/>
              <a:gd name="connsiteY1726" fmla="*/ 611798 h 6648395"/>
              <a:gd name="connsiteX1727" fmla="*/ 1543997 w 5903857"/>
              <a:gd name="connsiteY1727" fmla="*/ 613822 h 6648395"/>
              <a:gd name="connsiteX1728" fmla="*/ 1553069 w 5903857"/>
              <a:gd name="connsiteY1728" fmla="*/ 614079 h 6648395"/>
              <a:gd name="connsiteX1729" fmla="*/ 1552555 w 5903857"/>
              <a:gd name="connsiteY1729" fmla="*/ 611955 h 6648395"/>
              <a:gd name="connsiteX1730" fmla="*/ 1627063 w 5903857"/>
              <a:gd name="connsiteY1730" fmla="*/ 598366 h 6648395"/>
              <a:gd name="connsiteX1731" fmla="*/ 1625822 w 5903857"/>
              <a:gd name="connsiteY1731" fmla="*/ 598532 h 6648395"/>
              <a:gd name="connsiteX1732" fmla="*/ 1626269 w 5903857"/>
              <a:gd name="connsiteY1732" fmla="*/ 601483 h 6648395"/>
              <a:gd name="connsiteX1733" fmla="*/ 2001756 w 5903857"/>
              <a:gd name="connsiteY1733" fmla="*/ 598262 h 6648395"/>
              <a:gd name="connsiteX1734" fmla="*/ 1971133 w 5903857"/>
              <a:gd name="connsiteY1734" fmla="*/ 600624 h 6648395"/>
              <a:gd name="connsiteX1735" fmla="*/ 2001756 w 5903857"/>
              <a:gd name="connsiteY1735" fmla="*/ 598262 h 6648395"/>
              <a:gd name="connsiteX1736" fmla="*/ 1919945 w 5903857"/>
              <a:gd name="connsiteY1736" fmla="*/ 585074 h 6648395"/>
              <a:gd name="connsiteX1737" fmla="*/ 1926265 w 5903857"/>
              <a:gd name="connsiteY1737" fmla="*/ 585887 h 6648395"/>
              <a:gd name="connsiteX1738" fmla="*/ 1926225 w 5903857"/>
              <a:gd name="connsiteY1738" fmla="*/ 586055 h 6648395"/>
              <a:gd name="connsiteX1739" fmla="*/ 1926359 w 5903857"/>
              <a:gd name="connsiteY1739" fmla="*/ 585899 h 6648395"/>
              <a:gd name="connsiteX1740" fmla="*/ 1941432 w 5903857"/>
              <a:gd name="connsiteY1740" fmla="*/ 587837 h 6648395"/>
              <a:gd name="connsiteX1741" fmla="*/ 1896059 w 5903857"/>
              <a:gd name="connsiteY1741" fmla="*/ 595825 h 6648395"/>
              <a:gd name="connsiteX1742" fmla="*/ 1919945 w 5903857"/>
              <a:gd name="connsiteY1742" fmla="*/ 585074 h 6648395"/>
              <a:gd name="connsiteX1743" fmla="*/ 2511736 w 5903857"/>
              <a:gd name="connsiteY1743" fmla="*/ 570286 h 6648395"/>
              <a:gd name="connsiteX1744" fmla="*/ 2512067 w 5903857"/>
              <a:gd name="connsiteY1744" fmla="*/ 571077 h 6648395"/>
              <a:gd name="connsiteX1745" fmla="*/ 2512033 w 5903857"/>
              <a:gd name="connsiteY1745" fmla="*/ 571101 h 6648395"/>
              <a:gd name="connsiteX1746" fmla="*/ 1999928 w 5903857"/>
              <a:gd name="connsiteY1746" fmla="*/ 538405 h 6648395"/>
              <a:gd name="connsiteX1747" fmla="*/ 1954721 w 5903857"/>
              <a:gd name="connsiteY1747" fmla="*/ 552845 h 6648395"/>
              <a:gd name="connsiteX1748" fmla="*/ 1926359 w 5903857"/>
              <a:gd name="connsiteY1748" fmla="*/ 585899 h 6648395"/>
              <a:gd name="connsiteX1749" fmla="*/ 1926265 w 5903857"/>
              <a:gd name="connsiteY1749" fmla="*/ 585887 h 6648395"/>
              <a:gd name="connsiteX1750" fmla="*/ 1932739 w 5903857"/>
              <a:gd name="connsiteY1750" fmla="*/ 558630 h 6648395"/>
              <a:gd name="connsiteX1751" fmla="*/ 1850294 w 5903857"/>
              <a:gd name="connsiteY1751" fmla="*/ 580398 h 6648395"/>
              <a:gd name="connsiteX1752" fmla="*/ 1889202 w 5903857"/>
              <a:gd name="connsiteY1752" fmla="*/ 605766 h 6648395"/>
              <a:gd name="connsiteX1753" fmla="*/ 1819441 w 5903857"/>
              <a:gd name="connsiteY1753" fmla="*/ 601095 h 6648395"/>
              <a:gd name="connsiteX1754" fmla="*/ 1799314 w 5903857"/>
              <a:gd name="connsiteY1754" fmla="*/ 602115 h 6648395"/>
              <a:gd name="connsiteX1755" fmla="*/ 1800417 w 5903857"/>
              <a:gd name="connsiteY1755" fmla="*/ 606111 h 6648395"/>
              <a:gd name="connsiteX1756" fmla="*/ 1808575 w 5903857"/>
              <a:gd name="connsiteY1756" fmla="*/ 616903 h 6648395"/>
              <a:gd name="connsiteX1757" fmla="*/ 1829211 w 5903857"/>
              <a:gd name="connsiteY1757" fmla="*/ 608508 h 6648395"/>
              <a:gd name="connsiteX1758" fmla="*/ 1825679 w 5903857"/>
              <a:gd name="connsiteY1758" fmla="*/ 620740 h 6648395"/>
              <a:gd name="connsiteX1759" fmla="*/ 1825821 w 5903857"/>
              <a:gd name="connsiteY1759" fmla="*/ 626112 h 6648395"/>
              <a:gd name="connsiteX1760" fmla="*/ 1825953 w 5903857"/>
              <a:gd name="connsiteY1760" fmla="*/ 626165 h 6648395"/>
              <a:gd name="connsiteX1761" fmla="*/ 1825854 w 5903857"/>
              <a:gd name="connsiteY1761" fmla="*/ 627363 h 6648395"/>
              <a:gd name="connsiteX1762" fmla="*/ 1825890 w 5903857"/>
              <a:gd name="connsiteY1762" fmla="*/ 628712 h 6648395"/>
              <a:gd name="connsiteX1763" fmla="*/ 1823726 w 5903857"/>
              <a:gd name="connsiteY1763" fmla="*/ 653930 h 6648395"/>
              <a:gd name="connsiteX1764" fmla="*/ 1971133 w 5903857"/>
              <a:gd name="connsiteY1764" fmla="*/ 583484 h 6648395"/>
              <a:gd name="connsiteX1765" fmla="*/ 2098998 w 5903857"/>
              <a:gd name="connsiteY1765" fmla="*/ 579370 h 6648395"/>
              <a:gd name="connsiteX1766" fmla="*/ 2092314 w 5903857"/>
              <a:gd name="connsiteY1766" fmla="*/ 606623 h 6648395"/>
              <a:gd name="connsiteX1767" fmla="*/ 2175101 w 5903857"/>
              <a:gd name="connsiteY1767" fmla="*/ 603880 h 6648395"/>
              <a:gd name="connsiteX1768" fmla="*/ 2181957 w 5903857"/>
              <a:gd name="connsiteY1768" fmla="*/ 576628 h 6648395"/>
              <a:gd name="connsiteX1769" fmla="*/ 2279658 w 5903857"/>
              <a:gd name="connsiteY1769" fmla="*/ 566343 h 6648395"/>
              <a:gd name="connsiteX1770" fmla="*/ 2008499 w 5903857"/>
              <a:gd name="connsiteY1770" fmla="*/ 565315 h 6648395"/>
              <a:gd name="connsiteX1771" fmla="*/ 1999928 w 5903857"/>
              <a:gd name="connsiteY1771" fmla="*/ 538405 h 6648395"/>
              <a:gd name="connsiteX1772" fmla="*/ 2032795 w 5903857"/>
              <a:gd name="connsiteY1772" fmla="*/ 529770 h 6648395"/>
              <a:gd name="connsiteX1773" fmla="*/ 2022897 w 5903857"/>
              <a:gd name="connsiteY1773" fmla="*/ 555031 h 6648395"/>
              <a:gd name="connsiteX1774" fmla="*/ 2075345 w 5903857"/>
              <a:gd name="connsiteY1774" fmla="*/ 544404 h 6648395"/>
              <a:gd name="connsiteX1775" fmla="*/ 2075345 w 5903857"/>
              <a:gd name="connsiteY1775" fmla="*/ 544232 h 6648395"/>
              <a:gd name="connsiteX1776" fmla="*/ 2032795 w 5903857"/>
              <a:gd name="connsiteY1776" fmla="*/ 529770 h 6648395"/>
              <a:gd name="connsiteX1777" fmla="*/ 2307596 w 5903857"/>
              <a:gd name="connsiteY1777" fmla="*/ 492983 h 6648395"/>
              <a:gd name="connsiteX1778" fmla="*/ 2165331 w 5903857"/>
              <a:gd name="connsiteY1778" fmla="*/ 523664 h 6648395"/>
              <a:gd name="connsiteX1779" fmla="*/ 2158303 w 5903857"/>
              <a:gd name="connsiteY1779" fmla="*/ 541833 h 6648395"/>
              <a:gd name="connsiteX1780" fmla="*/ 2241092 w 5903857"/>
              <a:gd name="connsiteY1780" fmla="*/ 539605 h 6648395"/>
              <a:gd name="connsiteX1781" fmla="*/ 2218294 w 5903857"/>
              <a:gd name="connsiteY1781" fmla="*/ 531034 h 6648395"/>
              <a:gd name="connsiteX1782" fmla="*/ 2330907 w 5903857"/>
              <a:gd name="connsiteY1782" fmla="*/ 528635 h 6648395"/>
              <a:gd name="connsiteX1783" fmla="*/ 2309138 w 5903857"/>
              <a:gd name="connsiteY1783" fmla="*/ 556231 h 6648395"/>
              <a:gd name="connsiteX1784" fmla="*/ 2361930 w 5903857"/>
              <a:gd name="connsiteY1784" fmla="*/ 573371 h 6648395"/>
              <a:gd name="connsiteX1785" fmla="*/ 2324565 w 5903857"/>
              <a:gd name="connsiteY1785" fmla="*/ 573371 h 6648395"/>
              <a:gd name="connsiteX1786" fmla="*/ 2339991 w 5903857"/>
              <a:gd name="connsiteY1786" fmla="*/ 600110 h 6648395"/>
              <a:gd name="connsiteX1787" fmla="*/ 2325250 w 5903857"/>
              <a:gd name="connsiteY1787" fmla="*/ 609365 h 6648395"/>
              <a:gd name="connsiteX1788" fmla="*/ 2467514 w 5903857"/>
              <a:gd name="connsiteY1788" fmla="*/ 606280 h 6648395"/>
              <a:gd name="connsiteX1789" fmla="*/ 2452259 w 5903857"/>
              <a:gd name="connsiteY1789" fmla="*/ 589140 h 6648395"/>
              <a:gd name="connsiteX1790" fmla="*/ 2505201 w 5903857"/>
              <a:gd name="connsiteY1790" fmla="*/ 576070 h 6648395"/>
              <a:gd name="connsiteX1791" fmla="*/ 2512033 w 5903857"/>
              <a:gd name="connsiteY1791" fmla="*/ 571101 h 6648395"/>
              <a:gd name="connsiteX1792" fmla="*/ 2516607 w 5903857"/>
              <a:gd name="connsiteY1792" fmla="*/ 583647 h 6648395"/>
              <a:gd name="connsiteX1793" fmla="*/ 2511736 w 5903857"/>
              <a:gd name="connsiteY1793" fmla="*/ 615365 h 6648395"/>
              <a:gd name="connsiteX1794" fmla="*/ 2489625 w 5903857"/>
              <a:gd name="connsiteY1794" fmla="*/ 633705 h 6648395"/>
              <a:gd name="connsiteX1795" fmla="*/ 2475227 w 5903857"/>
              <a:gd name="connsiteY1795" fmla="*/ 660958 h 6648395"/>
              <a:gd name="connsiteX1796" fmla="*/ 2535218 w 5903857"/>
              <a:gd name="connsiteY1796" fmla="*/ 687011 h 6648395"/>
              <a:gd name="connsiteX1797" fmla="*/ 2579268 w 5903857"/>
              <a:gd name="connsiteY1797" fmla="*/ 641589 h 6648395"/>
              <a:gd name="connsiteX1798" fmla="*/ 2519449 w 5903857"/>
              <a:gd name="connsiteY1798" fmla="*/ 633362 h 6648395"/>
              <a:gd name="connsiteX1799" fmla="*/ 2534361 w 5903857"/>
              <a:gd name="connsiteY1799" fmla="*/ 624106 h 6648395"/>
              <a:gd name="connsiteX1800" fmla="*/ 2519278 w 5903857"/>
              <a:gd name="connsiteY1800" fmla="*/ 615193 h 6648395"/>
              <a:gd name="connsiteX1801" fmla="*/ 2556643 w 5903857"/>
              <a:gd name="connsiteY1801" fmla="*/ 615193 h 6648395"/>
              <a:gd name="connsiteX1802" fmla="*/ 2571212 w 5903857"/>
              <a:gd name="connsiteY1802" fmla="*/ 588111 h 6648395"/>
              <a:gd name="connsiteX1803" fmla="*/ 2517750 w 5903857"/>
              <a:gd name="connsiteY1803" fmla="*/ 584676 h 6648395"/>
              <a:gd name="connsiteX1804" fmla="*/ 2512067 w 5903857"/>
              <a:gd name="connsiteY1804" fmla="*/ 571077 h 6648395"/>
              <a:gd name="connsiteX1805" fmla="*/ 2525076 w 5903857"/>
              <a:gd name="connsiteY1805" fmla="*/ 561614 h 6648395"/>
              <a:gd name="connsiteX1806" fmla="*/ 2556472 w 5903857"/>
              <a:gd name="connsiteY1806" fmla="*/ 560687 h 6648395"/>
              <a:gd name="connsiteX1807" fmla="*/ 2563499 w 5903857"/>
              <a:gd name="connsiteY1807" fmla="*/ 524521 h 6648395"/>
              <a:gd name="connsiteX1808" fmla="*/ 2556300 w 5903857"/>
              <a:gd name="connsiteY1808" fmla="*/ 542690 h 6648395"/>
              <a:gd name="connsiteX1809" fmla="*/ 2518763 w 5903857"/>
              <a:gd name="connsiteY1809" fmla="*/ 534120 h 6648395"/>
              <a:gd name="connsiteX1810" fmla="*/ 2496824 w 5903857"/>
              <a:gd name="connsiteY1810" fmla="*/ 570457 h 6648395"/>
              <a:gd name="connsiteX1811" fmla="*/ 2482083 w 5903857"/>
              <a:gd name="connsiteY1811" fmla="*/ 579713 h 6648395"/>
              <a:gd name="connsiteX1812" fmla="*/ 2444374 w 5903857"/>
              <a:gd name="connsiteY1812" fmla="*/ 562573 h 6648395"/>
              <a:gd name="connsiteX1813" fmla="*/ 2369300 w 5903857"/>
              <a:gd name="connsiteY1813" fmla="*/ 564115 h 6648395"/>
              <a:gd name="connsiteX1814" fmla="*/ 2384041 w 5903857"/>
              <a:gd name="connsiteY1814" fmla="*/ 545775 h 6648395"/>
              <a:gd name="connsiteX1815" fmla="*/ 2338448 w 5903857"/>
              <a:gd name="connsiteY1815" fmla="*/ 528635 h 6648395"/>
              <a:gd name="connsiteX1816" fmla="*/ 2383184 w 5903857"/>
              <a:gd name="connsiteY1816" fmla="*/ 509609 h 6648395"/>
              <a:gd name="connsiteX1817" fmla="*/ 2307596 w 5903857"/>
              <a:gd name="connsiteY1817" fmla="*/ 492983 h 6648395"/>
              <a:gd name="connsiteX1818" fmla="*/ 1564053 w 5903857"/>
              <a:gd name="connsiteY1818" fmla="*/ 491624 h 6648395"/>
              <a:gd name="connsiteX1819" fmla="*/ 1559767 w 5903857"/>
              <a:gd name="connsiteY1819" fmla="*/ 495383 h 6648395"/>
              <a:gd name="connsiteX1820" fmla="*/ 1564550 w 5903857"/>
              <a:gd name="connsiteY1820" fmla="*/ 495095 h 6648395"/>
              <a:gd name="connsiteX1821" fmla="*/ 1587532 w 5903857"/>
              <a:gd name="connsiteY1821" fmla="*/ 486986 h 6648395"/>
              <a:gd name="connsiteX1822" fmla="*/ 1580783 w 5903857"/>
              <a:gd name="connsiteY1822" fmla="*/ 493050 h 6648395"/>
              <a:gd name="connsiteX1823" fmla="*/ 1580639 w 5903857"/>
              <a:gd name="connsiteY1823" fmla="*/ 494129 h 6648395"/>
              <a:gd name="connsiteX1824" fmla="*/ 1589979 w 5903857"/>
              <a:gd name="connsiteY1824" fmla="*/ 493569 h 6648395"/>
              <a:gd name="connsiteX1825" fmla="*/ 1589611 w 5903857"/>
              <a:gd name="connsiteY1825" fmla="*/ 493500 h 6648395"/>
              <a:gd name="connsiteX1826" fmla="*/ 1587532 w 5903857"/>
              <a:gd name="connsiteY1826" fmla="*/ 486986 h 6648395"/>
              <a:gd name="connsiteX1827" fmla="*/ 2480369 w 5903857"/>
              <a:gd name="connsiteY1827" fmla="*/ 480299 h 6648395"/>
              <a:gd name="connsiteX1828" fmla="*/ 2428948 w 5903857"/>
              <a:gd name="connsiteY1828" fmla="*/ 535319 h 6648395"/>
              <a:gd name="connsiteX1829" fmla="*/ 2489111 w 5903857"/>
              <a:gd name="connsiteY1829" fmla="*/ 543375 h 6648395"/>
              <a:gd name="connsiteX1830" fmla="*/ 2495795 w 5903857"/>
              <a:gd name="connsiteY1830" fmla="*/ 489041 h 6648395"/>
              <a:gd name="connsiteX1831" fmla="*/ 2525619 w 5903857"/>
              <a:gd name="connsiteY1831" fmla="*/ 497782 h 6648395"/>
              <a:gd name="connsiteX1832" fmla="*/ 2511050 w 5903857"/>
              <a:gd name="connsiteY1832" fmla="*/ 525035 h 6648395"/>
              <a:gd name="connsiteX1833" fmla="*/ 2540532 w 5903857"/>
              <a:gd name="connsiteY1833" fmla="*/ 488527 h 6648395"/>
              <a:gd name="connsiteX1834" fmla="*/ 2480369 w 5903857"/>
              <a:gd name="connsiteY1834" fmla="*/ 480299 h 6648395"/>
              <a:gd name="connsiteX1835" fmla="*/ 1614615 w 5903857"/>
              <a:gd name="connsiteY1835" fmla="*/ 473957 h 6648395"/>
              <a:gd name="connsiteX1836" fmla="*/ 1587218 w 5903857"/>
              <a:gd name="connsiteY1836" fmla="*/ 476799 h 6648395"/>
              <a:gd name="connsiteX1837" fmla="*/ 1596022 w 5903857"/>
              <a:gd name="connsiteY1837" fmla="*/ 493132 h 6648395"/>
              <a:gd name="connsiteX1838" fmla="*/ 1609420 w 5903857"/>
              <a:gd name="connsiteY1838" fmla="*/ 487790 h 6648395"/>
              <a:gd name="connsiteX1839" fmla="*/ 1612802 w 5903857"/>
              <a:gd name="connsiteY1839" fmla="*/ 478786 h 6648395"/>
              <a:gd name="connsiteX1840" fmla="*/ 1612043 w 5903857"/>
              <a:gd name="connsiteY1840" fmla="*/ 477902 h 6648395"/>
              <a:gd name="connsiteX1841" fmla="*/ 1613191 w 5903857"/>
              <a:gd name="connsiteY1841" fmla="*/ 477748 h 6648395"/>
              <a:gd name="connsiteX1842" fmla="*/ 1702626 w 5903857"/>
              <a:gd name="connsiteY1842" fmla="*/ 468365 h 6648395"/>
              <a:gd name="connsiteX1843" fmla="*/ 1688661 w 5903857"/>
              <a:gd name="connsiteY1843" fmla="*/ 470529 h 6648395"/>
              <a:gd name="connsiteX1844" fmla="*/ 1658151 w 5903857"/>
              <a:gd name="connsiteY1844" fmla="*/ 479271 h 6648395"/>
              <a:gd name="connsiteX1845" fmla="*/ 1643362 w 5903857"/>
              <a:gd name="connsiteY1845" fmla="*/ 485583 h 6648395"/>
              <a:gd name="connsiteX1846" fmla="*/ 1644609 w 5903857"/>
              <a:gd name="connsiteY1846" fmla="*/ 486279 h 6648395"/>
              <a:gd name="connsiteX1847" fmla="*/ 1653359 w 5903857"/>
              <a:gd name="connsiteY1847" fmla="*/ 492087 h 6648395"/>
              <a:gd name="connsiteX1848" fmla="*/ 1671564 w 5903857"/>
              <a:gd name="connsiteY1848" fmla="*/ 492726 h 6648395"/>
              <a:gd name="connsiteX1849" fmla="*/ 1716134 w 5903857"/>
              <a:gd name="connsiteY1849" fmla="*/ 481779 h 6648395"/>
              <a:gd name="connsiteX1850" fmla="*/ 1711220 w 5903857"/>
              <a:gd name="connsiteY1850" fmla="*/ 477816 h 6648395"/>
              <a:gd name="connsiteX1851" fmla="*/ 1702905 w 5903857"/>
              <a:gd name="connsiteY1851" fmla="*/ 471083 h 6648395"/>
              <a:gd name="connsiteX1852" fmla="*/ 4073585 w 5903857"/>
              <a:gd name="connsiteY1852" fmla="*/ 454632 h 6648395"/>
              <a:gd name="connsiteX1853" fmla="*/ 4004996 w 5903857"/>
              <a:gd name="connsiteY1853" fmla="*/ 480128 h 6648395"/>
              <a:gd name="connsiteX1854" fmla="*/ 3882935 w 5903857"/>
              <a:gd name="connsiteY1854" fmla="*/ 454825 h 6648395"/>
              <a:gd name="connsiteX1855" fmla="*/ 3744292 w 5903857"/>
              <a:gd name="connsiteY1855" fmla="*/ 455617 h 6648395"/>
              <a:gd name="connsiteX1856" fmla="*/ 3715496 w 5903857"/>
              <a:gd name="connsiteY1856" fmla="*/ 491955 h 6648395"/>
              <a:gd name="connsiteX1857" fmla="*/ 3642650 w 5903857"/>
              <a:gd name="connsiteY1857" fmla="*/ 483213 h 6648395"/>
              <a:gd name="connsiteX1858" fmla="*/ 3547693 w 5903857"/>
              <a:gd name="connsiteY1858" fmla="*/ 466073 h 6648395"/>
              <a:gd name="connsiteX1859" fmla="*/ 3540323 w 5903857"/>
              <a:gd name="connsiteY1859" fmla="*/ 484070 h 6648395"/>
              <a:gd name="connsiteX1860" fmla="*/ 3511184 w 5903857"/>
              <a:gd name="connsiteY1860" fmla="*/ 484070 h 6648395"/>
              <a:gd name="connsiteX1861" fmla="*/ 3584202 w 5903857"/>
              <a:gd name="connsiteY1861" fmla="*/ 492983 h 6648395"/>
              <a:gd name="connsiteX1862" fmla="*/ 3701099 w 5903857"/>
              <a:gd name="connsiteY1862" fmla="*/ 492983 h 6648395"/>
              <a:gd name="connsiteX1863" fmla="*/ 3737436 w 5903857"/>
              <a:gd name="connsiteY1863" fmla="*/ 519722 h 6648395"/>
              <a:gd name="connsiteX1864" fmla="*/ 3802398 w 5903857"/>
              <a:gd name="connsiteY1864" fmla="*/ 474129 h 6648395"/>
              <a:gd name="connsiteX1865" fmla="*/ 3853818 w 5903857"/>
              <a:gd name="connsiteY1865" fmla="*/ 464873 h 6648395"/>
              <a:gd name="connsiteX1866" fmla="*/ 3948090 w 5903857"/>
              <a:gd name="connsiteY1866" fmla="*/ 472929 h 6648395"/>
              <a:gd name="connsiteX1867" fmla="*/ 3941062 w 5903857"/>
              <a:gd name="connsiteY1867" fmla="*/ 500182 h 6648395"/>
              <a:gd name="connsiteX1868" fmla="*/ 3984427 w 5903857"/>
              <a:gd name="connsiteY1868" fmla="*/ 508581 h 6648395"/>
              <a:gd name="connsiteX1869" fmla="*/ 4078013 w 5903857"/>
              <a:gd name="connsiteY1869" fmla="*/ 498125 h 6648395"/>
              <a:gd name="connsiteX1870" fmla="*/ 4084698 w 5903857"/>
              <a:gd name="connsiteY1870" fmla="*/ 470872 h 6648395"/>
              <a:gd name="connsiteX1871" fmla="*/ 4098924 w 5903857"/>
              <a:gd name="connsiteY1871" fmla="*/ 496754 h 6648395"/>
              <a:gd name="connsiteX1872" fmla="*/ 4185793 w 5903857"/>
              <a:gd name="connsiteY1872" fmla="*/ 479327 h 6648395"/>
              <a:gd name="connsiteX1873" fmla="*/ 4196708 w 5903857"/>
              <a:gd name="connsiteY1873" fmla="*/ 474604 h 6648395"/>
              <a:gd name="connsiteX1874" fmla="*/ 4196791 w 5903857"/>
              <a:gd name="connsiteY1874" fmla="*/ 471455 h 6648395"/>
              <a:gd name="connsiteX1875" fmla="*/ 4197600 w 5903857"/>
              <a:gd name="connsiteY1875" fmla="*/ 466744 h 6648395"/>
              <a:gd name="connsiteX1876" fmla="*/ 4159475 w 5903857"/>
              <a:gd name="connsiteY1876" fmla="*/ 465039 h 6648395"/>
              <a:gd name="connsiteX1877" fmla="*/ 4073585 w 5903857"/>
              <a:gd name="connsiteY1877" fmla="*/ 454632 h 6648395"/>
              <a:gd name="connsiteX1878" fmla="*/ 3693557 w 5903857"/>
              <a:gd name="connsiteY1878" fmla="*/ 447047 h 6648395"/>
              <a:gd name="connsiteX1879" fmla="*/ 3649849 w 5903857"/>
              <a:gd name="connsiteY1879" fmla="*/ 465216 h 6648395"/>
              <a:gd name="connsiteX1880" fmla="*/ 3686358 w 5903857"/>
              <a:gd name="connsiteY1880" fmla="*/ 465216 h 6648395"/>
              <a:gd name="connsiteX1881" fmla="*/ 3693557 w 5903857"/>
              <a:gd name="connsiteY1881" fmla="*/ 447047 h 6648395"/>
              <a:gd name="connsiteX1882" fmla="*/ 2603350 w 5903857"/>
              <a:gd name="connsiteY1882" fmla="*/ 440062 h 6648395"/>
              <a:gd name="connsiteX1883" fmla="*/ 2547731 w 5903857"/>
              <a:gd name="connsiteY1883" fmla="*/ 461616 h 6648395"/>
              <a:gd name="connsiteX1884" fmla="*/ 2584925 w 5903857"/>
              <a:gd name="connsiteY1884" fmla="*/ 452189 h 6648395"/>
              <a:gd name="connsiteX1885" fmla="*/ 2603350 w 5903857"/>
              <a:gd name="connsiteY1885" fmla="*/ 440062 h 6648395"/>
              <a:gd name="connsiteX1886" fmla="*/ 727297 w 5903857"/>
              <a:gd name="connsiteY1886" fmla="*/ 415544 h 6648395"/>
              <a:gd name="connsiteX1887" fmla="*/ 722121 w 5903857"/>
              <a:gd name="connsiteY1887" fmla="*/ 418080 h 6648395"/>
              <a:gd name="connsiteX1888" fmla="*/ 726918 w 5903857"/>
              <a:gd name="connsiteY1888" fmla="*/ 419057 h 6648395"/>
              <a:gd name="connsiteX1889" fmla="*/ 1019808 w 5903857"/>
              <a:gd name="connsiteY1889" fmla="*/ 414343 h 6648395"/>
              <a:gd name="connsiteX1890" fmla="*/ 1006487 w 5903857"/>
              <a:gd name="connsiteY1890" fmla="*/ 415006 h 6648395"/>
              <a:gd name="connsiteX1891" fmla="*/ 1004634 w 5903857"/>
              <a:gd name="connsiteY1891" fmla="*/ 428453 h 6648395"/>
              <a:gd name="connsiteX1892" fmla="*/ 996760 w 5903857"/>
              <a:gd name="connsiteY1892" fmla="*/ 447264 h 6648395"/>
              <a:gd name="connsiteX1893" fmla="*/ 995843 w 5903857"/>
              <a:gd name="connsiteY1893" fmla="*/ 449637 h 6648395"/>
              <a:gd name="connsiteX1894" fmla="*/ 1014239 w 5903857"/>
              <a:gd name="connsiteY1894" fmla="*/ 449668 h 6648395"/>
              <a:gd name="connsiteX1895" fmla="*/ 1024988 w 5903857"/>
              <a:gd name="connsiteY1895" fmla="*/ 444136 h 6648395"/>
              <a:gd name="connsiteX1896" fmla="*/ 2258098 w 5903857"/>
              <a:gd name="connsiteY1896" fmla="*/ 412716 h 6648395"/>
              <a:gd name="connsiteX1897" fmla="*/ 2138593 w 5903857"/>
              <a:gd name="connsiteY1897" fmla="*/ 444990 h 6648395"/>
              <a:gd name="connsiteX1898" fmla="*/ 1911313 w 5903857"/>
              <a:gd name="connsiteY1898" fmla="*/ 452532 h 6648395"/>
              <a:gd name="connsiteX1899" fmla="*/ 1897772 w 5903857"/>
              <a:gd name="connsiteY1899" fmla="*/ 451504 h 6648395"/>
              <a:gd name="connsiteX1900" fmla="*/ 1896573 w 5903857"/>
              <a:gd name="connsiteY1900" fmla="*/ 451675 h 6648395"/>
              <a:gd name="connsiteX1901" fmla="*/ 1757222 w 5903857"/>
              <a:gd name="connsiteY1901" fmla="*/ 459902 h 6648395"/>
              <a:gd name="connsiteX1902" fmla="*/ 1713170 w 5903857"/>
              <a:gd name="connsiteY1902" fmla="*/ 466730 h 6648395"/>
              <a:gd name="connsiteX1903" fmla="*/ 1728650 w 5903857"/>
              <a:gd name="connsiteY1903" fmla="*/ 478983 h 6648395"/>
              <a:gd name="connsiteX1904" fmla="*/ 1755337 w 5903857"/>
              <a:gd name="connsiteY1904" fmla="*/ 473123 h 6648395"/>
              <a:gd name="connsiteX1905" fmla="*/ 1768020 w 5903857"/>
              <a:gd name="connsiteY1905" fmla="*/ 484584 h 6648395"/>
              <a:gd name="connsiteX1906" fmla="*/ 1942851 w 5903857"/>
              <a:gd name="connsiteY1906" fmla="*/ 469501 h 6648395"/>
              <a:gd name="connsiteX1907" fmla="*/ 2071917 w 5903857"/>
              <a:gd name="connsiteY1907" fmla="*/ 490583 h 6648395"/>
              <a:gd name="connsiteX1908" fmla="*/ 2101741 w 5903857"/>
              <a:gd name="connsiteY1908" fmla="*/ 480642 h 6648395"/>
              <a:gd name="connsiteX1909" fmla="*/ 2086144 w 5903857"/>
              <a:gd name="connsiteY1909" fmla="*/ 463502 h 6648395"/>
              <a:gd name="connsiteX1910" fmla="*/ 2271087 w 5903857"/>
              <a:gd name="connsiteY1910" fmla="*/ 482870 h 6648395"/>
              <a:gd name="connsiteX1911" fmla="*/ 2418664 w 5903857"/>
              <a:gd name="connsiteY1911" fmla="*/ 482870 h 6648395"/>
              <a:gd name="connsiteX1912" fmla="*/ 2523391 w 5903857"/>
              <a:gd name="connsiteY1912" fmla="*/ 454246 h 6648395"/>
              <a:gd name="connsiteX1913" fmla="*/ 2493053 w 5903857"/>
              <a:gd name="connsiteY1913" fmla="*/ 437106 h 6648395"/>
              <a:gd name="connsiteX1914" fmla="*/ 2507965 w 5903857"/>
              <a:gd name="connsiteY1914" fmla="*/ 427679 h 6648395"/>
              <a:gd name="connsiteX1915" fmla="*/ 2289255 w 5903857"/>
              <a:gd name="connsiteY1915" fmla="*/ 422879 h 6648395"/>
              <a:gd name="connsiteX1916" fmla="*/ 2258098 w 5903857"/>
              <a:gd name="connsiteY1916" fmla="*/ 412716 h 6648395"/>
              <a:gd name="connsiteX1917" fmla="*/ 1102040 w 5903857"/>
              <a:gd name="connsiteY1917" fmla="*/ 399921 h 6648395"/>
              <a:gd name="connsiteX1918" fmla="*/ 1056323 w 5903857"/>
              <a:gd name="connsiteY1918" fmla="*/ 412529 h 6648395"/>
              <a:gd name="connsiteX1919" fmla="*/ 1045678 w 5903857"/>
              <a:gd name="connsiteY1919" fmla="*/ 413058 h 6648395"/>
              <a:gd name="connsiteX1920" fmla="*/ 1047678 w 5903857"/>
              <a:gd name="connsiteY1920" fmla="*/ 440922 h 6648395"/>
              <a:gd name="connsiteX1921" fmla="*/ 1048236 w 5903857"/>
              <a:gd name="connsiteY1921" fmla="*/ 445040 h 6648395"/>
              <a:gd name="connsiteX1922" fmla="*/ 1088245 w 5903857"/>
              <a:gd name="connsiteY1922" fmla="*/ 438151 h 6648395"/>
              <a:gd name="connsiteX1923" fmla="*/ 1087722 w 5903857"/>
              <a:gd name="connsiteY1923" fmla="*/ 433166 h 6648395"/>
              <a:gd name="connsiteX1924" fmla="*/ 1096938 w 5903857"/>
              <a:gd name="connsiteY1924" fmla="*/ 436654 h 6648395"/>
              <a:gd name="connsiteX1925" fmla="*/ 1112234 w 5903857"/>
              <a:gd name="connsiteY1925" fmla="*/ 434021 h 6648395"/>
              <a:gd name="connsiteX1926" fmla="*/ 1134688 w 5903857"/>
              <a:gd name="connsiteY1926" fmla="*/ 431792 h 6648395"/>
              <a:gd name="connsiteX1927" fmla="*/ 1127149 w 5903857"/>
              <a:gd name="connsiteY1927" fmla="*/ 417432 h 6648395"/>
              <a:gd name="connsiteX1928" fmla="*/ 1124569 w 5903857"/>
              <a:gd name="connsiteY1928" fmla="*/ 415650 h 6648395"/>
              <a:gd name="connsiteX1929" fmla="*/ 1124745 w 5903857"/>
              <a:gd name="connsiteY1929" fmla="*/ 423567 h 6648395"/>
              <a:gd name="connsiteX1930" fmla="*/ 1115106 w 5903857"/>
              <a:gd name="connsiteY1930" fmla="*/ 411607 h 6648395"/>
              <a:gd name="connsiteX1931" fmla="*/ 1711972 w 5903857"/>
              <a:gd name="connsiteY1931" fmla="*/ 396655 h 6648395"/>
              <a:gd name="connsiteX1932" fmla="*/ 1643411 w 5903857"/>
              <a:gd name="connsiteY1932" fmla="*/ 408996 h 6648395"/>
              <a:gd name="connsiteX1933" fmla="*/ 1711972 w 5903857"/>
              <a:gd name="connsiteY1933" fmla="*/ 396655 h 6648395"/>
              <a:gd name="connsiteX1934" fmla="*/ 830022 w 5903857"/>
              <a:gd name="connsiteY1934" fmla="*/ 392914 h 6648395"/>
              <a:gd name="connsiteX1935" fmla="*/ 831003 w 5903857"/>
              <a:gd name="connsiteY1935" fmla="*/ 398671 h 6648395"/>
              <a:gd name="connsiteX1936" fmla="*/ 828572 w 5903857"/>
              <a:gd name="connsiteY1936" fmla="*/ 421736 h 6648395"/>
              <a:gd name="connsiteX1937" fmla="*/ 827257 w 5903857"/>
              <a:gd name="connsiteY1937" fmla="*/ 438678 h 6648395"/>
              <a:gd name="connsiteX1938" fmla="*/ 832916 w 5903857"/>
              <a:gd name="connsiteY1938" fmla="*/ 439336 h 6648395"/>
              <a:gd name="connsiteX1939" fmla="*/ 838060 w 5903857"/>
              <a:gd name="connsiteY1939" fmla="*/ 435413 h 6648395"/>
              <a:gd name="connsiteX1940" fmla="*/ 861127 w 5903857"/>
              <a:gd name="connsiteY1940" fmla="*/ 401114 h 6648395"/>
              <a:gd name="connsiteX1941" fmla="*/ 862979 w 5903857"/>
              <a:gd name="connsiteY1941" fmla="*/ 442828 h 6648395"/>
              <a:gd name="connsiteX1942" fmla="*/ 879412 w 5903857"/>
              <a:gd name="connsiteY1942" fmla="*/ 444736 h 6648395"/>
              <a:gd name="connsiteX1943" fmla="*/ 880710 w 5903857"/>
              <a:gd name="connsiteY1943" fmla="*/ 441372 h 6648395"/>
              <a:gd name="connsiteX1944" fmla="*/ 879467 w 5903857"/>
              <a:gd name="connsiteY1944" fmla="*/ 408655 h 6648395"/>
              <a:gd name="connsiteX1945" fmla="*/ 897979 w 5903857"/>
              <a:gd name="connsiteY1945" fmla="*/ 416197 h 6648395"/>
              <a:gd name="connsiteX1946" fmla="*/ 927792 w 5903857"/>
              <a:gd name="connsiteY1946" fmla="*/ 447382 h 6648395"/>
              <a:gd name="connsiteX1947" fmla="*/ 928125 w 5903857"/>
              <a:gd name="connsiteY1947" fmla="*/ 449524 h 6648395"/>
              <a:gd name="connsiteX1948" fmla="*/ 983447 w 5903857"/>
              <a:gd name="connsiteY1948" fmla="*/ 449616 h 6648395"/>
              <a:gd name="connsiteX1949" fmla="*/ 988694 w 5903857"/>
              <a:gd name="connsiteY1949" fmla="*/ 434559 h 6648395"/>
              <a:gd name="connsiteX1950" fmla="*/ 996857 w 5903857"/>
              <a:gd name="connsiteY1950" fmla="*/ 416028 h 6648395"/>
              <a:gd name="connsiteX1951" fmla="*/ 996875 w 5903857"/>
              <a:gd name="connsiteY1951" fmla="*/ 414148 h 6648395"/>
              <a:gd name="connsiteX1952" fmla="*/ 902223 w 5903857"/>
              <a:gd name="connsiteY1952" fmla="*/ 401775 h 6648395"/>
              <a:gd name="connsiteX1953" fmla="*/ 853347 w 5903857"/>
              <a:gd name="connsiteY1953" fmla="*/ 394209 h 6648395"/>
              <a:gd name="connsiteX1954" fmla="*/ 3489673 w 5903857"/>
              <a:gd name="connsiteY1954" fmla="*/ 392563 h 6648395"/>
              <a:gd name="connsiteX1955" fmla="*/ 3469293 w 5903857"/>
              <a:gd name="connsiteY1955" fmla="*/ 397134 h 6648395"/>
              <a:gd name="connsiteX1956" fmla="*/ 3460152 w 5903857"/>
              <a:gd name="connsiteY1956" fmla="*/ 420107 h 6648395"/>
              <a:gd name="connsiteX1957" fmla="*/ 3458735 w 5903857"/>
              <a:gd name="connsiteY1957" fmla="*/ 420823 h 6648395"/>
              <a:gd name="connsiteX1958" fmla="*/ 3459935 w 5903857"/>
              <a:gd name="connsiteY1958" fmla="*/ 420651 h 6648395"/>
              <a:gd name="connsiteX1959" fmla="*/ 3460152 w 5903857"/>
              <a:gd name="connsiteY1959" fmla="*/ 420107 h 6648395"/>
              <a:gd name="connsiteX1960" fmla="*/ 3482381 w 5903857"/>
              <a:gd name="connsiteY1960" fmla="*/ 408873 h 6648395"/>
              <a:gd name="connsiteX1961" fmla="*/ 3538952 w 5903857"/>
              <a:gd name="connsiteY1961" fmla="*/ 402654 h 6648395"/>
              <a:gd name="connsiteX1962" fmla="*/ 3489673 w 5903857"/>
              <a:gd name="connsiteY1962" fmla="*/ 392563 h 6648395"/>
              <a:gd name="connsiteX1963" fmla="*/ 4924400 w 5903857"/>
              <a:gd name="connsiteY1963" fmla="*/ 392541 h 6648395"/>
              <a:gd name="connsiteX1964" fmla="*/ 4911527 w 5903857"/>
              <a:gd name="connsiteY1964" fmla="*/ 395117 h 6648395"/>
              <a:gd name="connsiteX1965" fmla="*/ 4914535 w 5903857"/>
              <a:gd name="connsiteY1965" fmla="*/ 404983 h 6648395"/>
              <a:gd name="connsiteX1966" fmla="*/ 4920096 w 5903857"/>
              <a:gd name="connsiteY1966" fmla="*/ 401805 h 6648395"/>
              <a:gd name="connsiteX1967" fmla="*/ 4924400 w 5903857"/>
              <a:gd name="connsiteY1967" fmla="*/ 392541 h 6648395"/>
              <a:gd name="connsiteX1968" fmla="*/ 806660 w 5903857"/>
              <a:gd name="connsiteY1968" fmla="*/ 391617 h 6648395"/>
              <a:gd name="connsiteX1969" fmla="*/ 762730 w 5903857"/>
              <a:gd name="connsiteY1969" fmla="*/ 398181 h 6648395"/>
              <a:gd name="connsiteX1970" fmla="*/ 760841 w 5903857"/>
              <a:gd name="connsiteY1970" fmla="*/ 399106 h 6648395"/>
              <a:gd name="connsiteX1971" fmla="*/ 762871 w 5903857"/>
              <a:gd name="connsiteY1971" fmla="*/ 425667 h 6648395"/>
              <a:gd name="connsiteX1972" fmla="*/ 762811 w 5903857"/>
              <a:gd name="connsiteY1972" fmla="*/ 426363 h 6648395"/>
              <a:gd name="connsiteX1973" fmla="*/ 811810 w 5903857"/>
              <a:gd name="connsiteY1973" fmla="*/ 436337 h 6648395"/>
              <a:gd name="connsiteX1974" fmla="*/ 816758 w 5903857"/>
              <a:gd name="connsiteY1974" fmla="*/ 422836 h 6648395"/>
              <a:gd name="connsiteX1975" fmla="*/ 815577 w 5903857"/>
              <a:gd name="connsiteY1975" fmla="*/ 392112 h 6648395"/>
              <a:gd name="connsiteX1976" fmla="*/ 4656547 w 5903857"/>
              <a:gd name="connsiteY1976" fmla="*/ 383641 h 6648395"/>
              <a:gd name="connsiteX1977" fmla="*/ 4608504 w 5903857"/>
              <a:gd name="connsiteY1977" fmla="*/ 391684 h 6648395"/>
              <a:gd name="connsiteX1978" fmla="*/ 4626075 w 5903857"/>
              <a:gd name="connsiteY1978" fmla="*/ 402218 h 6648395"/>
              <a:gd name="connsiteX1979" fmla="*/ 4645492 w 5903857"/>
              <a:gd name="connsiteY1979" fmla="*/ 405320 h 6648395"/>
              <a:gd name="connsiteX1980" fmla="*/ 4653044 w 5903857"/>
              <a:gd name="connsiteY1980" fmla="*/ 394161 h 6648395"/>
              <a:gd name="connsiteX1981" fmla="*/ 5233706 w 5903857"/>
              <a:gd name="connsiteY1981" fmla="*/ 383577 h 6648395"/>
              <a:gd name="connsiteX1982" fmla="*/ 5211348 w 5903857"/>
              <a:gd name="connsiteY1982" fmla="*/ 386622 h 6648395"/>
              <a:gd name="connsiteX1983" fmla="*/ 5216550 w 5903857"/>
              <a:gd name="connsiteY1983" fmla="*/ 402337 h 6648395"/>
              <a:gd name="connsiteX1984" fmla="*/ 5217095 w 5903857"/>
              <a:gd name="connsiteY1984" fmla="*/ 404531 h 6648395"/>
              <a:gd name="connsiteX1985" fmla="*/ 5232805 w 5903857"/>
              <a:gd name="connsiteY1985" fmla="*/ 407236 h 6648395"/>
              <a:gd name="connsiteX1986" fmla="*/ 5238110 w 5903857"/>
              <a:gd name="connsiteY1986" fmla="*/ 407299 h 6648395"/>
              <a:gd name="connsiteX1987" fmla="*/ 5233334 w 5903857"/>
              <a:gd name="connsiteY1987" fmla="*/ 400430 h 6648395"/>
              <a:gd name="connsiteX1988" fmla="*/ 3182025 w 5903857"/>
              <a:gd name="connsiteY1988" fmla="*/ 381913 h 6648395"/>
              <a:gd name="connsiteX1989" fmla="*/ 3091077 w 5903857"/>
              <a:gd name="connsiteY1989" fmla="*/ 413110 h 6648395"/>
              <a:gd name="connsiteX1990" fmla="*/ 3202145 w 5903857"/>
              <a:gd name="connsiteY1990" fmla="*/ 403854 h 6648395"/>
              <a:gd name="connsiteX1991" fmla="*/ 3327098 w 5903857"/>
              <a:gd name="connsiteY1991" fmla="*/ 412595 h 6648395"/>
              <a:gd name="connsiteX1992" fmla="*/ 3297788 w 5903857"/>
              <a:gd name="connsiteY1992" fmla="*/ 412595 h 6648395"/>
              <a:gd name="connsiteX1993" fmla="*/ 3327098 w 5903857"/>
              <a:gd name="connsiteY1993" fmla="*/ 395455 h 6648395"/>
              <a:gd name="connsiteX1994" fmla="*/ 3283048 w 5903857"/>
              <a:gd name="connsiteY1994" fmla="*/ 386542 h 6648395"/>
              <a:gd name="connsiteX1995" fmla="*/ 3276191 w 5903857"/>
              <a:gd name="connsiteY1995" fmla="*/ 420994 h 6648395"/>
              <a:gd name="connsiteX1996" fmla="*/ 3275677 w 5903857"/>
              <a:gd name="connsiteY1996" fmla="*/ 421680 h 6648395"/>
              <a:gd name="connsiteX1997" fmla="*/ 3260937 w 5903857"/>
              <a:gd name="connsiteY1997" fmla="*/ 412595 h 6648395"/>
              <a:gd name="connsiteX1998" fmla="*/ 3275677 w 5903857"/>
              <a:gd name="connsiteY1998" fmla="*/ 403682 h 6648395"/>
              <a:gd name="connsiteX1999" fmla="*/ 3182025 w 5903857"/>
              <a:gd name="connsiteY1999" fmla="*/ 381913 h 6648395"/>
              <a:gd name="connsiteX2000" fmla="*/ 1394323 w 5903857"/>
              <a:gd name="connsiteY2000" fmla="*/ 381579 h 6648395"/>
              <a:gd name="connsiteX2001" fmla="*/ 1433443 w 5903857"/>
              <a:gd name="connsiteY2001" fmla="*/ 395969 h 6648395"/>
              <a:gd name="connsiteX2002" fmla="*/ 1364367 w 5903857"/>
              <a:gd name="connsiteY2002" fmla="*/ 419623 h 6648395"/>
              <a:gd name="connsiteX2003" fmla="*/ 1377052 w 5903857"/>
              <a:gd name="connsiteY2003" fmla="*/ 382428 h 6648395"/>
              <a:gd name="connsiteX2004" fmla="*/ 1394323 w 5903857"/>
              <a:gd name="connsiteY2004" fmla="*/ 381579 h 6648395"/>
              <a:gd name="connsiteX2005" fmla="*/ 5280831 w 5903857"/>
              <a:gd name="connsiteY2005" fmla="*/ 377158 h 6648395"/>
              <a:gd name="connsiteX2006" fmla="*/ 5238286 w 5903857"/>
              <a:gd name="connsiteY2006" fmla="*/ 382953 h 6648395"/>
              <a:gd name="connsiteX2007" fmla="*/ 5280312 w 5903857"/>
              <a:gd name="connsiteY2007" fmla="*/ 406965 h 6648395"/>
              <a:gd name="connsiteX2008" fmla="*/ 5280908 w 5903857"/>
              <a:gd name="connsiteY2008" fmla="*/ 407803 h 6648395"/>
              <a:gd name="connsiteX2009" fmla="*/ 5282159 w 5903857"/>
              <a:gd name="connsiteY2009" fmla="*/ 407817 h 6648395"/>
              <a:gd name="connsiteX2010" fmla="*/ 5308689 w 5903857"/>
              <a:gd name="connsiteY2010" fmla="*/ 412058 h 6648395"/>
              <a:gd name="connsiteX2011" fmla="*/ 5309579 w 5903857"/>
              <a:gd name="connsiteY2011" fmla="*/ 393296 h 6648395"/>
              <a:gd name="connsiteX2012" fmla="*/ 5306873 w 5903857"/>
              <a:gd name="connsiteY2012" fmla="*/ 377614 h 6648395"/>
              <a:gd name="connsiteX2013" fmla="*/ 1035821 w 5903857"/>
              <a:gd name="connsiteY2013" fmla="*/ 376059 h 6648395"/>
              <a:gd name="connsiteX2014" fmla="*/ 1040902 w 5903857"/>
              <a:gd name="connsiteY2014" fmla="*/ 390834 h 6648395"/>
              <a:gd name="connsiteX2015" fmla="*/ 1049961 w 5903857"/>
              <a:gd name="connsiteY2015" fmla="*/ 391232 h 6648395"/>
              <a:gd name="connsiteX2016" fmla="*/ 1084981 w 5903857"/>
              <a:gd name="connsiteY2016" fmla="*/ 391341 h 6648395"/>
              <a:gd name="connsiteX2017" fmla="*/ 1054067 w 5903857"/>
              <a:gd name="connsiteY2017" fmla="*/ 377420 h 6648395"/>
              <a:gd name="connsiteX2018" fmla="*/ 1004140 w 5903857"/>
              <a:gd name="connsiteY2018" fmla="*/ 374272 h 6648395"/>
              <a:gd name="connsiteX2019" fmla="*/ 964343 w 5903857"/>
              <a:gd name="connsiteY2019" fmla="*/ 378181 h 6648395"/>
              <a:gd name="connsiteX2020" fmla="*/ 943745 w 5903857"/>
              <a:gd name="connsiteY2020" fmla="*/ 387399 h 6648395"/>
              <a:gd name="connsiteX2021" fmla="*/ 943231 w 5903857"/>
              <a:gd name="connsiteY2021" fmla="*/ 387399 h 6648395"/>
              <a:gd name="connsiteX2022" fmla="*/ 983842 w 5903857"/>
              <a:gd name="connsiteY2022" fmla="*/ 388184 h 6648395"/>
              <a:gd name="connsiteX2023" fmla="*/ 997149 w 5903857"/>
              <a:gd name="connsiteY2023" fmla="*/ 388824 h 6648395"/>
              <a:gd name="connsiteX2024" fmla="*/ 995507 w 5903857"/>
              <a:gd name="connsiteY2024" fmla="*/ 387401 h 6648395"/>
              <a:gd name="connsiteX2025" fmla="*/ 1977978 w 5903857"/>
              <a:gd name="connsiteY2025" fmla="*/ 371850 h 6648395"/>
              <a:gd name="connsiteX2026" fmla="*/ 2108426 w 5903857"/>
              <a:gd name="connsiteY2026" fmla="*/ 390313 h 6648395"/>
              <a:gd name="connsiteX2027" fmla="*/ 1940623 w 5903857"/>
              <a:gd name="connsiteY2027" fmla="*/ 377801 h 6648395"/>
              <a:gd name="connsiteX2028" fmla="*/ 1977978 w 5903857"/>
              <a:gd name="connsiteY2028" fmla="*/ 371850 h 6648395"/>
              <a:gd name="connsiteX2029" fmla="*/ 1431215 w 5903857"/>
              <a:gd name="connsiteY2029" fmla="*/ 369059 h 6648395"/>
              <a:gd name="connsiteX2030" fmla="*/ 1345513 w 5903857"/>
              <a:gd name="connsiteY2030" fmla="*/ 385171 h 6648395"/>
              <a:gd name="connsiteX2031" fmla="*/ 1362653 w 5903857"/>
              <a:gd name="connsiteY2031" fmla="*/ 402311 h 6648395"/>
              <a:gd name="connsiteX2032" fmla="*/ 1325630 w 5903857"/>
              <a:gd name="connsiteY2032" fmla="*/ 423736 h 6648395"/>
              <a:gd name="connsiteX2033" fmla="*/ 1303177 w 5903857"/>
              <a:gd name="connsiteY2033" fmla="*/ 434706 h 6648395"/>
              <a:gd name="connsiteX2034" fmla="*/ 1413046 w 5903857"/>
              <a:gd name="connsiteY2034" fmla="*/ 425965 h 6648395"/>
              <a:gd name="connsiteX2035" fmla="*/ 1496690 w 5903857"/>
              <a:gd name="connsiteY2035" fmla="*/ 391684 h 6648395"/>
              <a:gd name="connsiteX2036" fmla="*/ 1431386 w 5903857"/>
              <a:gd name="connsiteY2036" fmla="*/ 369059 h 6648395"/>
              <a:gd name="connsiteX2037" fmla="*/ 1842964 w 5903857"/>
              <a:gd name="connsiteY2037" fmla="*/ 367991 h 6648395"/>
              <a:gd name="connsiteX2038" fmla="*/ 1894858 w 5903857"/>
              <a:gd name="connsiteY2038" fmla="*/ 379343 h 6648395"/>
              <a:gd name="connsiteX2039" fmla="*/ 1865035 w 5903857"/>
              <a:gd name="connsiteY2039" fmla="*/ 398712 h 6648395"/>
              <a:gd name="connsiteX2040" fmla="*/ 1841038 w 5903857"/>
              <a:gd name="connsiteY2040" fmla="*/ 372830 h 6648395"/>
              <a:gd name="connsiteX2041" fmla="*/ 1842964 w 5903857"/>
              <a:gd name="connsiteY2041" fmla="*/ 367991 h 6648395"/>
              <a:gd name="connsiteX2042" fmla="*/ 3823309 w 5903857"/>
              <a:gd name="connsiteY2042" fmla="*/ 364945 h 6648395"/>
              <a:gd name="connsiteX2043" fmla="*/ 3765546 w 5903857"/>
              <a:gd name="connsiteY2043" fmla="*/ 383285 h 6648395"/>
              <a:gd name="connsiteX2044" fmla="*/ 3823309 w 5903857"/>
              <a:gd name="connsiteY2044" fmla="*/ 364945 h 6648395"/>
              <a:gd name="connsiteX2045" fmla="*/ 4199171 w 5903857"/>
              <a:gd name="connsiteY2045" fmla="*/ 361994 h 6648395"/>
              <a:gd name="connsiteX2046" fmla="*/ 4260900 w 5903857"/>
              <a:gd name="connsiteY2046" fmla="*/ 367345 h 6648395"/>
              <a:gd name="connsiteX2047" fmla="*/ 4196967 w 5903857"/>
              <a:gd name="connsiteY2047" fmla="*/ 368716 h 6648395"/>
              <a:gd name="connsiteX2048" fmla="*/ 4196967 w 5903857"/>
              <a:gd name="connsiteY2048" fmla="*/ 368888 h 6648395"/>
              <a:gd name="connsiteX2049" fmla="*/ 4199171 w 5903857"/>
              <a:gd name="connsiteY2049" fmla="*/ 361994 h 6648395"/>
              <a:gd name="connsiteX2050" fmla="*/ 925576 w 5903857"/>
              <a:gd name="connsiteY2050" fmla="*/ 361860 h 6648395"/>
              <a:gd name="connsiteX2051" fmla="*/ 901344 w 5903857"/>
              <a:gd name="connsiteY2051" fmla="*/ 363188 h 6648395"/>
              <a:gd name="connsiteX2052" fmla="*/ 894773 w 5903857"/>
              <a:gd name="connsiteY2052" fmla="*/ 361956 h 6648395"/>
              <a:gd name="connsiteX2053" fmla="*/ 895672 w 5903857"/>
              <a:gd name="connsiteY2053" fmla="*/ 371345 h 6648395"/>
              <a:gd name="connsiteX2054" fmla="*/ 2763328 w 5903857"/>
              <a:gd name="connsiteY2054" fmla="*/ 360743 h 6648395"/>
              <a:gd name="connsiteX2055" fmla="*/ 2758561 w 5903857"/>
              <a:gd name="connsiteY2055" fmla="*/ 375093 h 6648395"/>
              <a:gd name="connsiteX2056" fmla="*/ 2718790 w 5903857"/>
              <a:gd name="connsiteY2056" fmla="*/ 388085 h 6648395"/>
              <a:gd name="connsiteX2057" fmla="*/ 2747088 w 5903857"/>
              <a:gd name="connsiteY2057" fmla="*/ 363210 h 6648395"/>
              <a:gd name="connsiteX2058" fmla="*/ 2763355 w 5903857"/>
              <a:gd name="connsiteY2058" fmla="*/ 360660 h 6648395"/>
              <a:gd name="connsiteX2059" fmla="*/ 2763869 w 5903857"/>
              <a:gd name="connsiteY2059" fmla="*/ 360660 h 6648395"/>
              <a:gd name="connsiteX2060" fmla="*/ 2763328 w 5903857"/>
              <a:gd name="connsiteY2060" fmla="*/ 360743 h 6648395"/>
              <a:gd name="connsiteX2061" fmla="*/ 2800185 w 5903857"/>
              <a:gd name="connsiteY2061" fmla="*/ 358711 h 6648395"/>
              <a:gd name="connsiteX2062" fmla="*/ 2830202 w 5903857"/>
              <a:gd name="connsiteY2062" fmla="*/ 359460 h 6648395"/>
              <a:gd name="connsiteX2063" fmla="*/ 2770725 w 5903857"/>
              <a:gd name="connsiteY2063" fmla="*/ 387056 h 6648395"/>
              <a:gd name="connsiteX2064" fmla="*/ 2778781 w 5903857"/>
              <a:gd name="connsiteY2064" fmla="*/ 368888 h 6648395"/>
              <a:gd name="connsiteX2065" fmla="*/ 2800185 w 5903857"/>
              <a:gd name="connsiteY2065" fmla="*/ 358711 h 6648395"/>
              <a:gd name="connsiteX2066" fmla="*/ 874155 w 5903857"/>
              <a:gd name="connsiteY2066" fmla="*/ 358089 h 6648395"/>
              <a:gd name="connsiteX2067" fmla="*/ 857894 w 5903857"/>
              <a:gd name="connsiteY2067" fmla="*/ 370387 h 6648395"/>
              <a:gd name="connsiteX2068" fmla="*/ 885359 w 5903857"/>
              <a:gd name="connsiteY2068" fmla="*/ 371819 h 6648395"/>
              <a:gd name="connsiteX2069" fmla="*/ 882946 w 5903857"/>
              <a:gd name="connsiteY2069" fmla="*/ 367880 h 6648395"/>
              <a:gd name="connsiteX2070" fmla="*/ 879995 w 5903857"/>
              <a:gd name="connsiteY2070" fmla="*/ 359185 h 6648395"/>
              <a:gd name="connsiteX2071" fmla="*/ 1686776 w 5903857"/>
              <a:gd name="connsiteY2071" fmla="*/ 353418 h 6648395"/>
              <a:gd name="connsiteX2072" fmla="*/ 1727055 w 5903857"/>
              <a:gd name="connsiteY2072" fmla="*/ 387056 h 6648395"/>
              <a:gd name="connsiteX2073" fmla="*/ 1641354 w 5903857"/>
              <a:gd name="connsiteY2073" fmla="*/ 373001 h 6648395"/>
              <a:gd name="connsiteX2074" fmla="*/ 1686776 w 5903857"/>
              <a:gd name="connsiteY2074" fmla="*/ 353418 h 6648395"/>
              <a:gd name="connsiteX2075" fmla="*/ 4893154 w 5903857"/>
              <a:gd name="connsiteY2075" fmla="*/ 349416 h 6648395"/>
              <a:gd name="connsiteX2076" fmla="*/ 4899146 w 5903857"/>
              <a:gd name="connsiteY2076" fmla="*/ 359978 h 6648395"/>
              <a:gd name="connsiteX2077" fmla="*/ 4915487 w 5903857"/>
              <a:gd name="connsiteY2077" fmla="*/ 356547 h 6648395"/>
              <a:gd name="connsiteX2078" fmla="*/ 4894289 w 5903857"/>
              <a:gd name="connsiteY2078" fmla="*/ 349417 h 6648395"/>
              <a:gd name="connsiteX2079" fmla="*/ 1785504 w 5903857"/>
              <a:gd name="connsiteY2079" fmla="*/ 348148 h 6648395"/>
              <a:gd name="connsiteX2080" fmla="*/ 1770592 w 5903857"/>
              <a:gd name="connsiteY2080" fmla="*/ 357918 h 6648395"/>
              <a:gd name="connsiteX2081" fmla="*/ 1786361 w 5903857"/>
              <a:gd name="connsiteY2081" fmla="*/ 366145 h 6648395"/>
              <a:gd name="connsiteX2082" fmla="*/ 1740939 w 5903857"/>
              <a:gd name="connsiteY2082" fmla="*/ 359289 h 6648395"/>
              <a:gd name="connsiteX2083" fmla="*/ 1740082 w 5903857"/>
              <a:gd name="connsiteY2083" fmla="*/ 359289 h 6648395"/>
              <a:gd name="connsiteX2084" fmla="*/ 1785504 w 5903857"/>
              <a:gd name="connsiteY2084" fmla="*/ 348148 h 6648395"/>
              <a:gd name="connsiteX2085" fmla="*/ 5084525 w 5903857"/>
              <a:gd name="connsiteY2085" fmla="*/ 338129 h 6648395"/>
              <a:gd name="connsiteX2086" fmla="*/ 5066533 w 5903857"/>
              <a:gd name="connsiteY2086" fmla="*/ 346075 h 6648395"/>
              <a:gd name="connsiteX2087" fmla="*/ 5056208 w 5903857"/>
              <a:gd name="connsiteY2087" fmla="*/ 365460 h 6648395"/>
              <a:gd name="connsiteX2088" fmla="*/ 5076423 w 5903857"/>
              <a:gd name="connsiteY2088" fmla="*/ 354573 h 6648395"/>
              <a:gd name="connsiteX2089" fmla="*/ 5084654 w 5903857"/>
              <a:gd name="connsiteY2089" fmla="*/ 354581 h 6648395"/>
              <a:gd name="connsiteX2090" fmla="*/ 5083397 w 5903857"/>
              <a:gd name="connsiteY2090" fmla="*/ 343930 h 6648395"/>
              <a:gd name="connsiteX2091" fmla="*/ 5197237 w 5903857"/>
              <a:gd name="connsiteY2091" fmla="*/ 335814 h 6648395"/>
              <a:gd name="connsiteX2092" fmla="*/ 5189680 w 5903857"/>
              <a:gd name="connsiteY2092" fmla="*/ 339473 h 6648395"/>
              <a:gd name="connsiteX2093" fmla="*/ 5188377 w 5903857"/>
              <a:gd name="connsiteY2093" fmla="*/ 344943 h 6648395"/>
              <a:gd name="connsiteX2094" fmla="*/ 5188788 w 5903857"/>
              <a:gd name="connsiteY2094" fmla="*/ 345020 h 6648395"/>
              <a:gd name="connsiteX2095" fmla="*/ 5196882 w 5903857"/>
              <a:gd name="connsiteY2095" fmla="*/ 337591 h 6648395"/>
              <a:gd name="connsiteX2096" fmla="*/ 5135945 w 5903857"/>
              <a:gd name="connsiteY2096" fmla="*/ 331299 h 6648395"/>
              <a:gd name="connsiteX2097" fmla="*/ 5096709 w 5903857"/>
              <a:gd name="connsiteY2097" fmla="*/ 336031 h 6648395"/>
              <a:gd name="connsiteX2098" fmla="*/ 5094043 w 5903857"/>
              <a:gd name="connsiteY2098" fmla="*/ 339878 h 6648395"/>
              <a:gd name="connsiteX2099" fmla="*/ 5099394 w 5903857"/>
              <a:gd name="connsiteY2099" fmla="*/ 344929 h 6648395"/>
              <a:gd name="connsiteX2100" fmla="*/ 5105302 w 5903857"/>
              <a:gd name="connsiteY2100" fmla="*/ 354878 h 6648395"/>
              <a:gd name="connsiteX2101" fmla="*/ 5123216 w 5903857"/>
              <a:gd name="connsiteY2101" fmla="*/ 355939 h 6648395"/>
              <a:gd name="connsiteX2102" fmla="*/ 5130531 w 5903857"/>
              <a:gd name="connsiteY2102" fmla="*/ 352724 h 6648395"/>
              <a:gd name="connsiteX2103" fmla="*/ 5131361 w 5903857"/>
              <a:gd name="connsiteY2103" fmla="*/ 349399 h 6648395"/>
              <a:gd name="connsiteX2104" fmla="*/ 5125455 w 5903857"/>
              <a:gd name="connsiteY2104" fmla="*/ 349583 h 6648395"/>
              <a:gd name="connsiteX2105" fmla="*/ 5117056 w 5903857"/>
              <a:gd name="connsiteY2105" fmla="*/ 342149 h 6648395"/>
              <a:gd name="connsiteX2106" fmla="*/ 5129954 w 5903857"/>
              <a:gd name="connsiteY2106" fmla="*/ 339942 h 6648395"/>
              <a:gd name="connsiteX2107" fmla="*/ 5135439 w 5903857"/>
              <a:gd name="connsiteY2107" fmla="*/ 333061 h 6648395"/>
              <a:gd name="connsiteX2108" fmla="*/ 5135659 w 5903857"/>
              <a:gd name="connsiteY2108" fmla="*/ 332180 h 6648395"/>
              <a:gd name="connsiteX2109" fmla="*/ 2844535 w 5903857"/>
              <a:gd name="connsiteY2109" fmla="*/ 330901 h 6648395"/>
              <a:gd name="connsiteX2110" fmla="*/ 2883165 w 5903857"/>
              <a:gd name="connsiteY2110" fmla="*/ 332207 h 6648395"/>
              <a:gd name="connsiteX2111" fmla="*/ 2823517 w 5903857"/>
              <a:gd name="connsiteY2111" fmla="*/ 350547 h 6648395"/>
              <a:gd name="connsiteX2112" fmla="*/ 2844535 w 5903857"/>
              <a:gd name="connsiteY2112" fmla="*/ 330901 h 6648395"/>
              <a:gd name="connsiteX2113" fmla="*/ 2483476 w 5903857"/>
              <a:gd name="connsiteY2113" fmla="*/ 329101 h 6648395"/>
              <a:gd name="connsiteX2114" fmla="*/ 2515678 w 5903857"/>
              <a:gd name="connsiteY2114" fmla="*/ 336492 h 6648395"/>
              <a:gd name="connsiteX2115" fmla="*/ 2395525 w 5903857"/>
              <a:gd name="connsiteY2115" fmla="*/ 364945 h 6648395"/>
              <a:gd name="connsiteX2116" fmla="*/ 2470771 w 5903857"/>
              <a:gd name="connsiteY2116" fmla="*/ 345405 h 6648395"/>
              <a:gd name="connsiteX2117" fmla="*/ 2455516 w 5903857"/>
              <a:gd name="connsiteY2117" fmla="*/ 336492 h 6648395"/>
              <a:gd name="connsiteX2118" fmla="*/ 2483476 w 5903857"/>
              <a:gd name="connsiteY2118" fmla="*/ 329101 h 6648395"/>
              <a:gd name="connsiteX2119" fmla="*/ 3870680 w 5903857"/>
              <a:gd name="connsiteY2119" fmla="*/ 323594 h 6648395"/>
              <a:gd name="connsiteX2120" fmla="*/ 3912781 w 5903857"/>
              <a:gd name="connsiteY2120" fmla="*/ 328608 h 6648395"/>
              <a:gd name="connsiteX2121" fmla="*/ 3937806 w 5903857"/>
              <a:gd name="connsiteY2121" fmla="*/ 345748 h 6648395"/>
              <a:gd name="connsiteX2122" fmla="*/ 3859132 w 5903857"/>
              <a:gd name="connsiteY2122" fmla="*/ 328608 h 6648395"/>
              <a:gd name="connsiteX2123" fmla="*/ 3858275 w 5903857"/>
              <a:gd name="connsiteY2123" fmla="*/ 328608 h 6648395"/>
              <a:gd name="connsiteX2124" fmla="*/ 3870680 w 5903857"/>
              <a:gd name="connsiteY2124" fmla="*/ 323594 h 6648395"/>
              <a:gd name="connsiteX2125" fmla="*/ 5167519 w 5903857"/>
              <a:gd name="connsiteY2125" fmla="*/ 323114 h 6648395"/>
              <a:gd name="connsiteX2126" fmla="*/ 5174065 w 5903857"/>
              <a:gd name="connsiteY2126" fmla="*/ 334884 h 6648395"/>
              <a:gd name="connsiteX2127" fmla="*/ 5178418 w 5903857"/>
              <a:gd name="connsiteY2127" fmla="*/ 328094 h 6648395"/>
              <a:gd name="connsiteX2128" fmla="*/ 5179807 w 5903857"/>
              <a:gd name="connsiteY2128" fmla="*/ 337499 h 6648395"/>
              <a:gd name="connsiteX2129" fmla="*/ 5186378 w 5903857"/>
              <a:gd name="connsiteY2129" fmla="*/ 324959 h 6648395"/>
              <a:gd name="connsiteX2130" fmla="*/ 3045998 w 5903857"/>
              <a:gd name="connsiteY2130" fmla="*/ 322438 h 6648395"/>
              <a:gd name="connsiteX2131" fmla="*/ 3075650 w 5903857"/>
              <a:gd name="connsiteY2131" fmla="*/ 340435 h 6648395"/>
              <a:gd name="connsiteX2132" fmla="*/ 3060910 w 5903857"/>
              <a:gd name="connsiteY2132" fmla="*/ 367516 h 6648395"/>
              <a:gd name="connsiteX2133" fmla="*/ 3069137 w 5903857"/>
              <a:gd name="connsiteY2133" fmla="*/ 358432 h 6648395"/>
              <a:gd name="connsiteX2134" fmla="*/ 3068280 w 5903857"/>
              <a:gd name="connsiteY2134" fmla="*/ 358432 h 6648395"/>
              <a:gd name="connsiteX2135" fmla="*/ 3001604 w 5903857"/>
              <a:gd name="connsiteY2135" fmla="*/ 367688 h 6648395"/>
              <a:gd name="connsiteX2136" fmla="*/ 3045998 w 5903857"/>
              <a:gd name="connsiteY2136" fmla="*/ 322438 h 6648395"/>
              <a:gd name="connsiteX2137" fmla="*/ 3944440 w 5903857"/>
              <a:gd name="connsiteY2137" fmla="*/ 312748 h 6648395"/>
              <a:gd name="connsiteX2138" fmla="*/ 4024535 w 5903857"/>
              <a:gd name="connsiteY2138" fmla="*/ 336321 h 6648395"/>
              <a:gd name="connsiteX2139" fmla="*/ 3916895 w 5903857"/>
              <a:gd name="connsiteY2139" fmla="*/ 319181 h 6648395"/>
              <a:gd name="connsiteX2140" fmla="*/ 3944440 w 5903857"/>
              <a:gd name="connsiteY2140" fmla="*/ 312748 h 6648395"/>
              <a:gd name="connsiteX2141" fmla="*/ 874403 w 5903857"/>
              <a:gd name="connsiteY2141" fmla="*/ 311942 h 6648395"/>
              <a:gd name="connsiteX2142" fmla="*/ 876525 w 5903857"/>
              <a:gd name="connsiteY2142" fmla="*/ 314680 h 6648395"/>
              <a:gd name="connsiteX2143" fmla="*/ 877241 w 5903857"/>
              <a:gd name="connsiteY2143" fmla="*/ 312496 h 6648395"/>
              <a:gd name="connsiteX2144" fmla="*/ 4134222 w 5903857"/>
              <a:gd name="connsiteY2144" fmla="*/ 305353 h 6648395"/>
              <a:gd name="connsiteX2145" fmla="*/ 4167485 w 5903857"/>
              <a:gd name="connsiteY2145" fmla="*/ 324323 h 6648395"/>
              <a:gd name="connsiteX2146" fmla="*/ 4132005 w 5903857"/>
              <a:gd name="connsiteY2146" fmla="*/ 334093 h 6648395"/>
              <a:gd name="connsiteX2147" fmla="*/ 4124463 w 5903857"/>
              <a:gd name="connsiteY2147" fmla="*/ 316096 h 6648395"/>
              <a:gd name="connsiteX2148" fmla="*/ 4134222 w 5903857"/>
              <a:gd name="connsiteY2148" fmla="*/ 305353 h 6648395"/>
              <a:gd name="connsiteX2149" fmla="*/ 1784303 w 5903857"/>
              <a:gd name="connsiteY2149" fmla="*/ 303069 h 6648395"/>
              <a:gd name="connsiteX2150" fmla="*/ 1777104 w 5903857"/>
              <a:gd name="connsiteY2150" fmla="*/ 312496 h 6648395"/>
              <a:gd name="connsiteX2151" fmla="*/ 1792874 w 5903857"/>
              <a:gd name="connsiteY2151" fmla="*/ 320724 h 6648395"/>
              <a:gd name="connsiteX2152" fmla="*/ 1747280 w 5903857"/>
              <a:gd name="connsiteY2152" fmla="*/ 331865 h 6648395"/>
              <a:gd name="connsiteX2153" fmla="*/ 1753623 w 5903857"/>
              <a:gd name="connsiteY2153" fmla="*/ 304612 h 6648395"/>
              <a:gd name="connsiteX2154" fmla="*/ 1784303 w 5903857"/>
              <a:gd name="connsiteY2154" fmla="*/ 303069 h 6648395"/>
              <a:gd name="connsiteX2155" fmla="*/ 817777 w 5903857"/>
              <a:gd name="connsiteY2155" fmla="*/ 300059 h 6648395"/>
              <a:gd name="connsiteX2156" fmla="*/ 805594 w 5903857"/>
              <a:gd name="connsiteY2156" fmla="*/ 319524 h 6648395"/>
              <a:gd name="connsiteX2157" fmla="*/ 852216 w 5903857"/>
              <a:gd name="connsiteY2157" fmla="*/ 322952 h 6648395"/>
              <a:gd name="connsiteX2158" fmla="*/ 867753 w 5903857"/>
              <a:gd name="connsiteY2158" fmla="*/ 327054 h 6648395"/>
              <a:gd name="connsiteX2159" fmla="*/ 861216 w 5903857"/>
              <a:gd name="connsiteY2159" fmla="*/ 312533 h 6648395"/>
              <a:gd name="connsiteX2160" fmla="*/ 855581 w 5903857"/>
              <a:gd name="connsiteY2160" fmla="*/ 307908 h 6648395"/>
              <a:gd name="connsiteX2161" fmla="*/ 836340 w 5903857"/>
              <a:gd name="connsiteY2161" fmla="*/ 300455 h 6648395"/>
              <a:gd name="connsiteX2162" fmla="*/ 817777 w 5903857"/>
              <a:gd name="connsiteY2162" fmla="*/ 300059 h 6648395"/>
              <a:gd name="connsiteX2163" fmla="*/ 4795981 w 5903857"/>
              <a:gd name="connsiteY2163" fmla="*/ 278514 h 6648395"/>
              <a:gd name="connsiteX2164" fmla="*/ 4796019 w 5903857"/>
              <a:gd name="connsiteY2164" fmla="*/ 278562 h 6648395"/>
              <a:gd name="connsiteX2165" fmla="*/ 4796019 w 5903857"/>
              <a:gd name="connsiteY2165" fmla="*/ 279076 h 6648395"/>
              <a:gd name="connsiteX2166" fmla="*/ 1323101 w 5903857"/>
              <a:gd name="connsiteY2166" fmla="*/ 274245 h 6648395"/>
              <a:gd name="connsiteX2167" fmla="*/ 1423845 w 5903857"/>
              <a:gd name="connsiteY2167" fmla="*/ 278730 h 6648395"/>
              <a:gd name="connsiteX2168" fmla="*/ 1316546 w 5903857"/>
              <a:gd name="connsiteY2168" fmla="*/ 323809 h 6648395"/>
              <a:gd name="connsiteX2169" fmla="*/ 1321002 w 5903857"/>
              <a:gd name="connsiteY2169" fmla="*/ 278730 h 6648395"/>
              <a:gd name="connsiteX2170" fmla="*/ 1323101 w 5903857"/>
              <a:gd name="connsiteY2170" fmla="*/ 274245 h 6648395"/>
              <a:gd name="connsiteX2171" fmla="*/ 658188 w 5903857"/>
              <a:gd name="connsiteY2171" fmla="*/ 270160 h 6648395"/>
              <a:gd name="connsiteX2172" fmla="*/ 658874 w 5903857"/>
              <a:gd name="connsiteY2172" fmla="*/ 270160 h 6648395"/>
              <a:gd name="connsiteX2173" fmla="*/ 658152 w 5903857"/>
              <a:gd name="connsiteY2173" fmla="*/ 270229 h 6648395"/>
              <a:gd name="connsiteX2174" fmla="*/ 4235875 w 5903857"/>
              <a:gd name="connsiteY2174" fmla="*/ 269649 h 6648395"/>
              <a:gd name="connsiteX2175" fmla="*/ 4229876 w 5903857"/>
              <a:gd name="connsiteY2175" fmla="*/ 335981 h 6648395"/>
              <a:gd name="connsiteX2176" fmla="*/ 4202966 w 5903857"/>
              <a:gd name="connsiteY2176" fmla="*/ 337181 h 6648395"/>
              <a:gd name="connsiteX2177" fmla="*/ 4235875 w 5903857"/>
              <a:gd name="connsiteY2177" fmla="*/ 269649 h 6648395"/>
              <a:gd name="connsiteX2178" fmla="*/ 5008339 w 5903857"/>
              <a:gd name="connsiteY2178" fmla="*/ 268770 h 6648395"/>
              <a:gd name="connsiteX2179" fmla="*/ 5008215 w 5903857"/>
              <a:gd name="connsiteY2179" fmla="*/ 269131 h 6648395"/>
              <a:gd name="connsiteX2180" fmla="*/ 5007530 w 5903857"/>
              <a:gd name="connsiteY2180" fmla="*/ 269131 h 6648395"/>
              <a:gd name="connsiteX2181" fmla="*/ 1574335 w 5903857"/>
              <a:gd name="connsiteY2181" fmla="*/ 265703 h 6648395"/>
              <a:gd name="connsiteX2182" fmla="*/ 1683005 w 5903857"/>
              <a:gd name="connsiteY2182" fmla="*/ 271702 h 6648395"/>
              <a:gd name="connsiteX2183" fmla="*/ 1589419 w 5903857"/>
              <a:gd name="connsiteY2183" fmla="*/ 290042 h 6648395"/>
              <a:gd name="connsiteX2184" fmla="*/ 1481607 w 5903857"/>
              <a:gd name="connsiteY2184" fmla="*/ 292785 h 6648395"/>
              <a:gd name="connsiteX2185" fmla="*/ 1574335 w 5903857"/>
              <a:gd name="connsiteY2185" fmla="*/ 265703 h 6648395"/>
              <a:gd name="connsiteX2186" fmla="*/ 3686551 w 5903857"/>
              <a:gd name="connsiteY2186" fmla="*/ 265682 h 6648395"/>
              <a:gd name="connsiteX2187" fmla="*/ 3772059 w 5903857"/>
              <a:gd name="connsiteY2187" fmla="*/ 266046 h 6648395"/>
              <a:gd name="connsiteX2188" fmla="*/ 3772745 w 5903857"/>
              <a:gd name="connsiteY2188" fmla="*/ 266046 h 6648395"/>
              <a:gd name="connsiteX2189" fmla="*/ 3627910 w 5903857"/>
              <a:gd name="connsiteY2189" fmla="*/ 275987 h 6648395"/>
              <a:gd name="connsiteX2190" fmla="*/ 3686551 w 5903857"/>
              <a:gd name="connsiteY2190" fmla="*/ 265682 h 6648395"/>
              <a:gd name="connsiteX2191" fmla="*/ 4668153 w 5903857"/>
              <a:gd name="connsiteY2191" fmla="*/ 251309 h 6648395"/>
              <a:gd name="connsiteX2192" fmla="*/ 4662153 w 5903857"/>
              <a:gd name="connsiteY2192" fmla="*/ 317813 h 6648395"/>
              <a:gd name="connsiteX2193" fmla="*/ 4668153 w 5903857"/>
              <a:gd name="connsiteY2193" fmla="*/ 251309 h 6648395"/>
              <a:gd name="connsiteX2194" fmla="*/ 1912988 w 5903857"/>
              <a:gd name="connsiteY2194" fmla="*/ 242941 h 6648395"/>
              <a:gd name="connsiteX2195" fmla="*/ 1912856 w 5903857"/>
              <a:gd name="connsiteY2195" fmla="*/ 243250 h 6648395"/>
              <a:gd name="connsiteX2196" fmla="*/ 1912513 w 5903857"/>
              <a:gd name="connsiteY2196" fmla="*/ 243250 h 6648395"/>
              <a:gd name="connsiteX2197" fmla="*/ 1100064 w 5903857"/>
              <a:gd name="connsiteY2197" fmla="*/ 235879 h 6648395"/>
              <a:gd name="connsiteX2198" fmla="*/ 1262040 w 5903857"/>
              <a:gd name="connsiteY2198" fmla="*/ 238622 h 6648395"/>
              <a:gd name="connsiteX2199" fmla="*/ 1134002 w 5903857"/>
              <a:gd name="connsiteY2199" fmla="*/ 268789 h 6648395"/>
              <a:gd name="connsiteX2200" fmla="*/ 1134345 w 5903857"/>
              <a:gd name="connsiteY2200" fmla="*/ 268789 h 6648395"/>
              <a:gd name="connsiteX2201" fmla="*/ 1100064 w 5903857"/>
              <a:gd name="connsiteY2201" fmla="*/ 235879 h 6648395"/>
              <a:gd name="connsiteX2202" fmla="*/ 1935942 w 5903857"/>
              <a:gd name="connsiteY2202" fmla="*/ 224191 h 6648395"/>
              <a:gd name="connsiteX2203" fmla="*/ 1957314 w 5903857"/>
              <a:gd name="connsiteY2203" fmla="*/ 224652 h 6648395"/>
              <a:gd name="connsiteX2204" fmla="*/ 1943537 w 5903857"/>
              <a:gd name="connsiteY2204" fmla="*/ 242050 h 6648395"/>
              <a:gd name="connsiteX2205" fmla="*/ 1922663 w 5903857"/>
              <a:gd name="connsiteY2205" fmla="*/ 236651 h 6648395"/>
              <a:gd name="connsiteX2206" fmla="*/ 1912988 w 5903857"/>
              <a:gd name="connsiteY2206" fmla="*/ 242941 h 6648395"/>
              <a:gd name="connsiteX2207" fmla="*/ 1917696 w 5903857"/>
              <a:gd name="connsiteY2207" fmla="*/ 231950 h 6648395"/>
              <a:gd name="connsiteX2208" fmla="*/ 1935942 w 5903857"/>
              <a:gd name="connsiteY2208" fmla="*/ 224191 h 6648395"/>
              <a:gd name="connsiteX2209" fmla="*/ 4423047 w 5903857"/>
              <a:gd name="connsiteY2209" fmla="*/ 219599 h 6648395"/>
              <a:gd name="connsiteX2210" fmla="*/ 4428874 w 5903857"/>
              <a:gd name="connsiteY2210" fmla="*/ 343523 h 6648395"/>
              <a:gd name="connsiteX2211" fmla="*/ 4423047 w 5903857"/>
              <a:gd name="connsiteY2211" fmla="*/ 219599 h 6648395"/>
              <a:gd name="connsiteX2212" fmla="*/ 5073006 w 5903857"/>
              <a:gd name="connsiteY2212" fmla="*/ 210169 h 6648395"/>
              <a:gd name="connsiteX2213" fmla="*/ 5135910 w 5903857"/>
              <a:gd name="connsiteY2213" fmla="*/ 222681 h 6648395"/>
              <a:gd name="connsiteX2214" fmla="*/ 5041714 w 5903857"/>
              <a:gd name="connsiteY2214" fmla="*/ 253871 h 6648395"/>
              <a:gd name="connsiteX2215" fmla="*/ 5008339 w 5903857"/>
              <a:gd name="connsiteY2215" fmla="*/ 268770 h 6648395"/>
              <a:gd name="connsiteX2216" fmla="*/ 5017543 w 5903857"/>
              <a:gd name="connsiteY2216" fmla="*/ 241817 h 6648395"/>
              <a:gd name="connsiteX2217" fmla="*/ 5073006 w 5903857"/>
              <a:gd name="connsiteY2217" fmla="*/ 210169 h 6648395"/>
              <a:gd name="connsiteX2218" fmla="*/ 4756007 w 5903857"/>
              <a:gd name="connsiteY2218" fmla="*/ 209802 h 6648395"/>
              <a:gd name="connsiteX2219" fmla="*/ 4793587 w 5903857"/>
              <a:gd name="connsiteY2219" fmla="*/ 243151 h 6648395"/>
              <a:gd name="connsiteX2220" fmla="*/ 4795981 w 5903857"/>
              <a:gd name="connsiteY2220" fmla="*/ 278514 h 6648395"/>
              <a:gd name="connsiteX2221" fmla="*/ 4786354 w 5903857"/>
              <a:gd name="connsiteY2221" fmla="*/ 266502 h 6648395"/>
              <a:gd name="connsiteX2222" fmla="*/ 4775965 w 5903857"/>
              <a:gd name="connsiteY2222" fmla="*/ 237939 h 6648395"/>
              <a:gd name="connsiteX2223" fmla="*/ 4739627 w 5903857"/>
              <a:gd name="connsiteY2223" fmla="*/ 231255 h 6648395"/>
              <a:gd name="connsiteX2224" fmla="*/ 4729857 w 5903857"/>
              <a:gd name="connsiteY2224" fmla="*/ 215143 h 6648395"/>
              <a:gd name="connsiteX2225" fmla="*/ 4756007 w 5903857"/>
              <a:gd name="connsiteY2225" fmla="*/ 209802 h 6648395"/>
              <a:gd name="connsiteX2226" fmla="*/ 1061154 w 5903857"/>
              <a:gd name="connsiteY2226" fmla="*/ 202801 h 6648395"/>
              <a:gd name="connsiteX2227" fmla="*/ 1099720 w 5903857"/>
              <a:gd name="connsiteY2227" fmla="*/ 259192 h 6648395"/>
              <a:gd name="connsiteX2228" fmla="*/ 1061154 w 5903857"/>
              <a:gd name="connsiteY2228" fmla="*/ 202801 h 6648395"/>
              <a:gd name="connsiteX2229" fmla="*/ 732063 w 5903857"/>
              <a:gd name="connsiteY2229" fmla="*/ 190972 h 6648395"/>
              <a:gd name="connsiteX2230" fmla="*/ 889582 w 5903857"/>
              <a:gd name="connsiteY2230" fmla="*/ 220110 h 6648395"/>
              <a:gd name="connsiteX2231" fmla="*/ 1060985 w 5903857"/>
              <a:gd name="connsiteY2231" fmla="*/ 221139 h 6648395"/>
              <a:gd name="connsiteX2232" fmla="*/ 883925 w 5903857"/>
              <a:gd name="connsiteY2232" fmla="*/ 229709 h 6648395"/>
              <a:gd name="connsiteX2233" fmla="*/ 968427 w 5903857"/>
              <a:gd name="connsiteY2233" fmla="*/ 256276 h 6648395"/>
              <a:gd name="connsiteX2234" fmla="*/ 1058927 w 5903857"/>
              <a:gd name="connsiteY2234" fmla="*/ 275645 h 6648395"/>
              <a:gd name="connsiteX2235" fmla="*/ 807823 w 5903857"/>
              <a:gd name="connsiteY2235" fmla="*/ 264332 h 6648395"/>
              <a:gd name="connsiteX2236" fmla="*/ 1046758 w 5903857"/>
              <a:gd name="connsiteY2236" fmla="*/ 304097 h 6648395"/>
              <a:gd name="connsiteX2237" fmla="*/ 967741 w 5903857"/>
              <a:gd name="connsiteY2237" fmla="*/ 311810 h 6648395"/>
              <a:gd name="connsiteX2238" fmla="*/ 884782 w 5903857"/>
              <a:gd name="connsiteY2238" fmla="*/ 311810 h 6648395"/>
              <a:gd name="connsiteX2239" fmla="*/ 1132631 w 5903857"/>
              <a:gd name="connsiteY2239" fmla="*/ 332379 h 6648395"/>
              <a:gd name="connsiteX2240" fmla="*/ 1452126 w 5903857"/>
              <a:gd name="connsiteY2240" fmla="*/ 331179 h 6648395"/>
              <a:gd name="connsiteX2241" fmla="*/ 1419902 w 5903857"/>
              <a:gd name="connsiteY2241" fmla="*/ 324666 h 6648395"/>
              <a:gd name="connsiteX2242" fmla="*/ 1503204 w 5903857"/>
              <a:gd name="connsiteY2242" fmla="*/ 314553 h 6648395"/>
              <a:gd name="connsiteX2243" fmla="*/ 1596104 w 5903857"/>
              <a:gd name="connsiteY2243" fmla="*/ 319181 h 6648395"/>
              <a:gd name="connsiteX2244" fmla="*/ 1738882 w 5903857"/>
              <a:gd name="connsiteY2244" fmla="*/ 314210 h 6648395"/>
              <a:gd name="connsiteX2245" fmla="*/ 1694660 w 5903857"/>
              <a:gd name="connsiteY2245" fmla="*/ 352433 h 6648395"/>
              <a:gd name="connsiteX2246" fmla="*/ 1650781 w 5903857"/>
              <a:gd name="connsiteY2246" fmla="*/ 337521 h 6648395"/>
              <a:gd name="connsiteX2247" fmla="*/ 1599360 w 5903857"/>
              <a:gd name="connsiteY2247" fmla="*/ 342149 h 6648395"/>
              <a:gd name="connsiteX2248" fmla="*/ 1486406 w 5903857"/>
              <a:gd name="connsiteY2248" fmla="*/ 364945 h 6648395"/>
              <a:gd name="connsiteX2249" fmla="*/ 1561481 w 5903857"/>
              <a:gd name="connsiteY2249" fmla="*/ 404882 h 6648395"/>
              <a:gd name="connsiteX2250" fmla="*/ 1527200 w 5903857"/>
              <a:gd name="connsiteY2250" fmla="*/ 380029 h 6648395"/>
              <a:gd name="connsiteX2251" fmla="*/ 1633812 w 5903857"/>
              <a:gd name="connsiteY2251" fmla="*/ 400426 h 6648395"/>
              <a:gd name="connsiteX2252" fmla="*/ 1594390 w 5903857"/>
              <a:gd name="connsiteY2252" fmla="*/ 420823 h 6648395"/>
              <a:gd name="connsiteX2253" fmla="*/ 1735111 w 5903857"/>
              <a:gd name="connsiteY2253" fmla="*/ 394941 h 6648395"/>
              <a:gd name="connsiteX2254" fmla="*/ 1827326 w 5903857"/>
              <a:gd name="connsiteY2254" fmla="*/ 408824 h 6648395"/>
              <a:gd name="connsiteX2255" fmla="*/ 1895887 w 5903857"/>
              <a:gd name="connsiteY2255" fmla="*/ 405739 h 6648395"/>
              <a:gd name="connsiteX2256" fmla="*/ 2147163 w 5903857"/>
              <a:gd name="connsiteY2256" fmla="*/ 415166 h 6648395"/>
              <a:gd name="connsiteX2257" fmla="*/ 2130022 w 5903857"/>
              <a:gd name="connsiteY2257" fmla="*/ 370602 h 6648395"/>
              <a:gd name="connsiteX2258" fmla="*/ 2175445 w 5903857"/>
              <a:gd name="connsiteY2258" fmla="*/ 360146 h 6648395"/>
              <a:gd name="connsiteX2259" fmla="*/ 2222065 w 5903857"/>
              <a:gd name="connsiteY2259" fmla="*/ 404025 h 6648395"/>
              <a:gd name="connsiteX2260" fmla="*/ 2327478 w 5903857"/>
              <a:gd name="connsiteY2260" fmla="*/ 392713 h 6648395"/>
              <a:gd name="connsiteX2261" fmla="*/ 2251375 w 5903857"/>
              <a:gd name="connsiteY2261" fmla="*/ 367345 h 6648395"/>
              <a:gd name="connsiteX2262" fmla="*/ 2296969 w 5903857"/>
              <a:gd name="connsiteY2262" fmla="*/ 375401 h 6648395"/>
              <a:gd name="connsiteX2263" fmla="*/ 2272973 w 5903857"/>
              <a:gd name="connsiteY2263" fmla="*/ 321752 h 6648395"/>
              <a:gd name="connsiteX2264" fmla="*/ 2379755 w 5903857"/>
              <a:gd name="connsiteY2264" fmla="*/ 356032 h 6648395"/>
              <a:gd name="connsiteX2265" fmla="*/ 2357131 w 5903857"/>
              <a:gd name="connsiteY2265" fmla="*/ 365460 h 6648395"/>
              <a:gd name="connsiteX2266" fmla="*/ 2373071 w 5903857"/>
              <a:gd name="connsiteY2266" fmla="*/ 401283 h 6648395"/>
              <a:gd name="connsiteX2267" fmla="*/ 2448146 w 5903857"/>
              <a:gd name="connsiteY2267" fmla="*/ 372658 h 6648395"/>
              <a:gd name="connsiteX2268" fmla="*/ 2628804 w 5903857"/>
              <a:gd name="connsiteY2268" fmla="*/ 388256 h 6648395"/>
              <a:gd name="connsiteX2269" fmla="*/ 2622462 w 5903857"/>
              <a:gd name="connsiteY2269" fmla="*/ 415509 h 6648395"/>
              <a:gd name="connsiteX2270" fmla="*/ 2876309 w 5903857"/>
              <a:gd name="connsiteY2270" fmla="*/ 386371 h 6648395"/>
              <a:gd name="connsiteX2271" fmla="*/ 3047712 w 5903857"/>
              <a:gd name="connsiteY2271" fmla="*/ 412424 h 6648395"/>
              <a:gd name="connsiteX2272" fmla="*/ 3010689 w 5903857"/>
              <a:gd name="connsiteY2272" fmla="*/ 403682 h 6648395"/>
              <a:gd name="connsiteX2273" fmla="*/ 3113530 w 5903857"/>
              <a:gd name="connsiteY2273" fmla="*/ 385342 h 6648395"/>
              <a:gd name="connsiteX2274" fmla="*/ 3202488 w 5903857"/>
              <a:gd name="connsiteY2274" fmla="*/ 367002 h 6648395"/>
              <a:gd name="connsiteX2275" fmla="*/ 3135641 w 5903857"/>
              <a:gd name="connsiteY2275" fmla="*/ 349862 h 6648395"/>
              <a:gd name="connsiteX2276" fmla="*/ 3157752 w 5903857"/>
              <a:gd name="connsiteY2276" fmla="*/ 322780 h 6648395"/>
              <a:gd name="connsiteX2277" fmla="*/ 3209173 w 5903857"/>
              <a:gd name="connsiteY2277" fmla="*/ 331693 h 6648395"/>
              <a:gd name="connsiteX2278" fmla="*/ 3253223 w 5903857"/>
              <a:gd name="connsiteY2278" fmla="*/ 348833 h 6648395"/>
              <a:gd name="connsiteX2279" fmla="*/ 3209173 w 5903857"/>
              <a:gd name="connsiteY2279" fmla="*/ 358089 h 6648395"/>
              <a:gd name="connsiteX2280" fmla="*/ 3297445 w 5903857"/>
              <a:gd name="connsiteY2280" fmla="*/ 339921 h 6648395"/>
              <a:gd name="connsiteX2281" fmla="*/ 3275506 w 5903857"/>
              <a:gd name="connsiteY2281" fmla="*/ 367002 h 6648395"/>
              <a:gd name="connsiteX2282" fmla="*/ 3312186 w 5903857"/>
              <a:gd name="connsiteY2282" fmla="*/ 384999 h 6648395"/>
              <a:gd name="connsiteX2283" fmla="*/ 3385718 w 5903857"/>
              <a:gd name="connsiteY2283" fmla="*/ 348662 h 6648395"/>
              <a:gd name="connsiteX2284" fmla="*/ 3326927 w 5903857"/>
              <a:gd name="connsiteY2284" fmla="*/ 375915 h 6648395"/>
              <a:gd name="connsiteX2285" fmla="*/ 3400458 w 5903857"/>
              <a:gd name="connsiteY2285" fmla="*/ 411738 h 6648395"/>
              <a:gd name="connsiteX2286" fmla="*/ 3385718 w 5903857"/>
              <a:gd name="connsiteY2286" fmla="*/ 384828 h 6648395"/>
              <a:gd name="connsiteX2287" fmla="*/ 3451879 w 5903857"/>
              <a:gd name="connsiteY2287" fmla="*/ 401968 h 6648395"/>
              <a:gd name="connsiteX2288" fmla="*/ 3400458 w 5903857"/>
              <a:gd name="connsiteY2288" fmla="*/ 375058 h 6648395"/>
              <a:gd name="connsiteX2289" fmla="*/ 3546665 w 5903857"/>
              <a:gd name="connsiteY2289" fmla="*/ 365631 h 6648395"/>
              <a:gd name="connsiteX2290" fmla="*/ 3743092 w 5903857"/>
              <a:gd name="connsiteY2290" fmla="*/ 382771 h 6648395"/>
              <a:gd name="connsiteX2291" fmla="*/ 3765203 w 5903857"/>
              <a:gd name="connsiteY2291" fmla="*/ 409681 h 6648395"/>
              <a:gd name="connsiteX2292" fmla="*/ 3974143 w 5903857"/>
              <a:gd name="connsiteY2292" fmla="*/ 371630 h 6648395"/>
              <a:gd name="connsiteX2293" fmla="*/ 3938491 w 5903857"/>
              <a:gd name="connsiteY2293" fmla="*/ 390313 h 6648395"/>
              <a:gd name="connsiteX2294" fmla="*/ 4017165 w 5903857"/>
              <a:gd name="connsiteY2294" fmla="*/ 371116 h 6648395"/>
              <a:gd name="connsiteX2295" fmla="*/ 3995911 w 5903857"/>
              <a:gd name="connsiteY2295" fmla="*/ 389456 h 6648395"/>
              <a:gd name="connsiteX2296" fmla="*/ 4265678 w 5903857"/>
              <a:gd name="connsiteY2296" fmla="*/ 392782 h 6648395"/>
              <a:gd name="connsiteX2297" fmla="*/ 4323816 w 5903857"/>
              <a:gd name="connsiteY2297" fmla="*/ 377446 h 6648395"/>
              <a:gd name="connsiteX2298" fmla="*/ 4329804 w 5903857"/>
              <a:gd name="connsiteY2298" fmla="*/ 348665 h 6648395"/>
              <a:gd name="connsiteX2299" fmla="*/ 4340281 w 5903857"/>
              <a:gd name="connsiteY2299" fmla="*/ 371860 h 6648395"/>
              <a:gd name="connsiteX2300" fmla="*/ 4343792 w 5903857"/>
              <a:gd name="connsiteY2300" fmla="*/ 368143 h 6648395"/>
              <a:gd name="connsiteX2301" fmla="*/ 4396137 w 5903857"/>
              <a:gd name="connsiteY2301" fmla="*/ 390656 h 6648395"/>
              <a:gd name="connsiteX2302" fmla="*/ 4409163 w 5903857"/>
              <a:gd name="connsiteY2302" fmla="*/ 353976 h 6648395"/>
              <a:gd name="connsiteX2303" fmla="*/ 4414763 w 5903857"/>
              <a:gd name="connsiteY2303" fmla="*/ 356390 h 6648395"/>
              <a:gd name="connsiteX2304" fmla="*/ 4428228 w 5903857"/>
              <a:gd name="connsiteY2304" fmla="*/ 356474 h 6648395"/>
              <a:gd name="connsiteX2305" fmla="*/ 4428491 w 5903857"/>
              <a:gd name="connsiteY2305" fmla="*/ 359840 h 6648395"/>
              <a:gd name="connsiteX2306" fmla="*/ 4442651 w 5903857"/>
              <a:gd name="connsiteY2306" fmla="*/ 358475 h 6648395"/>
              <a:gd name="connsiteX2307" fmla="*/ 4448180 w 5903857"/>
              <a:gd name="connsiteY2307" fmla="*/ 359116 h 6648395"/>
              <a:gd name="connsiteX2308" fmla="*/ 4452446 w 5903857"/>
              <a:gd name="connsiteY2308" fmla="*/ 355394 h 6648395"/>
              <a:gd name="connsiteX2309" fmla="*/ 4489204 w 5903857"/>
              <a:gd name="connsiteY2309" fmla="*/ 245482 h 6648395"/>
              <a:gd name="connsiteX2310" fmla="*/ 4501031 w 5903857"/>
              <a:gd name="connsiteY2310" fmla="*/ 302902 h 6648395"/>
              <a:gd name="connsiteX2311" fmla="*/ 4535311 w 5903857"/>
              <a:gd name="connsiteY2311" fmla="*/ 260223 h 6648395"/>
              <a:gd name="connsiteX2312" fmla="*/ 4537882 w 5903857"/>
              <a:gd name="connsiteY2312" fmla="*/ 317986 h 6648395"/>
              <a:gd name="connsiteX2313" fmla="*/ 4553480 w 5903857"/>
              <a:gd name="connsiteY2313" fmla="*/ 267593 h 6648395"/>
              <a:gd name="connsiteX2314" fmla="*/ 4571992 w 5903857"/>
              <a:gd name="connsiteY2314" fmla="*/ 275135 h 6648395"/>
              <a:gd name="connsiteX2315" fmla="*/ 4608543 w 5903857"/>
              <a:gd name="connsiteY2315" fmla="*/ 347274 h 6648395"/>
              <a:gd name="connsiteX2316" fmla="*/ 4607851 w 5903857"/>
              <a:gd name="connsiteY2316" fmla="*/ 361607 h 6648395"/>
              <a:gd name="connsiteX2317" fmla="*/ 4622474 w 5903857"/>
              <a:gd name="connsiteY2317" fmla="*/ 362353 h 6648395"/>
              <a:gd name="connsiteX2318" fmla="*/ 4656245 w 5903857"/>
              <a:gd name="connsiteY2318" fmla="*/ 362227 h 6648395"/>
              <a:gd name="connsiteX2319" fmla="*/ 4662954 w 5903857"/>
              <a:gd name="connsiteY2319" fmla="*/ 364404 h 6648395"/>
              <a:gd name="connsiteX2320" fmla="*/ 4664978 w 5903857"/>
              <a:gd name="connsiteY2320" fmla="*/ 358330 h 6648395"/>
              <a:gd name="connsiteX2321" fmla="*/ 4669802 w 5903857"/>
              <a:gd name="connsiteY2321" fmla="*/ 344431 h 6648395"/>
              <a:gd name="connsiteX2322" fmla="*/ 4668094 w 5903857"/>
              <a:gd name="connsiteY2322" fmla="*/ 346225 h 6648395"/>
              <a:gd name="connsiteX2323" fmla="*/ 4655812 w 5903857"/>
              <a:gd name="connsiteY2323" fmla="*/ 344720 h 6648395"/>
              <a:gd name="connsiteX2324" fmla="*/ 4662154 w 5903857"/>
              <a:gd name="connsiteY2324" fmla="*/ 326380 h 6648395"/>
              <a:gd name="connsiteX2325" fmla="*/ 4674859 w 5903857"/>
              <a:gd name="connsiteY2325" fmla="*/ 315710 h 6648395"/>
              <a:gd name="connsiteX2326" fmla="*/ 4682356 w 5903857"/>
              <a:gd name="connsiteY2326" fmla="*/ 315665 h 6648395"/>
              <a:gd name="connsiteX2327" fmla="*/ 4686695 w 5903857"/>
              <a:gd name="connsiteY2327" fmla="*/ 309680 h 6648395"/>
              <a:gd name="connsiteX2328" fmla="*/ 4699515 w 5903857"/>
              <a:gd name="connsiteY2328" fmla="*/ 303074 h 6648395"/>
              <a:gd name="connsiteX2329" fmla="*/ 4669691 w 5903857"/>
              <a:gd name="connsiteY2329" fmla="*/ 246339 h 6648395"/>
              <a:gd name="connsiteX2330" fmla="*/ 4703972 w 5903857"/>
              <a:gd name="connsiteY2330" fmla="*/ 219943 h 6648395"/>
              <a:gd name="connsiteX2331" fmla="*/ 4746994 w 5903857"/>
              <a:gd name="connsiteY2331" fmla="*/ 367349 h 6648395"/>
              <a:gd name="connsiteX2332" fmla="*/ 4761563 w 5903857"/>
              <a:gd name="connsiteY2332" fmla="*/ 292104 h 6648395"/>
              <a:gd name="connsiteX2333" fmla="*/ 4788969 w 5903857"/>
              <a:gd name="connsiteY2333" fmla="*/ 323487 h 6648395"/>
              <a:gd name="connsiteX2334" fmla="*/ 4789947 w 5903857"/>
              <a:gd name="connsiteY2334" fmla="*/ 324965 h 6648395"/>
              <a:gd name="connsiteX2335" fmla="*/ 4791768 w 5903857"/>
              <a:gd name="connsiteY2335" fmla="*/ 325279 h 6648395"/>
              <a:gd name="connsiteX2336" fmla="*/ 4802725 w 5903857"/>
              <a:gd name="connsiteY2336" fmla="*/ 317403 h 6648395"/>
              <a:gd name="connsiteX2337" fmla="*/ 4805847 w 5903857"/>
              <a:gd name="connsiteY2337" fmla="*/ 309481 h 6648395"/>
              <a:gd name="connsiteX2338" fmla="*/ 4806106 w 5903857"/>
              <a:gd name="connsiteY2338" fmla="*/ 300331 h 6648395"/>
              <a:gd name="connsiteX2339" fmla="*/ 4812129 w 5903857"/>
              <a:gd name="connsiteY2339" fmla="*/ 293047 h 6648395"/>
              <a:gd name="connsiteX2340" fmla="*/ 4813452 w 5903857"/>
              <a:gd name="connsiteY2340" fmla="*/ 293811 h 6648395"/>
              <a:gd name="connsiteX2341" fmla="*/ 4820187 w 5903857"/>
              <a:gd name="connsiteY2341" fmla="*/ 282158 h 6648395"/>
              <a:gd name="connsiteX2342" fmla="*/ 4833180 w 5903857"/>
              <a:gd name="connsiteY2342" fmla="*/ 293907 h 6648395"/>
              <a:gd name="connsiteX2343" fmla="*/ 4834907 w 5903857"/>
              <a:gd name="connsiteY2343" fmla="*/ 294291 h 6648395"/>
              <a:gd name="connsiteX2344" fmla="*/ 4835178 w 5903857"/>
              <a:gd name="connsiteY2344" fmla="*/ 289635 h 6648395"/>
              <a:gd name="connsiteX2345" fmla="*/ 4814184 w 5903857"/>
              <a:gd name="connsiteY2345" fmla="*/ 265194 h 6648395"/>
              <a:gd name="connsiteX2346" fmla="*/ 4817422 w 5903857"/>
              <a:gd name="connsiteY2346" fmla="*/ 265889 h 6648395"/>
              <a:gd name="connsiteX2347" fmla="*/ 4812816 w 5903857"/>
              <a:gd name="connsiteY2347" fmla="*/ 264161 h 6648395"/>
              <a:gd name="connsiteX2348" fmla="*/ 4888405 w 5903857"/>
              <a:gd name="connsiteY2348" fmla="*/ 250277 h 6648395"/>
              <a:gd name="connsiteX2349" fmla="*/ 4855560 w 5903857"/>
              <a:gd name="connsiteY2349" fmla="*/ 272645 h 6648395"/>
              <a:gd name="connsiteX2350" fmla="*/ 4846312 w 5903857"/>
              <a:gd name="connsiteY2350" fmla="*/ 271982 h 6648395"/>
              <a:gd name="connsiteX2351" fmla="*/ 4860499 w 5903857"/>
              <a:gd name="connsiteY2351" fmla="*/ 294437 h 6648395"/>
              <a:gd name="connsiteX2352" fmla="*/ 4880456 w 5903857"/>
              <a:gd name="connsiteY2352" fmla="*/ 289764 h 6648395"/>
              <a:gd name="connsiteX2353" fmla="*/ 4918229 w 5903857"/>
              <a:gd name="connsiteY2353" fmla="*/ 293642 h 6648395"/>
              <a:gd name="connsiteX2354" fmla="*/ 4966050 w 5903857"/>
              <a:gd name="connsiteY2354" fmla="*/ 281301 h 6648395"/>
              <a:gd name="connsiteX2355" fmla="*/ 4942911 w 5903857"/>
              <a:gd name="connsiteY2355" fmla="*/ 247020 h 6648395"/>
              <a:gd name="connsiteX2356" fmla="*/ 4991761 w 5903857"/>
              <a:gd name="connsiteY2356" fmla="*/ 252505 h 6648395"/>
              <a:gd name="connsiteX2357" fmla="*/ 4971707 w 5903857"/>
              <a:gd name="connsiteY2357" fmla="*/ 262961 h 6648395"/>
              <a:gd name="connsiteX2358" fmla="*/ 5049694 w 5903857"/>
              <a:gd name="connsiteY2358" fmla="*/ 284729 h 6648395"/>
              <a:gd name="connsiteX2359" fmla="*/ 5085517 w 5903857"/>
              <a:gd name="connsiteY2359" fmla="*/ 271188 h 6648395"/>
              <a:gd name="connsiteX2360" fmla="*/ 5141395 w 5903857"/>
              <a:gd name="connsiteY2360" fmla="*/ 222510 h 6648395"/>
              <a:gd name="connsiteX2361" fmla="*/ 5196758 w 5903857"/>
              <a:gd name="connsiteY2361" fmla="*/ 226623 h 6648395"/>
              <a:gd name="connsiteX2362" fmla="*/ 5157336 w 5903857"/>
              <a:gd name="connsiteY2362" fmla="*/ 248220 h 6648395"/>
              <a:gd name="connsiteX2363" fmla="*/ 5208757 w 5903857"/>
              <a:gd name="connsiteY2363" fmla="*/ 207426 h 6648395"/>
              <a:gd name="connsiteX2364" fmla="*/ 5238409 w 5903857"/>
              <a:gd name="connsiteY2364" fmla="*/ 304440 h 6648395"/>
              <a:gd name="connsiteX2365" fmla="*/ 5250579 w 5903857"/>
              <a:gd name="connsiteY2365" fmla="*/ 285243 h 6648395"/>
              <a:gd name="connsiteX2366" fmla="*/ 5231725 w 5903857"/>
              <a:gd name="connsiteY2366" fmla="*/ 232623 h 6648395"/>
              <a:gd name="connsiteX2367" fmla="*/ 5260006 w 5903857"/>
              <a:gd name="connsiteY2367" fmla="*/ 311639 h 6648395"/>
              <a:gd name="connsiteX2368" fmla="*/ 5315883 w 5903857"/>
              <a:gd name="connsiteY2368" fmla="*/ 315239 h 6648395"/>
              <a:gd name="connsiteX2369" fmla="*/ 5303028 w 5903857"/>
              <a:gd name="connsiteY2369" fmla="*/ 325865 h 6648395"/>
              <a:gd name="connsiteX2370" fmla="*/ 5352049 w 5903857"/>
              <a:gd name="connsiteY2370" fmla="*/ 329465 h 6648395"/>
              <a:gd name="connsiteX2371" fmla="*/ 5368632 w 5903857"/>
              <a:gd name="connsiteY2371" fmla="*/ 350226 h 6648395"/>
              <a:gd name="connsiteX2372" fmla="*/ 5369617 w 5903857"/>
              <a:gd name="connsiteY2372" fmla="*/ 351748 h 6648395"/>
              <a:gd name="connsiteX2373" fmla="*/ 5373062 w 5903857"/>
              <a:gd name="connsiteY2373" fmla="*/ 346654 h 6648395"/>
              <a:gd name="connsiteX2374" fmla="*/ 5395066 w 5903857"/>
              <a:gd name="connsiteY2374" fmla="*/ 357067 h 6648395"/>
              <a:gd name="connsiteX2375" fmla="*/ 5375183 w 5903857"/>
              <a:gd name="connsiteY2375" fmla="*/ 316444 h 6648395"/>
              <a:gd name="connsiteX2376" fmla="*/ 5442030 w 5903857"/>
              <a:gd name="connsiteY2376" fmla="*/ 396489 h 6648395"/>
              <a:gd name="connsiteX2377" fmla="*/ 5459170 w 5903857"/>
              <a:gd name="connsiteY2377" fmla="*/ 370950 h 6648395"/>
              <a:gd name="connsiteX2378" fmla="*/ 5500478 w 5903857"/>
              <a:gd name="connsiteY2378" fmla="*/ 485105 h 6648395"/>
              <a:gd name="connsiteX2379" fmla="*/ 5498220 w 5903857"/>
              <a:gd name="connsiteY2379" fmla="*/ 514169 h 6648395"/>
              <a:gd name="connsiteX2380" fmla="*/ 5503205 w 5903857"/>
              <a:gd name="connsiteY2380" fmla="*/ 516200 h 6648395"/>
              <a:gd name="connsiteX2381" fmla="*/ 5522595 w 5903857"/>
              <a:gd name="connsiteY2381" fmla="*/ 527435 h 6648395"/>
              <a:gd name="connsiteX2382" fmla="*/ 5504627 w 5903857"/>
              <a:gd name="connsiteY2382" fmla="*/ 533723 h 6648395"/>
              <a:gd name="connsiteX2383" fmla="*/ 5496850 w 5903857"/>
              <a:gd name="connsiteY2383" fmla="*/ 531801 h 6648395"/>
              <a:gd name="connsiteX2384" fmla="*/ 5496159 w 5903857"/>
              <a:gd name="connsiteY2384" fmla="*/ 540703 h 6648395"/>
              <a:gd name="connsiteX2385" fmla="*/ 5538701 w 5903857"/>
              <a:gd name="connsiteY2385" fmla="*/ 723697 h 6648395"/>
              <a:gd name="connsiteX2386" fmla="*/ 5529960 w 5903857"/>
              <a:gd name="connsiteY2386" fmla="*/ 533611 h 6648395"/>
              <a:gd name="connsiteX2387" fmla="*/ 5580181 w 5903857"/>
              <a:gd name="connsiteY2387" fmla="*/ 647423 h 6648395"/>
              <a:gd name="connsiteX2388" fmla="*/ 5592522 w 5903857"/>
              <a:gd name="connsiteY2388" fmla="*/ 522642 h 6648395"/>
              <a:gd name="connsiteX2389" fmla="*/ 5582409 w 5903857"/>
              <a:gd name="connsiteY2389" fmla="*/ 498303 h 6648395"/>
              <a:gd name="connsiteX2390" fmla="*/ 5659026 w 5903857"/>
              <a:gd name="connsiteY2390" fmla="*/ 594288 h 6648395"/>
              <a:gd name="connsiteX2391" fmla="*/ 5631773 w 5903857"/>
              <a:gd name="connsiteY2391" fmla="*/ 587260 h 6648395"/>
              <a:gd name="connsiteX2392" fmla="*/ 5654403 w 5903857"/>
              <a:gd name="connsiteY2392" fmla="*/ 689928 h 6648395"/>
              <a:gd name="connsiteX2393" fmla="*/ 5625951 w 5903857"/>
              <a:gd name="connsiteY2393" fmla="*/ 658047 h 6648395"/>
              <a:gd name="connsiteX2394" fmla="*/ 5686970 w 5903857"/>
              <a:gd name="connsiteY2394" fmla="*/ 804596 h 6648395"/>
              <a:gd name="connsiteX2395" fmla="*/ 5667944 w 5903857"/>
              <a:gd name="connsiteY2395" fmla="*/ 590000 h 6648395"/>
              <a:gd name="connsiteX2396" fmla="*/ 5694340 w 5903857"/>
              <a:gd name="connsiteY2396" fmla="*/ 961601 h 6648395"/>
              <a:gd name="connsiteX2397" fmla="*/ 5685085 w 5903857"/>
              <a:gd name="connsiteY2397" fmla="*/ 1152544 h 6648395"/>
              <a:gd name="connsiteX2398" fmla="*/ 5685085 w 5903857"/>
              <a:gd name="connsiteY2398" fmla="*/ 953717 h 6648395"/>
              <a:gd name="connsiteX2399" fmla="*/ 5630921 w 5903857"/>
              <a:gd name="connsiteY2399" fmla="*/ 1146545 h 6648395"/>
              <a:gd name="connsiteX2400" fmla="*/ 5653718 w 5903857"/>
              <a:gd name="connsiteY2400" fmla="*/ 863902 h 6648395"/>
              <a:gd name="connsiteX2401" fmla="*/ 5602297 w 5903857"/>
              <a:gd name="connsiteY2401" fmla="*/ 1131119 h 6648395"/>
              <a:gd name="connsiteX2402" fmla="*/ 5602297 w 5903857"/>
              <a:gd name="connsiteY2402" fmla="*/ 948917 h 6648395"/>
              <a:gd name="connsiteX2403" fmla="*/ 5577184 w 5903857"/>
              <a:gd name="connsiteY2403" fmla="*/ 1007845 h 6648395"/>
              <a:gd name="connsiteX2404" fmla="*/ 5570072 w 5903857"/>
              <a:gd name="connsiteY2404" fmla="*/ 1083353 h 6648395"/>
              <a:gd name="connsiteX2405" fmla="*/ 5574949 w 5903857"/>
              <a:gd name="connsiteY2405" fmla="*/ 1085246 h 6648395"/>
              <a:gd name="connsiteX2406" fmla="*/ 5583099 w 5903857"/>
              <a:gd name="connsiteY2406" fmla="*/ 1100948 h 6648395"/>
              <a:gd name="connsiteX2407" fmla="*/ 5569311 w 5903857"/>
              <a:gd name="connsiteY2407" fmla="*/ 1096222 h 6648395"/>
              <a:gd name="connsiteX2408" fmla="*/ 5569830 w 5903857"/>
              <a:gd name="connsiteY2408" fmla="*/ 1172815 h 6648395"/>
              <a:gd name="connsiteX2409" fmla="*/ 5570073 w 5903857"/>
              <a:gd name="connsiteY2409" fmla="*/ 1223162 h 6648395"/>
              <a:gd name="connsiteX2410" fmla="*/ 5558793 w 5903857"/>
              <a:gd name="connsiteY2410" fmla="*/ 1480298 h 6648395"/>
              <a:gd name="connsiteX2411" fmla="*/ 5558786 w 5903857"/>
              <a:gd name="connsiteY2411" fmla="*/ 1498839 h 6648395"/>
              <a:gd name="connsiteX2412" fmla="*/ 5561996 w 5903857"/>
              <a:gd name="connsiteY2412" fmla="*/ 1506830 h 6648395"/>
              <a:gd name="connsiteX2413" fmla="*/ 5564931 w 5903857"/>
              <a:gd name="connsiteY2413" fmla="*/ 1539225 h 6648395"/>
              <a:gd name="connsiteX2414" fmla="*/ 5558771 w 5903857"/>
              <a:gd name="connsiteY2414" fmla="*/ 1537565 h 6648395"/>
              <a:gd name="connsiteX2415" fmla="*/ 5558761 w 5903857"/>
              <a:gd name="connsiteY2415" fmla="*/ 1563225 h 6648395"/>
              <a:gd name="connsiteX2416" fmla="*/ 5566303 w 5903857"/>
              <a:gd name="connsiteY2416" fmla="*/ 1528944 h 6648395"/>
              <a:gd name="connsiteX2417" fmla="*/ 5567931 w 5903857"/>
              <a:gd name="connsiteY2417" fmla="*/ 1709603 h 6648395"/>
              <a:gd name="connsiteX2418" fmla="*/ 5562909 w 5903857"/>
              <a:gd name="connsiteY2418" fmla="*/ 1789028 h 6648395"/>
              <a:gd name="connsiteX2419" fmla="*/ 5568252 w 5903857"/>
              <a:gd name="connsiteY2419" fmla="*/ 1786066 h 6648395"/>
              <a:gd name="connsiteX2420" fmla="*/ 5599383 w 5903857"/>
              <a:gd name="connsiteY2420" fmla="*/ 1780046 h 6648395"/>
              <a:gd name="connsiteX2421" fmla="*/ 5628008 w 5903857"/>
              <a:gd name="connsiteY2421" fmla="*/ 1822382 h 6648395"/>
              <a:gd name="connsiteX2422" fmla="*/ 5590920 w 5903857"/>
              <a:gd name="connsiteY2422" fmla="*/ 1808327 h 6648395"/>
              <a:gd name="connsiteX2423" fmla="*/ 5562528 w 5903857"/>
              <a:gd name="connsiteY2423" fmla="*/ 1797678 h 6648395"/>
              <a:gd name="connsiteX2424" fmla="*/ 5564653 w 5903857"/>
              <a:gd name="connsiteY2424" fmla="*/ 1832006 h 6648395"/>
              <a:gd name="connsiteX2425" fmla="*/ 5572644 w 5903857"/>
              <a:gd name="connsiteY2425" fmla="*/ 1859923 h 6648395"/>
              <a:gd name="connsiteX2426" fmla="*/ 5534422 w 5903857"/>
              <a:gd name="connsiteY2426" fmla="*/ 1811758 h 6648395"/>
              <a:gd name="connsiteX2427" fmla="*/ 5533072 w 5903857"/>
              <a:gd name="connsiteY2427" fmla="*/ 1657110 h 6648395"/>
              <a:gd name="connsiteX2428" fmla="*/ 5525017 w 5903857"/>
              <a:gd name="connsiteY2428" fmla="*/ 1601693 h 6648395"/>
              <a:gd name="connsiteX2429" fmla="*/ 5524802 w 5903857"/>
              <a:gd name="connsiteY2429" fmla="*/ 1601851 h 6648395"/>
              <a:gd name="connsiteX2430" fmla="*/ 5502163 w 5903857"/>
              <a:gd name="connsiteY2430" fmla="*/ 1619326 h 6648395"/>
              <a:gd name="connsiteX2431" fmla="*/ 5495574 w 5903857"/>
              <a:gd name="connsiteY2431" fmla="*/ 1628547 h 6648395"/>
              <a:gd name="connsiteX2432" fmla="*/ 5492348 w 5903857"/>
              <a:gd name="connsiteY2432" fmla="*/ 1653463 h 6648395"/>
              <a:gd name="connsiteX2433" fmla="*/ 5482829 w 5903857"/>
              <a:gd name="connsiteY2433" fmla="*/ 1673265 h 6648395"/>
              <a:gd name="connsiteX2434" fmla="*/ 5508197 w 5903857"/>
              <a:gd name="connsiteY2434" fmla="*/ 1638985 h 6648395"/>
              <a:gd name="connsiteX2435" fmla="*/ 5486257 w 5903857"/>
              <a:gd name="connsiteY2435" fmla="*/ 1747654 h 6648395"/>
              <a:gd name="connsiteX2436" fmla="*/ 5467746 w 5903857"/>
              <a:gd name="connsiteY2436" fmla="*/ 1708231 h 6648395"/>
              <a:gd name="connsiteX2437" fmla="*/ 5455739 w 5903857"/>
              <a:gd name="connsiteY2437" fmla="*/ 1746776 h 6648395"/>
              <a:gd name="connsiteX2438" fmla="*/ 5455745 w 5903857"/>
              <a:gd name="connsiteY2438" fmla="*/ 1747297 h 6648395"/>
              <a:gd name="connsiteX2439" fmla="*/ 5460889 w 5903857"/>
              <a:gd name="connsiteY2439" fmla="*/ 1749193 h 6648395"/>
              <a:gd name="connsiteX2440" fmla="*/ 5455852 w 5903857"/>
              <a:gd name="connsiteY2440" fmla="*/ 1756315 h 6648395"/>
              <a:gd name="connsiteX2441" fmla="*/ 5455991 w 5903857"/>
              <a:gd name="connsiteY2441" fmla="*/ 1768134 h 6648395"/>
              <a:gd name="connsiteX2442" fmla="*/ 5470338 w 5903857"/>
              <a:gd name="connsiteY2442" fmla="*/ 1763934 h 6648395"/>
              <a:gd name="connsiteX2443" fmla="*/ 5478099 w 5903857"/>
              <a:gd name="connsiteY2443" fmla="*/ 1762498 h 6648395"/>
              <a:gd name="connsiteX2444" fmla="*/ 5478672 w 5903857"/>
              <a:gd name="connsiteY2444" fmla="*/ 1757780 h 6648395"/>
              <a:gd name="connsiteX2445" fmla="*/ 5482023 w 5903857"/>
              <a:gd name="connsiteY2445" fmla="*/ 1761772 h 6648395"/>
              <a:gd name="connsiteX2446" fmla="*/ 5504150 w 5903857"/>
              <a:gd name="connsiteY2446" fmla="*/ 1757678 h 6648395"/>
              <a:gd name="connsiteX2447" fmla="*/ 5514887 w 5903857"/>
              <a:gd name="connsiteY2447" fmla="*/ 1760428 h 6648395"/>
              <a:gd name="connsiteX2448" fmla="*/ 5515567 w 5903857"/>
              <a:gd name="connsiteY2448" fmla="*/ 1755881 h 6648395"/>
              <a:gd name="connsiteX2449" fmla="*/ 5518982 w 5903857"/>
              <a:gd name="connsiteY2449" fmla="*/ 1761476 h 6648395"/>
              <a:gd name="connsiteX2450" fmla="*/ 5541962 w 5903857"/>
              <a:gd name="connsiteY2450" fmla="*/ 1767362 h 6648395"/>
              <a:gd name="connsiteX2451" fmla="*/ 5526423 w 5903857"/>
              <a:gd name="connsiteY2451" fmla="*/ 1775590 h 6648395"/>
              <a:gd name="connsiteX2452" fmla="*/ 5533242 w 5903857"/>
              <a:gd name="connsiteY2452" fmla="*/ 1796643 h 6648395"/>
              <a:gd name="connsiteX2453" fmla="*/ 5518609 w 5903857"/>
              <a:gd name="connsiteY2453" fmla="*/ 1842671 h 6648395"/>
              <a:gd name="connsiteX2454" fmla="*/ 5501893 w 5903857"/>
              <a:gd name="connsiteY2454" fmla="*/ 1847332 h 6648395"/>
              <a:gd name="connsiteX2455" fmla="*/ 5511433 w 5903857"/>
              <a:gd name="connsiteY2455" fmla="*/ 1783528 h 6648395"/>
              <a:gd name="connsiteX2456" fmla="*/ 5509493 w 5903857"/>
              <a:gd name="connsiteY2456" fmla="*/ 1784556 h 6648395"/>
              <a:gd name="connsiteX2457" fmla="*/ 5489003 w 5903857"/>
              <a:gd name="connsiteY2457" fmla="*/ 1788844 h 6648395"/>
              <a:gd name="connsiteX2458" fmla="*/ 5489461 w 5903857"/>
              <a:gd name="connsiteY2458" fmla="*/ 1800177 h 6648395"/>
              <a:gd name="connsiteX2459" fmla="*/ 5490714 w 5903857"/>
              <a:gd name="connsiteY2459" fmla="*/ 1831469 h 6648395"/>
              <a:gd name="connsiteX2460" fmla="*/ 5474302 w 5903857"/>
              <a:gd name="connsiteY2460" fmla="*/ 1793740 h 6648395"/>
              <a:gd name="connsiteX2461" fmla="*/ 5474529 w 5903857"/>
              <a:gd name="connsiteY2461" fmla="*/ 1791873 h 6648395"/>
              <a:gd name="connsiteX2462" fmla="*/ 5467574 w 5903857"/>
              <a:gd name="connsiteY2462" fmla="*/ 1793329 h 6648395"/>
              <a:gd name="connsiteX2463" fmla="*/ 5459416 w 5903857"/>
              <a:gd name="connsiteY2463" fmla="*/ 1795873 h 6648395"/>
              <a:gd name="connsiteX2464" fmla="*/ 5468655 w 5903857"/>
              <a:gd name="connsiteY2464" fmla="*/ 1823648 h 6648395"/>
              <a:gd name="connsiteX2465" fmla="*/ 5492599 w 5903857"/>
              <a:gd name="connsiteY2465" fmla="*/ 1856152 h 6648395"/>
              <a:gd name="connsiteX2466" fmla="*/ 5479230 w 5903857"/>
              <a:gd name="connsiteY2466" fmla="*/ 1956251 h 6648395"/>
              <a:gd name="connsiteX2467" fmla="*/ 5482658 w 5903857"/>
              <a:gd name="connsiteY2467" fmla="*/ 2030639 h 6648395"/>
              <a:gd name="connsiteX2468" fmla="*/ 5477345 w 5903857"/>
              <a:gd name="connsiteY2468" fmla="*/ 2304882 h 6648395"/>
              <a:gd name="connsiteX2469" fmla="*/ 5521738 w 5903857"/>
              <a:gd name="connsiteY2469" fmla="*/ 2286372 h 6648395"/>
              <a:gd name="connsiteX2470" fmla="*/ 5533050 w 5903857"/>
              <a:gd name="connsiteY2470" fmla="*/ 2335564 h 6648395"/>
              <a:gd name="connsiteX2471" fmla="*/ 5490200 w 5903857"/>
              <a:gd name="connsiteY2471" fmla="*/ 2386985 h 6648395"/>
              <a:gd name="connsiteX2472" fmla="*/ 5504598 w 5903857"/>
              <a:gd name="connsiteY2472" fmla="*/ 2502339 h 6648395"/>
              <a:gd name="connsiteX2473" fmla="*/ 5527908 w 5903857"/>
              <a:gd name="connsiteY2473" fmla="*/ 2418523 h 6648395"/>
              <a:gd name="connsiteX2474" fmla="*/ 5521052 w 5903857"/>
              <a:gd name="connsiteY2474" fmla="*/ 2468572 h 6648395"/>
              <a:gd name="connsiteX2475" fmla="*/ 5574016 w 5903857"/>
              <a:gd name="connsiteY2475" fmla="*/ 2441491 h 6648395"/>
              <a:gd name="connsiteX2476" fmla="*/ 5543506 w 5903857"/>
              <a:gd name="connsiteY2476" fmla="*/ 2558730 h 6648395"/>
              <a:gd name="connsiteX2477" fmla="*/ 5533222 w 5903857"/>
              <a:gd name="connsiteY2477" fmla="*/ 2534220 h 6648395"/>
              <a:gd name="connsiteX2478" fmla="*/ 5497913 w 5903857"/>
              <a:gd name="connsiteY2478" fmla="*/ 2552389 h 6648395"/>
              <a:gd name="connsiteX2479" fmla="*/ 5528765 w 5903857"/>
              <a:gd name="connsiteY2479" fmla="*/ 2633805 h 6648395"/>
              <a:gd name="connsiteX2480" fmla="*/ 5520024 w 5903857"/>
              <a:gd name="connsiteY2480" fmla="*/ 2832975 h 6648395"/>
              <a:gd name="connsiteX2481" fmla="*/ 5492771 w 5903857"/>
              <a:gd name="connsiteY2481" fmla="*/ 2825948 h 6648395"/>
              <a:gd name="connsiteX2482" fmla="*/ 5532708 w 5903857"/>
              <a:gd name="connsiteY2482" fmla="*/ 3105677 h 6648395"/>
              <a:gd name="connsiteX2483" fmla="*/ 5515567 w 5903857"/>
              <a:gd name="connsiteY2483" fmla="*/ 3296960 h 6648395"/>
              <a:gd name="connsiteX2484" fmla="*/ 5522595 w 5903857"/>
              <a:gd name="connsiteY2484" fmla="*/ 3255309 h 6648395"/>
              <a:gd name="connsiteX2485" fmla="*/ 5545906 w 5903857"/>
              <a:gd name="connsiteY2485" fmla="*/ 3370321 h 6648395"/>
              <a:gd name="connsiteX2486" fmla="*/ 5568701 w 5903857"/>
              <a:gd name="connsiteY2486" fmla="*/ 3468706 h 6648395"/>
              <a:gd name="connsiteX2487" fmla="*/ 5583270 w 5903857"/>
              <a:gd name="connsiteY2487" fmla="*/ 3393460 h 6648395"/>
              <a:gd name="connsiteX2488" fmla="*/ 5611381 w 5903857"/>
              <a:gd name="connsiteY2488" fmla="*/ 3417113 h 6648395"/>
              <a:gd name="connsiteX2489" fmla="*/ 5605040 w 5903857"/>
              <a:gd name="connsiteY2489" fmla="*/ 3475390 h 6648395"/>
              <a:gd name="connsiteX2490" fmla="*/ 5589442 w 5903857"/>
              <a:gd name="connsiteY2490" fmla="*/ 3525611 h 6648395"/>
              <a:gd name="connsiteX2491" fmla="*/ 5577958 w 5903857"/>
              <a:gd name="connsiteY2491" fmla="*/ 3476590 h 6648395"/>
              <a:gd name="connsiteX2492" fmla="*/ 5600583 w 5903857"/>
              <a:gd name="connsiteY2492" fmla="*/ 3574975 h 6648395"/>
              <a:gd name="connsiteX2493" fmla="*/ 5572472 w 5903857"/>
              <a:gd name="connsiteY2493" fmla="*/ 3551322 h 6648395"/>
              <a:gd name="connsiteX2494" fmla="*/ 5556360 w 5903857"/>
              <a:gd name="connsiteY2494" fmla="*/ 3593658 h 6648395"/>
              <a:gd name="connsiteX2495" fmla="*/ 5595782 w 5903857"/>
              <a:gd name="connsiteY2495" fmla="*/ 3676617 h 6648395"/>
              <a:gd name="connsiteX2496" fmla="*/ 5565958 w 5903857"/>
              <a:gd name="connsiteY2496" fmla="*/ 3610284 h 6648395"/>
              <a:gd name="connsiteX2497" fmla="*/ 5533392 w 5903857"/>
              <a:gd name="connsiteY2497" fmla="*/ 3695986 h 6648395"/>
              <a:gd name="connsiteX2498" fmla="*/ 5559789 w 5903857"/>
              <a:gd name="connsiteY2498" fmla="*/ 3678845 h 6648395"/>
              <a:gd name="connsiteX2499" fmla="*/ 5544533 w 5903857"/>
              <a:gd name="connsiteY2499" fmla="*/ 3755634 h 6648395"/>
              <a:gd name="connsiteX2500" fmla="*/ 5569388 w 5903857"/>
              <a:gd name="connsiteY2500" fmla="*/ 3695300 h 6648395"/>
              <a:gd name="connsiteX2501" fmla="*/ 5584471 w 5903857"/>
              <a:gd name="connsiteY2501" fmla="*/ 3864474 h 6648395"/>
              <a:gd name="connsiteX2502" fmla="*/ 5572986 w 5903857"/>
              <a:gd name="connsiteY2502" fmla="*/ 4095011 h 6648395"/>
              <a:gd name="connsiteX2503" fmla="*/ 5546590 w 5903857"/>
              <a:gd name="connsiteY2503" fmla="*/ 4121235 h 6648395"/>
              <a:gd name="connsiteX2504" fmla="*/ 5586527 w 5903857"/>
              <a:gd name="connsiteY2504" fmla="*/ 4369084 h 6648395"/>
              <a:gd name="connsiteX2505" fmla="*/ 5568015 w 5903857"/>
              <a:gd name="connsiteY2505" fmla="*/ 4326404 h 6648395"/>
              <a:gd name="connsiteX2506" fmla="*/ 5587041 w 5903857"/>
              <a:gd name="connsiteY2506" fmla="*/ 4420847 h 6648395"/>
              <a:gd name="connsiteX2507" fmla="*/ 5568872 w 5903857"/>
              <a:gd name="connsiteY2507" fmla="*/ 4395137 h 6648395"/>
              <a:gd name="connsiteX2508" fmla="*/ 5576071 w 5903857"/>
              <a:gd name="connsiteY2508" fmla="*/ 4809931 h 6648395"/>
              <a:gd name="connsiteX2509" fmla="*/ 5554330 w 5903857"/>
              <a:gd name="connsiteY2509" fmla="*/ 4851558 h 6648395"/>
              <a:gd name="connsiteX2510" fmla="*/ 5553626 w 5903857"/>
              <a:gd name="connsiteY2510" fmla="*/ 4856470 h 6648395"/>
              <a:gd name="connsiteX2511" fmla="*/ 5561429 w 5903857"/>
              <a:gd name="connsiteY2511" fmla="*/ 4856185 h 6648395"/>
              <a:gd name="connsiteX2512" fmla="*/ 5593896 w 5903857"/>
              <a:gd name="connsiteY2512" fmla="*/ 4842496 h 6648395"/>
              <a:gd name="connsiteX2513" fmla="*/ 5603836 w 5903857"/>
              <a:gd name="connsiteY2513" fmla="*/ 4932140 h 6648395"/>
              <a:gd name="connsiteX2514" fmla="*/ 5589097 w 5903857"/>
              <a:gd name="connsiteY2514" fmla="*/ 4861179 h 6648395"/>
              <a:gd name="connsiteX2515" fmla="*/ 5572599 w 5903857"/>
              <a:gd name="connsiteY2515" fmla="*/ 4891624 h 6648395"/>
              <a:gd name="connsiteX2516" fmla="*/ 5572297 w 5903857"/>
              <a:gd name="connsiteY2516" fmla="*/ 4892303 h 6648395"/>
              <a:gd name="connsiteX2517" fmla="*/ 5581411 w 5903857"/>
              <a:gd name="connsiteY2517" fmla="*/ 4890954 h 6648395"/>
              <a:gd name="connsiteX2518" fmla="*/ 5592354 w 5903857"/>
              <a:gd name="connsiteY2518" fmla="*/ 4896661 h 6648395"/>
              <a:gd name="connsiteX2519" fmla="*/ 5582400 w 5903857"/>
              <a:gd name="connsiteY2519" fmla="*/ 4960101 h 6648395"/>
              <a:gd name="connsiteX2520" fmla="*/ 5576756 w 5903857"/>
              <a:gd name="connsiteY2520" fmla="*/ 4964318 h 6648395"/>
              <a:gd name="connsiteX2521" fmla="*/ 5579209 w 5903857"/>
              <a:gd name="connsiteY2521" fmla="*/ 4964283 h 6648395"/>
              <a:gd name="connsiteX2522" fmla="*/ 5586868 w 5903857"/>
              <a:gd name="connsiteY2522" fmla="*/ 4970191 h 6648395"/>
              <a:gd name="connsiteX2523" fmla="*/ 5581898 w 5903857"/>
              <a:gd name="connsiteY2523" fmla="*/ 4988874 h 6648395"/>
              <a:gd name="connsiteX2524" fmla="*/ 5574211 w 5903857"/>
              <a:gd name="connsiteY2524" fmla="*/ 4992873 h 6648395"/>
              <a:gd name="connsiteX2525" fmla="*/ 5577917 w 5903857"/>
              <a:gd name="connsiteY2525" fmla="*/ 4999229 h 6648395"/>
              <a:gd name="connsiteX2526" fmla="*/ 5595440 w 5903857"/>
              <a:gd name="connsiteY2526" fmla="*/ 5097716 h 6648395"/>
              <a:gd name="connsiteX2527" fmla="*/ 5572075 w 5903857"/>
              <a:gd name="connsiteY2527" fmla="*/ 5121552 h 6648395"/>
              <a:gd name="connsiteX2528" fmla="*/ 5569378 w 5903857"/>
              <a:gd name="connsiteY2528" fmla="*/ 5143722 h 6648395"/>
              <a:gd name="connsiteX2529" fmla="*/ 5592010 w 5903857"/>
              <a:gd name="connsiteY2529" fmla="*/ 5141422 h 6648395"/>
              <a:gd name="connsiteX2530" fmla="*/ 5589611 w 5903857"/>
              <a:gd name="connsiteY2530" fmla="*/ 5187015 h 6648395"/>
              <a:gd name="connsiteX2531" fmla="*/ 5585840 w 5903857"/>
              <a:gd name="connsiteY2531" fmla="*/ 5151192 h 6648395"/>
              <a:gd name="connsiteX2532" fmla="*/ 5569913 w 5903857"/>
              <a:gd name="connsiteY2532" fmla="*/ 5154515 h 6648395"/>
              <a:gd name="connsiteX2533" fmla="*/ 5567835 w 5903857"/>
              <a:gd name="connsiteY2533" fmla="*/ 5156406 h 6648395"/>
              <a:gd name="connsiteX2534" fmla="*/ 5567416 w 5903857"/>
              <a:gd name="connsiteY2534" fmla="*/ 5159850 h 6648395"/>
              <a:gd name="connsiteX2535" fmla="*/ 5557111 w 5903857"/>
              <a:gd name="connsiteY2535" fmla="*/ 5219807 h 6648395"/>
              <a:gd name="connsiteX2536" fmla="*/ 5556841 w 5903857"/>
              <a:gd name="connsiteY2536" fmla="*/ 5220118 h 6648395"/>
              <a:gd name="connsiteX2537" fmla="*/ 5556618 w 5903857"/>
              <a:gd name="connsiteY2537" fmla="*/ 5235755 h 6648395"/>
              <a:gd name="connsiteX2538" fmla="*/ 5532877 w 5903857"/>
              <a:gd name="connsiteY2538" fmla="*/ 5265860 h 6648395"/>
              <a:gd name="connsiteX2539" fmla="*/ 5602980 w 5903857"/>
              <a:gd name="connsiteY2539" fmla="*/ 5312653 h 6648395"/>
              <a:gd name="connsiteX2540" fmla="*/ 5583269 w 5903857"/>
              <a:gd name="connsiteY2540" fmla="*/ 5332879 h 6648395"/>
              <a:gd name="connsiteX2541" fmla="*/ 5558930 w 5903857"/>
              <a:gd name="connsiteY2541" fmla="*/ 5308197 h 6648395"/>
              <a:gd name="connsiteX2542" fmla="*/ 5590467 w 5903857"/>
              <a:gd name="connsiteY2542" fmla="*/ 5343934 h 6648395"/>
              <a:gd name="connsiteX2543" fmla="*/ 5591448 w 5903857"/>
              <a:gd name="connsiteY2543" fmla="*/ 5343715 h 6648395"/>
              <a:gd name="connsiteX2544" fmla="*/ 5592526 w 5903857"/>
              <a:gd name="connsiteY2544" fmla="*/ 5342822 h 6648395"/>
              <a:gd name="connsiteX2545" fmla="*/ 5592359 w 5903857"/>
              <a:gd name="connsiteY2545" fmla="*/ 5343511 h 6648395"/>
              <a:gd name="connsiteX2546" fmla="*/ 5612827 w 5903857"/>
              <a:gd name="connsiteY2546" fmla="*/ 5338930 h 6648395"/>
              <a:gd name="connsiteX2547" fmla="*/ 5589033 w 5903857"/>
              <a:gd name="connsiteY2547" fmla="*/ 5358893 h 6648395"/>
              <a:gd name="connsiteX2548" fmla="*/ 5588590 w 5903857"/>
              <a:gd name="connsiteY2548" fmla="*/ 5359082 h 6648395"/>
              <a:gd name="connsiteX2549" fmla="*/ 5584995 w 5903857"/>
              <a:gd name="connsiteY2549" fmla="*/ 5373939 h 6648395"/>
              <a:gd name="connsiteX2550" fmla="*/ 5624235 w 5903857"/>
              <a:gd name="connsiteY2550" fmla="*/ 5415325 h 6648395"/>
              <a:gd name="connsiteX2551" fmla="*/ 5611297 w 5903857"/>
              <a:gd name="connsiteY2551" fmla="*/ 5429363 h 6648395"/>
              <a:gd name="connsiteX2552" fmla="*/ 5614764 w 5903857"/>
              <a:gd name="connsiteY2552" fmla="*/ 5435763 h 6648395"/>
              <a:gd name="connsiteX2553" fmla="*/ 5626462 w 5903857"/>
              <a:gd name="connsiteY2553" fmla="*/ 5464173 h 6648395"/>
              <a:gd name="connsiteX2554" fmla="*/ 5630428 w 5903857"/>
              <a:gd name="connsiteY2554" fmla="*/ 5458715 h 6648395"/>
              <a:gd name="connsiteX2555" fmla="*/ 5630290 w 5903857"/>
              <a:gd name="connsiteY2555" fmla="*/ 5444009 h 6648395"/>
              <a:gd name="connsiteX2556" fmla="*/ 5642748 w 5903857"/>
              <a:gd name="connsiteY2556" fmla="*/ 5407441 h 6648395"/>
              <a:gd name="connsiteX2557" fmla="*/ 5655817 w 5903857"/>
              <a:gd name="connsiteY2557" fmla="*/ 5424143 h 6648395"/>
              <a:gd name="connsiteX2558" fmla="*/ 5655884 w 5903857"/>
              <a:gd name="connsiteY2558" fmla="*/ 5424596 h 6648395"/>
              <a:gd name="connsiteX2559" fmla="*/ 5659028 w 5903857"/>
              <a:gd name="connsiteY2559" fmla="*/ 5424236 h 6648395"/>
              <a:gd name="connsiteX2560" fmla="*/ 5658286 w 5903857"/>
              <a:gd name="connsiteY2560" fmla="*/ 5440051 h 6648395"/>
              <a:gd name="connsiteX2561" fmla="*/ 5658200 w 5903857"/>
              <a:gd name="connsiteY2561" fmla="*/ 5440225 h 6648395"/>
              <a:gd name="connsiteX2562" fmla="*/ 5658431 w 5903857"/>
              <a:gd name="connsiteY2562" fmla="*/ 5441779 h 6648395"/>
              <a:gd name="connsiteX2563" fmla="*/ 5652154 w 5903857"/>
              <a:gd name="connsiteY2563" fmla="*/ 5466167 h 6648395"/>
              <a:gd name="connsiteX2564" fmla="*/ 5664000 w 5903857"/>
              <a:gd name="connsiteY2564" fmla="*/ 5469144 h 6648395"/>
              <a:gd name="connsiteX2565" fmla="*/ 5666056 w 5903857"/>
              <a:gd name="connsiteY2565" fmla="*/ 5486284 h 6648395"/>
              <a:gd name="connsiteX2566" fmla="*/ 5641546 w 5903857"/>
              <a:gd name="connsiteY2566" fmla="*/ 5534448 h 6648395"/>
              <a:gd name="connsiteX2567" fmla="*/ 5684738 w 5903857"/>
              <a:gd name="connsiteY2567" fmla="*/ 5520565 h 6648395"/>
              <a:gd name="connsiteX2568" fmla="*/ 5712849 w 5903857"/>
              <a:gd name="connsiteY2568" fmla="*/ 5571985 h 6648395"/>
              <a:gd name="connsiteX2569" fmla="*/ 5759128 w 5903857"/>
              <a:gd name="connsiteY2569" fmla="*/ 5585012 h 6648395"/>
              <a:gd name="connsiteX2570" fmla="*/ 5713878 w 5903857"/>
              <a:gd name="connsiteY2570" fmla="*/ 5580898 h 6648395"/>
              <a:gd name="connsiteX2571" fmla="*/ 5686282 w 5903857"/>
              <a:gd name="connsiteY2571" fmla="*/ 5602152 h 6648395"/>
              <a:gd name="connsiteX2572" fmla="*/ 5665542 w 5903857"/>
              <a:gd name="connsiteY2572" fmla="*/ 5686140 h 6648395"/>
              <a:gd name="connsiteX2573" fmla="*/ 5678188 w 5903857"/>
              <a:gd name="connsiteY2573" fmla="*/ 5637650 h 6648395"/>
              <a:gd name="connsiteX2574" fmla="*/ 5648402 w 5903857"/>
              <a:gd name="connsiteY2574" fmla="*/ 5597353 h 6648395"/>
              <a:gd name="connsiteX2575" fmla="*/ 5617035 w 5903857"/>
              <a:gd name="connsiteY2575" fmla="*/ 5655116 h 6648395"/>
              <a:gd name="connsiteX2576" fmla="*/ 5648573 w 5903857"/>
              <a:gd name="connsiteY2576" fmla="*/ 5669856 h 6648395"/>
              <a:gd name="connsiteX2577" fmla="*/ 5646806 w 5903857"/>
              <a:gd name="connsiteY2577" fmla="*/ 5679275 h 6648395"/>
              <a:gd name="connsiteX2578" fmla="*/ 5631113 w 5903857"/>
              <a:gd name="connsiteY2578" fmla="*/ 5680771 h 6648395"/>
              <a:gd name="connsiteX2579" fmla="*/ 5635356 w 5903857"/>
              <a:gd name="connsiteY2579" fmla="*/ 5706517 h 6648395"/>
              <a:gd name="connsiteX2580" fmla="*/ 5650290 w 5903857"/>
              <a:gd name="connsiteY2580" fmla="*/ 5752303 h 6648395"/>
              <a:gd name="connsiteX2581" fmla="*/ 5625704 w 5903857"/>
              <a:gd name="connsiteY2581" fmla="*/ 5805885 h 6648395"/>
              <a:gd name="connsiteX2582" fmla="*/ 5624542 w 5903857"/>
              <a:gd name="connsiteY2582" fmla="*/ 5824283 h 6648395"/>
              <a:gd name="connsiteX2583" fmla="*/ 5627549 w 5903857"/>
              <a:gd name="connsiteY2583" fmla="*/ 5823420 h 6648395"/>
              <a:gd name="connsiteX2584" fmla="*/ 5652858 w 5903857"/>
              <a:gd name="connsiteY2584" fmla="*/ 5787096 h 6648395"/>
              <a:gd name="connsiteX2585" fmla="*/ 5715935 w 5903857"/>
              <a:gd name="connsiteY2585" fmla="*/ 5807493 h 6648395"/>
              <a:gd name="connsiteX2586" fmla="*/ 5698794 w 5903857"/>
              <a:gd name="connsiteY2586" fmla="*/ 5854800 h 6648395"/>
              <a:gd name="connsiteX2587" fmla="*/ 5669484 w 5903857"/>
              <a:gd name="connsiteY2587" fmla="*/ 5866969 h 6648395"/>
              <a:gd name="connsiteX2588" fmla="*/ 5613136 w 5903857"/>
              <a:gd name="connsiteY2588" fmla="*/ 5832110 h 6648395"/>
              <a:gd name="connsiteX2589" fmla="*/ 5591920 w 5903857"/>
              <a:gd name="connsiteY2589" fmla="*/ 5829354 h 6648395"/>
              <a:gd name="connsiteX2590" fmla="*/ 5597585 w 5903857"/>
              <a:gd name="connsiteY2590" fmla="*/ 5838494 h 6648395"/>
              <a:gd name="connsiteX2591" fmla="*/ 5623550 w 5903857"/>
              <a:gd name="connsiteY2591" fmla="*/ 5840918 h 6648395"/>
              <a:gd name="connsiteX2592" fmla="*/ 5606409 w 5903857"/>
              <a:gd name="connsiteY2592" fmla="*/ 5912050 h 6648395"/>
              <a:gd name="connsiteX2593" fmla="*/ 5594754 w 5903857"/>
              <a:gd name="connsiteY2593" fmla="*/ 5856001 h 6648395"/>
              <a:gd name="connsiteX2594" fmla="*/ 5598153 w 5903857"/>
              <a:gd name="connsiteY2594" fmla="*/ 5924286 h 6648395"/>
              <a:gd name="connsiteX2595" fmla="*/ 5601115 w 5903857"/>
              <a:gd name="connsiteY2595" fmla="*/ 5925244 h 6648395"/>
              <a:gd name="connsiteX2596" fmla="*/ 5625019 w 5903857"/>
              <a:gd name="connsiteY2596" fmla="*/ 5906767 h 6648395"/>
              <a:gd name="connsiteX2597" fmla="*/ 5686796 w 5903857"/>
              <a:gd name="connsiteY2597" fmla="*/ 5892337 h 6648395"/>
              <a:gd name="connsiteX2598" fmla="*/ 5652516 w 5903857"/>
              <a:gd name="connsiteY2598" fmla="*/ 5932445 h 6648395"/>
              <a:gd name="connsiteX2599" fmla="*/ 5699137 w 5903857"/>
              <a:gd name="connsiteY2599" fmla="*/ 5936216 h 6648395"/>
              <a:gd name="connsiteX2600" fmla="*/ 5703079 w 5903857"/>
              <a:gd name="connsiteY2600" fmla="*/ 5972039 h 6648395"/>
              <a:gd name="connsiteX2601" fmla="*/ 5692452 w 5903857"/>
              <a:gd name="connsiteY2601" fmla="*/ 5946156 h 6648395"/>
              <a:gd name="connsiteX2602" fmla="*/ 5662971 w 5903857"/>
              <a:gd name="connsiteY2602" fmla="*/ 5958497 h 6648395"/>
              <a:gd name="connsiteX2603" fmla="*/ 5696396 w 5903857"/>
              <a:gd name="connsiteY2603" fmla="*/ 5981979 h 6648395"/>
              <a:gd name="connsiteX2604" fmla="*/ 5669657 w 5903857"/>
              <a:gd name="connsiteY2604" fmla="*/ 6021059 h 6648395"/>
              <a:gd name="connsiteX2605" fmla="*/ 5707023 w 5903857"/>
              <a:gd name="connsiteY2605" fmla="*/ 6008032 h 6648395"/>
              <a:gd name="connsiteX2606" fmla="*/ 5675312 w 5903857"/>
              <a:gd name="connsiteY2606" fmla="*/ 6074879 h 6648395"/>
              <a:gd name="connsiteX2607" fmla="*/ 5713878 w 5903857"/>
              <a:gd name="connsiteY2607" fmla="*/ 6070766 h 6648395"/>
              <a:gd name="connsiteX2608" fmla="*/ 5664514 w 5903857"/>
              <a:gd name="connsiteY2608" fmla="*/ 6122186 h 6648395"/>
              <a:gd name="connsiteX2609" fmla="*/ 5651144 w 5903857"/>
              <a:gd name="connsiteY2609" fmla="*/ 6069223 h 6648395"/>
              <a:gd name="connsiteX2610" fmla="*/ 5505966 w 5903857"/>
              <a:gd name="connsiteY2610" fmla="*/ 6092362 h 6648395"/>
              <a:gd name="connsiteX2611" fmla="*/ 5530648 w 5903857"/>
              <a:gd name="connsiteY2611" fmla="*/ 6108133 h 6648395"/>
              <a:gd name="connsiteX2612" fmla="*/ 5469802 w 5903857"/>
              <a:gd name="connsiteY2612" fmla="*/ 6122702 h 6648395"/>
              <a:gd name="connsiteX2613" fmla="*/ 5464836 w 5903857"/>
              <a:gd name="connsiteY2613" fmla="*/ 6095013 h 6648395"/>
              <a:gd name="connsiteX2614" fmla="*/ 5445876 w 5903857"/>
              <a:gd name="connsiteY2614" fmla="*/ 6096695 h 6648395"/>
              <a:gd name="connsiteX2615" fmla="*/ 5441777 w 5903857"/>
              <a:gd name="connsiteY2615" fmla="*/ 6100250 h 6648395"/>
              <a:gd name="connsiteX2616" fmla="*/ 5439037 w 5903857"/>
              <a:gd name="connsiteY2616" fmla="*/ 6101517 h 6648395"/>
              <a:gd name="connsiteX2617" fmla="*/ 5421353 w 5903857"/>
              <a:gd name="connsiteY2617" fmla="*/ 6117472 h 6648395"/>
              <a:gd name="connsiteX2618" fmla="*/ 5417844 w 5903857"/>
              <a:gd name="connsiteY2618" fmla="*/ 6126070 h 6648395"/>
              <a:gd name="connsiteX2619" fmla="*/ 5418359 w 5903857"/>
              <a:gd name="connsiteY2619" fmla="*/ 6128917 h 6648395"/>
              <a:gd name="connsiteX2620" fmla="*/ 5421485 w 5903857"/>
              <a:gd name="connsiteY2620" fmla="*/ 6142372 h 6648395"/>
              <a:gd name="connsiteX2621" fmla="*/ 5419824 w 5903857"/>
              <a:gd name="connsiteY2621" fmla="*/ 6157355 h 6648395"/>
              <a:gd name="connsiteX2622" fmla="*/ 5428787 w 5903857"/>
              <a:gd name="connsiteY2622" fmla="*/ 6172399 h 6648395"/>
              <a:gd name="connsiteX2623" fmla="*/ 5473571 w 5903857"/>
              <a:gd name="connsiteY2623" fmla="*/ 6167265 h 6648395"/>
              <a:gd name="connsiteX2624" fmla="*/ 5459688 w 5903857"/>
              <a:gd name="connsiteY2624" fmla="*/ 6186462 h 6648395"/>
              <a:gd name="connsiteX2625" fmla="*/ 5513851 w 5903857"/>
              <a:gd name="connsiteY2625" fmla="*/ 6181663 h 6648395"/>
              <a:gd name="connsiteX2626" fmla="*/ 5541618 w 5903857"/>
              <a:gd name="connsiteY2626" fmla="*/ 6143098 h 6648395"/>
              <a:gd name="connsiteX2627" fmla="*/ 5527734 w 5903857"/>
              <a:gd name="connsiteY2627" fmla="*/ 6162466 h 6648395"/>
              <a:gd name="connsiteX2628" fmla="*/ 5508709 w 5903857"/>
              <a:gd name="connsiteY2628" fmla="*/ 6209430 h 6648395"/>
              <a:gd name="connsiteX2629" fmla="*/ 5591496 w 5903857"/>
              <a:gd name="connsiteY2629" fmla="*/ 6175150 h 6648395"/>
              <a:gd name="connsiteX2630" fmla="*/ 5576756 w 5903857"/>
              <a:gd name="connsiteY2630" fmla="*/ 6104189 h 6648395"/>
              <a:gd name="connsiteX2631" fmla="*/ 5593896 w 5903857"/>
              <a:gd name="connsiteY2631" fmla="*/ 6202232 h 6648395"/>
              <a:gd name="connsiteX2632" fmla="*/ 5553445 w 5903857"/>
              <a:gd name="connsiteY2632" fmla="*/ 6187834 h 6648395"/>
              <a:gd name="connsiteX2633" fmla="*/ 5555159 w 5903857"/>
              <a:gd name="connsiteY2633" fmla="*/ 6204974 h 6648395"/>
              <a:gd name="connsiteX2634" fmla="*/ 5563558 w 5903857"/>
              <a:gd name="connsiteY2634" fmla="*/ 6212001 h 6648395"/>
              <a:gd name="connsiteX2635" fmla="*/ 5570585 w 5903857"/>
              <a:gd name="connsiteY2635" fmla="*/ 6203603 h 6648395"/>
              <a:gd name="connsiteX2636" fmla="*/ 5564586 w 5903857"/>
              <a:gd name="connsiteY2636" fmla="*/ 6222114 h 6648395"/>
              <a:gd name="connsiteX2637" fmla="*/ 5636404 w 5903857"/>
              <a:gd name="connsiteY2637" fmla="*/ 6233427 h 6648395"/>
              <a:gd name="connsiteX2638" fmla="*/ 5583612 w 5903857"/>
              <a:gd name="connsiteY2638" fmla="*/ 6256566 h 6648395"/>
              <a:gd name="connsiteX2639" fmla="*/ 5717306 w 5903857"/>
              <a:gd name="connsiteY2639" fmla="*/ 6251595 h 6648395"/>
              <a:gd name="connsiteX2640" fmla="*/ 5566129 w 5903857"/>
              <a:gd name="connsiteY2640" fmla="*/ 6321528 h 6648395"/>
              <a:gd name="connsiteX2641" fmla="*/ 5503395 w 5903857"/>
              <a:gd name="connsiteY2641" fmla="*/ 6327184 h 6648395"/>
              <a:gd name="connsiteX2642" fmla="*/ 5535619 w 5903857"/>
              <a:gd name="connsiteY2642" fmla="*/ 6333354 h 6648395"/>
              <a:gd name="connsiteX2643" fmla="*/ 5388041 w 5903857"/>
              <a:gd name="connsiteY2643" fmla="*/ 6364550 h 6648395"/>
              <a:gd name="connsiteX2644" fmla="*/ 5391641 w 5903857"/>
              <a:gd name="connsiteY2644" fmla="*/ 6409457 h 6648395"/>
              <a:gd name="connsiteX2645" fmla="*/ 5350675 w 5903857"/>
              <a:gd name="connsiteY2645" fmla="*/ 6494130 h 6648395"/>
              <a:gd name="connsiteX2646" fmla="*/ 5313824 w 5903857"/>
              <a:gd name="connsiteY2646" fmla="*/ 6532867 h 6648395"/>
              <a:gd name="connsiteX2647" fmla="*/ 5073860 w 5903857"/>
              <a:gd name="connsiteY2647" fmla="*/ 6503557 h 6648395"/>
              <a:gd name="connsiteX2648" fmla="*/ 5080202 w 5903857"/>
              <a:gd name="connsiteY2648" fmla="*/ 6475961 h 6648395"/>
              <a:gd name="connsiteX2649" fmla="*/ 5145678 w 5903857"/>
              <a:gd name="connsiteY2649" fmla="*/ 6517269 h 6648395"/>
              <a:gd name="connsiteX2650" fmla="*/ 5231379 w 5903857"/>
              <a:gd name="connsiteY2650" fmla="*/ 6493273 h 6648395"/>
              <a:gd name="connsiteX2651" fmla="*/ 5322051 w 5903857"/>
              <a:gd name="connsiteY2651" fmla="*/ 6432768 h 6648395"/>
              <a:gd name="connsiteX2652" fmla="*/ 5358560 w 5903857"/>
              <a:gd name="connsiteY2652" fmla="*/ 6394202 h 6648395"/>
              <a:gd name="connsiteX2653" fmla="*/ 5216810 w 5903857"/>
              <a:gd name="connsiteY2653" fmla="*/ 6394202 h 6648395"/>
              <a:gd name="connsiteX2654" fmla="*/ 5335763 w 5903857"/>
              <a:gd name="connsiteY2654" fmla="*/ 6404144 h 6648395"/>
              <a:gd name="connsiteX2655" fmla="*/ 5201898 w 5903857"/>
              <a:gd name="connsiteY2655" fmla="*/ 6404144 h 6648395"/>
              <a:gd name="connsiteX2656" fmla="*/ 5068375 w 5903857"/>
              <a:gd name="connsiteY2656" fmla="*/ 6404144 h 6648395"/>
              <a:gd name="connsiteX2657" fmla="*/ 5100599 w 5903857"/>
              <a:gd name="connsiteY2657" fmla="*/ 6421284 h 6648395"/>
              <a:gd name="connsiteX2658" fmla="*/ 5031009 w 5903857"/>
              <a:gd name="connsiteY2658" fmla="*/ 6433796 h 6648395"/>
              <a:gd name="connsiteX2659" fmla="*/ 5148078 w 5903857"/>
              <a:gd name="connsiteY2659" fmla="*/ 6427112 h 6648395"/>
              <a:gd name="connsiteX2660" fmla="*/ 5110540 w 5903857"/>
              <a:gd name="connsiteY2660" fmla="*/ 6461392 h 6648395"/>
              <a:gd name="connsiteX2661" fmla="*/ 5008556 w 5903857"/>
              <a:gd name="connsiteY2661" fmla="*/ 6452651 h 6648395"/>
              <a:gd name="connsiteX2662" fmla="*/ 5071975 w 5903857"/>
              <a:gd name="connsiteY2662" fmla="*/ 6467563 h 6648395"/>
              <a:gd name="connsiteX2663" fmla="*/ 5033923 w 5903857"/>
              <a:gd name="connsiteY2663" fmla="*/ 6487617 h 6648395"/>
              <a:gd name="connsiteX2664" fmla="*/ 5075574 w 5903857"/>
              <a:gd name="connsiteY2664" fmla="*/ 6530467 h 6648395"/>
              <a:gd name="connsiteX2665" fmla="*/ 5026553 w 5903857"/>
              <a:gd name="connsiteY2665" fmla="*/ 6496187 h 6648395"/>
              <a:gd name="connsiteX2666" fmla="*/ 4792074 w 5903857"/>
              <a:gd name="connsiteY2666" fmla="*/ 6498415 h 6648395"/>
              <a:gd name="connsiteX2667" fmla="*/ 4807159 w 5903857"/>
              <a:gd name="connsiteY2667" fmla="*/ 6488645 h 6648395"/>
              <a:gd name="connsiteX2668" fmla="*/ 4961421 w 5903857"/>
              <a:gd name="connsiteY2668" fmla="*/ 6463449 h 6648395"/>
              <a:gd name="connsiteX2669" fmla="*/ 4983018 w 5903857"/>
              <a:gd name="connsiteY2669" fmla="*/ 6426255 h 6648395"/>
              <a:gd name="connsiteX2670" fmla="*/ 5014728 w 5903857"/>
              <a:gd name="connsiteY2670" fmla="*/ 6433625 h 6648395"/>
              <a:gd name="connsiteX2671" fmla="*/ 5027968 w 5903857"/>
              <a:gd name="connsiteY2671" fmla="*/ 6409436 h 6648395"/>
              <a:gd name="connsiteX2672" fmla="*/ 5034709 w 5903857"/>
              <a:gd name="connsiteY2672" fmla="*/ 6405879 h 6648395"/>
              <a:gd name="connsiteX2673" fmla="*/ 5059978 w 5903857"/>
              <a:gd name="connsiteY2673" fmla="*/ 6404144 h 6648395"/>
              <a:gd name="connsiteX2674" fmla="*/ 5040277 w 5903857"/>
              <a:gd name="connsiteY2674" fmla="*/ 6402941 h 6648395"/>
              <a:gd name="connsiteX2675" fmla="*/ 5034709 w 5903857"/>
              <a:gd name="connsiteY2675" fmla="*/ 6405879 h 6648395"/>
              <a:gd name="connsiteX2676" fmla="*/ 4992855 w 5903857"/>
              <a:gd name="connsiteY2676" fmla="*/ 6408754 h 6648395"/>
              <a:gd name="connsiteX2677" fmla="*/ 4929026 w 5903857"/>
              <a:gd name="connsiteY2677" fmla="*/ 6430026 h 6648395"/>
              <a:gd name="connsiteX2678" fmla="*/ 4781449 w 5903857"/>
              <a:gd name="connsiteY2678" fmla="*/ 6444595 h 6648395"/>
              <a:gd name="connsiteX2679" fmla="*/ 4780077 w 5903857"/>
              <a:gd name="connsiteY2679" fmla="*/ 6408600 h 6648395"/>
              <a:gd name="connsiteX2680" fmla="*/ 4718887 w 5903857"/>
              <a:gd name="connsiteY2680" fmla="*/ 6428826 h 6648395"/>
              <a:gd name="connsiteX2681" fmla="*/ 4733627 w 5903857"/>
              <a:gd name="connsiteY2681" fmla="*/ 6410314 h 6648395"/>
              <a:gd name="connsiteX2682" fmla="*/ 4579365 w 5903857"/>
              <a:gd name="connsiteY2682" fmla="*/ 6403630 h 6648395"/>
              <a:gd name="connsiteX2683" fmla="*/ 4449441 w 5903857"/>
              <a:gd name="connsiteY2683" fmla="*/ 6418713 h 6648395"/>
              <a:gd name="connsiteX2684" fmla="*/ 4357398 w 5903857"/>
              <a:gd name="connsiteY2684" fmla="*/ 6402944 h 6648395"/>
              <a:gd name="connsiteX2685" fmla="*/ 4379852 w 5903857"/>
              <a:gd name="connsiteY2685" fmla="*/ 6384261 h 6648395"/>
              <a:gd name="connsiteX2686" fmla="*/ 4266383 w 5903857"/>
              <a:gd name="connsiteY2686" fmla="*/ 6404315 h 6648395"/>
              <a:gd name="connsiteX2687" fmla="*/ 4303578 w 5903857"/>
              <a:gd name="connsiteY2687" fmla="*/ 6367635 h 6648395"/>
              <a:gd name="connsiteX2688" fmla="*/ 4220447 w 5903857"/>
              <a:gd name="connsiteY2688" fmla="*/ 6377919 h 6648395"/>
              <a:gd name="connsiteX2689" fmla="*/ 4243415 w 5903857"/>
              <a:gd name="connsiteY2689" fmla="*/ 6395059 h 6648395"/>
              <a:gd name="connsiteX2690" fmla="*/ 4182739 w 5903857"/>
              <a:gd name="connsiteY2690" fmla="*/ 6387004 h 6648395"/>
              <a:gd name="connsiteX2691" fmla="*/ 4031733 w 5903857"/>
              <a:gd name="connsiteY2691" fmla="*/ 6352723 h 6648395"/>
              <a:gd name="connsiteX2692" fmla="*/ 3827421 w 5903857"/>
              <a:gd name="connsiteY2692" fmla="*/ 6379633 h 6648395"/>
              <a:gd name="connsiteX2693" fmla="*/ 3614368 w 5903857"/>
              <a:gd name="connsiteY2693" fmla="*/ 6372948 h 6648395"/>
              <a:gd name="connsiteX2694" fmla="*/ 3636650 w 5903857"/>
              <a:gd name="connsiteY2694" fmla="*/ 6408943 h 6648395"/>
              <a:gd name="connsiteX2695" fmla="*/ 3305843 w 5903857"/>
              <a:gd name="connsiteY2695" fmla="*/ 6373463 h 6648395"/>
              <a:gd name="connsiteX2696" fmla="*/ 3080277 w 5903857"/>
              <a:gd name="connsiteY2696" fmla="*/ 6383403 h 6648395"/>
              <a:gd name="connsiteX2697" fmla="*/ 3028856 w 5903857"/>
              <a:gd name="connsiteY2697" fmla="*/ 6347752 h 6648395"/>
              <a:gd name="connsiteX2698" fmla="*/ 2934928 w 5903857"/>
              <a:gd name="connsiteY2698" fmla="*/ 6375347 h 6648395"/>
              <a:gd name="connsiteX2699" fmla="*/ 2920187 w 5903857"/>
              <a:gd name="connsiteY2699" fmla="*/ 6339182 h 6648395"/>
              <a:gd name="connsiteX2700" fmla="*/ 2898933 w 5903857"/>
              <a:gd name="connsiteY2700" fmla="*/ 6384603 h 6648395"/>
              <a:gd name="connsiteX2701" fmla="*/ 2848712 w 5903857"/>
              <a:gd name="connsiteY2701" fmla="*/ 6384603 h 6648395"/>
              <a:gd name="connsiteX2702" fmla="*/ 2690336 w 5903857"/>
              <a:gd name="connsiteY2702" fmla="*/ 6350322 h 6648395"/>
              <a:gd name="connsiteX2703" fmla="*/ 2783408 w 5903857"/>
              <a:gd name="connsiteY2703" fmla="*/ 6340038 h 6648395"/>
              <a:gd name="connsiteX2704" fmla="*/ 2768838 w 5903857"/>
              <a:gd name="connsiteY2704" fmla="*/ 6313299 h 6648395"/>
              <a:gd name="connsiteX2705" fmla="*/ 2646629 w 5903857"/>
              <a:gd name="connsiteY2705" fmla="*/ 6314842 h 6648395"/>
              <a:gd name="connsiteX2706" fmla="*/ 2661541 w 5903857"/>
              <a:gd name="connsiteY2706" fmla="*/ 6359578 h 6648395"/>
              <a:gd name="connsiteX2707" fmla="*/ 2433403 w 5903857"/>
              <a:gd name="connsiteY2707" fmla="*/ 6364377 h 6648395"/>
              <a:gd name="connsiteX2708" fmla="*/ 2432546 w 5903857"/>
              <a:gd name="connsiteY2708" fmla="*/ 6328382 h 6648395"/>
              <a:gd name="connsiteX2709" fmla="*/ 2418490 w 5903857"/>
              <a:gd name="connsiteY2709" fmla="*/ 6337810 h 6648395"/>
              <a:gd name="connsiteX2710" fmla="*/ 2418490 w 5903857"/>
              <a:gd name="connsiteY2710" fmla="*/ 6364720 h 6648395"/>
              <a:gd name="connsiteX2711" fmla="*/ 2361757 w 5903857"/>
              <a:gd name="connsiteY2711" fmla="*/ 6366434 h 6648395"/>
              <a:gd name="connsiteX2712" fmla="*/ 2361757 w 5903857"/>
              <a:gd name="connsiteY2712" fmla="*/ 6339524 h 6648395"/>
              <a:gd name="connsiteX2713" fmla="*/ 2341016 w 5903857"/>
              <a:gd name="connsiteY2713" fmla="*/ 6358207 h 6648395"/>
              <a:gd name="connsiteX2714" fmla="*/ 2283596 w 5903857"/>
              <a:gd name="connsiteY2714" fmla="*/ 6341923 h 6648395"/>
              <a:gd name="connsiteX2715" fmla="*/ 2289938 w 5903857"/>
              <a:gd name="connsiteY2715" fmla="*/ 6314842 h 6648395"/>
              <a:gd name="connsiteX2716" fmla="*/ 2261828 w 5903857"/>
              <a:gd name="connsiteY2716" fmla="*/ 6324783 h 6648395"/>
              <a:gd name="connsiteX2717" fmla="*/ 2276912 w 5903857"/>
              <a:gd name="connsiteY2717" fmla="*/ 6351179 h 6648395"/>
              <a:gd name="connsiteX2718" fmla="*/ 2284281 w 5903857"/>
              <a:gd name="connsiteY2718" fmla="*/ 6360092 h 6648395"/>
              <a:gd name="connsiteX2719" fmla="*/ 2234232 w 5903857"/>
              <a:gd name="connsiteY2719" fmla="*/ 6352550 h 6648395"/>
              <a:gd name="connsiteX2720" fmla="*/ 2255658 w 5903857"/>
              <a:gd name="connsiteY2720" fmla="*/ 6352550 h 6648395"/>
              <a:gd name="connsiteX2721" fmla="*/ 2176984 w 5903857"/>
              <a:gd name="connsiteY2721" fmla="*/ 6337124 h 6648395"/>
              <a:gd name="connsiteX2722" fmla="*/ 2219834 w 5903857"/>
              <a:gd name="connsiteY2722" fmla="*/ 6344837 h 6648395"/>
              <a:gd name="connsiteX2723" fmla="*/ 2112536 w 5903857"/>
              <a:gd name="connsiteY2723" fmla="*/ 6321869 h 6648395"/>
              <a:gd name="connsiteX2724" fmla="*/ 2155216 w 5903857"/>
              <a:gd name="connsiteY2724" fmla="*/ 6328897 h 6648395"/>
              <a:gd name="connsiteX2725" fmla="*/ 2113393 w 5903857"/>
              <a:gd name="connsiteY2725" fmla="*/ 6339695 h 6648395"/>
              <a:gd name="connsiteX2726" fmla="*/ 2135847 w 5903857"/>
              <a:gd name="connsiteY2726" fmla="*/ 6374833 h 6648395"/>
              <a:gd name="connsiteX2727" fmla="*/ 2086655 w 5903857"/>
              <a:gd name="connsiteY2727" fmla="*/ 6377061 h 6648395"/>
              <a:gd name="connsiteX2728" fmla="*/ 2056831 w 5903857"/>
              <a:gd name="connsiteY2728" fmla="*/ 6342780 h 6648395"/>
              <a:gd name="connsiteX2729" fmla="*/ 2084256 w 5903857"/>
              <a:gd name="connsiteY2729" fmla="*/ 6323583 h 6648395"/>
              <a:gd name="connsiteX2730" fmla="*/ 2001639 w 5903857"/>
              <a:gd name="connsiteY2730" fmla="*/ 6372604 h 6648395"/>
              <a:gd name="connsiteX2731" fmla="*/ 1951933 w 5903857"/>
              <a:gd name="connsiteY2731" fmla="*/ 6365577 h 6648395"/>
              <a:gd name="connsiteX2732" fmla="*/ 1980557 w 5903857"/>
              <a:gd name="connsiteY2732" fmla="*/ 6373461 h 6648395"/>
              <a:gd name="connsiteX2733" fmla="*/ 1924166 w 5903857"/>
              <a:gd name="connsiteY2733" fmla="*/ 6376032 h 6648395"/>
              <a:gd name="connsiteX2734" fmla="*/ 1950219 w 5903857"/>
              <a:gd name="connsiteY2734" fmla="*/ 6329754 h 6648395"/>
              <a:gd name="connsiteX2735" fmla="*/ 1814811 w 5903857"/>
              <a:gd name="connsiteY2735" fmla="*/ 6328038 h 6648395"/>
              <a:gd name="connsiteX2736" fmla="*/ 1908225 w 5903857"/>
              <a:gd name="connsiteY2736" fmla="*/ 6340552 h 6648395"/>
              <a:gd name="connsiteX2737" fmla="*/ 1903426 w 5903857"/>
              <a:gd name="connsiteY2737" fmla="*/ 6377061 h 6648395"/>
              <a:gd name="connsiteX2738" fmla="*/ 1824409 w 5903857"/>
              <a:gd name="connsiteY2738" fmla="*/ 6372604 h 6648395"/>
              <a:gd name="connsiteX2739" fmla="*/ 1795956 w 5903857"/>
              <a:gd name="connsiteY2739" fmla="*/ 6347580 h 6648395"/>
              <a:gd name="connsiteX2740" fmla="*/ 1791157 w 5903857"/>
              <a:gd name="connsiteY2740" fmla="*/ 6375004 h 6648395"/>
              <a:gd name="connsiteX2741" fmla="*/ 1865203 w 5903857"/>
              <a:gd name="connsiteY2741" fmla="*/ 6397286 h 6648395"/>
              <a:gd name="connsiteX2742" fmla="*/ 1599700 w 5903857"/>
              <a:gd name="connsiteY2742" fmla="*/ 6453848 h 6648395"/>
              <a:gd name="connsiteX2743" fmla="*/ 1618726 w 5903857"/>
              <a:gd name="connsiteY2743" fmla="*/ 6434137 h 6648395"/>
              <a:gd name="connsiteX2744" fmla="*/ 1541424 w 5903857"/>
              <a:gd name="connsiteY2744" fmla="*/ 6432081 h 6648395"/>
              <a:gd name="connsiteX2745" fmla="*/ 1573133 w 5903857"/>
              <a:gd name="connsiteY2745" fmla="*/ 6392829 h 6648395"/>
              <a:gd name="connsiteX2746" fmla="*/ 1562570 w 5903857"/>
              <a:gd name="connsiteY2746" fmla="*/ 6383466 h 6648395"/>
              <a:gd name="connsiteX2747" fmla="*/ 1559190 w 5903857"/>
              <a:gd name="connsiteY2747" fmla="*/ 6375153 h 6648395"/>
              <a:gd name="connsiteX2748" fmla="*/ 1554452 w 5903857"/>
              <a:gd name="connsiteY2748" fmla="*/ 6381178 h 6648395"/>
              <a:gd name="connsiteX2749" fmla="*/ 1553297 w 5903857"/>
              <a:gd name="connsiteY2749" fmla="*/ 6367798 h 6648395"/>
              <a:gd name="connsiteX2750" fmla="*/ 1526533 w 5903857"/>
              <a:gd name="connsiteY2750" fmla="*/ 6372837 h 6648395"/>
              <a:gd name="connsiteX2751" fmla="*/ 1456922 w 5903857"/>
              <a:gd name="connsiteY2751" fmla="*/ 6376717 h 6648395"/>
              <a:gd name="connsiteX2752" fmla="*/ 1505772 w 5903857"/>
              <a:gd name="connsiteY2752" fmla="*/ 6363006 h 6648395"/>
              <a:gd name="connsiteX2753" fmla="*/ 1360765 w 5903857"/>
              <a:gd name="connsiteY2753" fmla="*/ 6286389 h 6648395"/>
              <a:gd name="connsiteX2754" fmla="*/ 1355280 w 5903857"/>
              <a:gd name="connsiteY2754" fmla="*/ 6305243 h 6648395"/>
              <a:gd name="connsiteX2755" fmla="*/ 1402416 w 5903857"/>
              <a:gd name="connsiteY2755" fmla="*/ 6336781 h 6648395"/>
              <a:gd name="connsiteX2756" fmla="*/ 1329913 w 5903857"/>
              <a:gd name="connsiteY2756" fmla="*/ 6343980 h 6648395"/>
              <a:gd name="connsiteX2757" fmla="*/ 1365221 w 5903857"/>
              <a:gd name="connsiteY2757" fmla="*/ 6331296 h 6648395"/>
              <a:gd name="connsiteX2758" fmla="*/ 1300774 w 5903857"/>
              <a:gd name="connsiteY2758" fmla="*/ 6274391 h 6648395"/>
              <a:gd name="connsiteX2759" fmla="*/ 1249353 w 5903857"/>
              <a:gd name="connsiteY2759" fmla="*/ 6279533 h 6648395"/>
              <a:gd name="connsiteX2760" fmla="*/ 1262208 w 5903857"/>
              <a:gd name="connsiteY2760" fmla="*/ 6259991 h 6648395"/>
              <a:gd name="connsiteX2761" fmla="*/ 1229814 w 5903857"/>
              <a:gd name="connsiteY2761" fmla="*/ 6274020 h 6648395"/>
              <a:gd name="connsiteX2762" fmla="*/ 1213379 w 5903857"/>
              <a:gd name="connsiteY2762" fmla="*/ 6274044 h 6648395"/>
              <a:gd name="connsiteX2763" fmla="*/ 1213767 w 5903857"/>
              <a:gd name="connsiteY2763" fmla="*/ 6273409 h 6648395"/>
              <a:gd name="connsiteX2764" fmla="*/ 1221587 w 5903857"/>
              <a:gd name="connsiteY2764" fmla="*/ 6256912 h 6648395"/>
              <a:gd name="connsiteX2765" fmla="*/ 1140171 w 5903857"/>
              <a:gd name="connsiteY2765" fmla="*/ 6264968 h 6648395"/>
              <a:gd name="connsiteX2766" fmla="*/ 1210446 w 5903857"/>
              <a:gd name="connsiteY2766" fmla="*/ 6294277 h 6648395"/>
              <a:gd name="connsiteX2767" fmla="*/ 1209174 w 5903857"/>
              <a:gd name="connsiteY2767" fmla="*/ 6280919 h 6648395"/>
              <a:gd name="connsiteX2768" fmla="*/ 1212155 w 5903857"/>
              <a:gd name="connsiteY2768" fmla="*/ 6276045 h 6648395"/>
              <a:gd name="connsiteX2769" fmla="*/ 1225112 w 5903857"/>
              <a:gd name="connsiteY2769" fmla="*/ 6294965 h 6648395"/>
              <a:gd name="connsiteX2770" fmla="*/ 1313630 w 5903857"/>
              <a:gd name="connsiteY2770" fmla="*/ 6336438 h 6648395"/>
              <a:gd name="connsiteX2771" fmla="*/ 1100618 w 5903857"/>
              <a:gd name="connsiteY2771" fmla="*/ 6285082 h 6648395"/>
              <a:gd name="connsiteX2772" fmla="*/ 1012115 w 5903857"/>
              <a:gd name="connsiteY2772" fmla="*/ 6261645 h 6648395"/>
              <a:gd name="connsiteX2773" fmla="*/ 1012112 w 5903857"/>
              <a:gd name="connsiteY2773" fmla="*/ 6267133 h 6648395"/>
              <a:gd name="connsiteX2774" fmla="*/ 986765 w 5903857"/>
              <a:gd name="connsiteY2774" fmla="*/ 6282623 h 6648395"/>
              <a:gd name="connsiteX2775" fmla="*/ 998806 w 5903857"/>
              <a:gd name="connsiteY2775" fmla="*/ 6263705 h 6648395"/>
              <a:gd name="connsiteX2776" fmla="*/ 999775 w 5903857"/>
              <a:gd name="connsiteY2776" fmla="*/ 6258377 h 6648395"/>
              <a:gd name="connsiteX2777" fmla="*/ 991365 w 5903857"/>
              <a:gd name="connsiteY2777" fmla="*/ 6256150 h 6648395"/>
              <a:gd name="connsiteX2778" fmla="*/ 882723 w 5903857"/>
              <a:gd name="connsiteY2778" fmla="*/ 6241824 h 6648395"/>
              <a:gd name="connsiteX2779" fmla="*/ 766688 w 5903857"/>
              <a:gd name="connsiteY2779" fmla="*/ 6238209 h 6648395"/>
              <a:gd name="connsiteX2780" fmla="*/ 760964 w 5903857"/>
              <a:gd name="connsiteY2780" fmla="*/ 6233000 h 6648395"/>
              <a:gd name="connsiteX2781" fmla="*/ 730810 w 5903857"/>
              <a:gd name="connsiteY2781" fmla="*/ 6234484 h 6648395"/>
              <a:gd name="connsiteX2782" fmla="*/ 658187 w 5903857"/>
              <a:gd name="connsiteY2782" fmla="*/ 6279365 h 6648395"/>
              <a:gd name="connsiteX2783" fmla="*/ 672070 w 5903857"/>
              <a:gd name="connsiteY2783" fmla="*/ 6249884 h 6648395"/>
              <a:gd name="connsiteX2784" fmla="*/ 553802 w 5903857"/>
              <a:gd name="connsiteY2784" fmla="*/ 6246627 h 6648395"/>
              <a:gd name="connsiteX2785" fmla="*/ 576599 w 5903857"/>
              <a:gd name="connsiteY2785" fmla="*/ 6218860 h 6648395"/>
              <a:gd name="connsiteX2786" fmla="*/ 645160 w 5903857"/>
              <a:gd name="connsiteY2786" fmla="*/ 6190236 h 6648395"/>
              <a:gd name="connsiteX2787" fmla="*/ 680812 w 5903857"/>
              <a:gd name="connsiteY2787" fmla="*/ 6195549 h 6648395"/>
              <a:gd name="connsiteX2788" fmla="*/ 689282 w 5903857"/>
              <a:gd name="connsiteY2788" fmla="*/ 6201374 h 6648395"/>
              <a:gd name="connsiteX2789" fmla="*/ 702185 w 5903857"/>
              <a:gd name="connsiteY2789" fmla="*/ 6194664 h 6648395"/>
              <a:gd name="connsiteX2790" fmla="*/ 747250 w 5903857"/>
              <a:gd name="connsiteY2790" fmla="*/ 6184211 h 6648395"/>
              <a:gd name="connsiteX2791" fmla="*/ 777925 w 5903857"/>
              <a:gd name="connsiteY2791" fmla="*/ 6173511 h 6648395"/>
              <a:gd name="connsiteX2792" fmla="*/ 766213 w 5903857"/>
              <a:gd name="connsiteY2792" fmla="*/ 6161740 h 6648395"/>
              <a:gd name="connsiteX2793" fmla="*/ 742174 w 5903857"/>
              <a:gd name="connsiteY2793" fmla="*/ 6148928 h 6648395"/>
              <a:gd name="connsiteX2794" fmla="*/ 737717 w 5903857"/>
              <a:gd name="connsiteY2794" fmla="*/ 6116361 h 6648395"/>
              <a:gd name="connsiteX2795" fmla="*/ 785796 w 5903857"/>
              <a:gd name="connsiteY2795" fmla="*/ 6067940 h 6648395"/>
              <a:gd name="connsiteX2796" fmla="*/ 792387 w 5903857"/>
              <a:gd name="connsiteY2796" fmla="*/ 6050263 h 6648395"/>
              <a:gd name="connsiteX2797" fmla="*/ 780049 w 5903857"/>
              <a:gd name="connsiteY2797" fmla="*/ 6042574 h 6648395"/>
              <a:gd name="connsiteX2798" fmla="*/ 780051 w 5903857"/>
              <a:gd name="connsiteY2798" fmla="*/ 6044096 h 6648395"/>
              <a:gd name="connsiteX2799" fmla="*/ 772855 w 5903857"/>
              <a:gd name="connsiteY2799" fmla="*/ 6057399 h 6648395"/>
              <a:gd name="connsiteX2800" fmla="*/ 762804 w 5903857"/>
              <a:gd name="connsiteY2800" fmla="*/ 6034188 h 6648395"/>
              <a:gd name="connsiteX2801" fmla="*/ 753022 w 5903857"/>
              <a:gd name="connsiteY2801" fmla="*/ 6029686 h 6648395"/>
              <a:gd name="connsiteX2802" fmla="*/ 721090 w 5903857"/>
              <a:gd name="connsiteY2802" fmla="*/ 6038026 h 6648395"/>
              <a:gd name="connsiteX2803" fmla="*/ 735488 w 5903857"/>
              <a:gd name="connsiteY2803" fmla="*/ 6027914 h 6648395"/>
              <a:gd name="connsiteX2804" fmla="*/ 696708 w 5903857"/>
              <a:gd name="connsiteY2804" fmla="*/ 6012487 h 6648395"/>
              <a:gd name="connsiteX2805" fmla="*/ 683108 w 5903857"/>
              <a:gd name="connsiteY2805" fmla="*/ 6011010 h 6648395"/>
              <a:gd name="connsiteX2806" fmla="*/ 692381 w 5903857"/>
              <a:gd name="connsiteY2806" fmla="*/ 6020676 h 6648395"/>
              <a:gd name="connsiteX2807" fmla="*/ 710373 w 5903857"/>
              <a:gd name="connsiteY2807" fmla="*/ 6062246 h 6648395"/>
              <a:gd name="connsiteX2808" fmla="*/ 710866 w 5903857"/>
              <a:gd name="connsiteY2808" fmla="*/ 6069396 h 6648395"/>
              <a:gd name="connsiteX2809" fmla="*/ 729661 w 5903857"/>
              <a:gd name="connsiteY2809" fmla="*/ 6084309 h 6648395"/>
              <a:gd name="connsiteX2810" fmla="*/ 711927 w 5903857"/>
              <a:gd name="connsiteY2810" fmla="*/ 6084807 h 6648395"/>
              <a:gd name="connsiteX2811" fmla="*/ 712345 w 5903857"/>
              <a:gd name="connsiteY2811" fmla="*/ 6090871 h 6648395"/>
              <a:gd name="connsiteX2812" fmla="*/ 708922 w 5903857"/>
              <a:gd name="connsiteY2812" fmla="*/ 6127502 h 6648395"/>
              <a:gd name="connsiteX2813" fmla="*/ 698702 w 5903857"/>
              <a:gd name="connsiteY2813" fmla="*/ 6088575 h 6648395"/>
              <a:gd name="connsiteX2814" fmla="*/ 689156 w 5903857"/>
              <a:gd name="connsiteY2814" fmla="*/ 6086226 h 6648395"/>
              <a:gd name="connsiteX2815" fmla="*/ 673706 w 5903857"/>
              <a:gd name="connsiteY2815" fmla="*/ 6088935 h 6648395"/>
              <a:gd name="connsiteX2816" fmla="*/ 670919 w 5903857"/>
              <a:gd name="connsiteY2816" fmla="*/ 6091971 h 6648395"/>
              <a:gd name="connsiteX2817" fmla="*/ 663157 w 5903857"/>
              <a:gd name="connsiteY2817" fmla="*/ 6128874 h 6648395"/>
              <a:gd name="connsiteX2818" fmla="*/ 627505 w 5903857"/>
              <a:gd name="connsiteY2818" fmla="*/ 6123733 h 6648395"/>
              <a:gd name="connsiteX2819" fmla="*/ 655273 w 5903857"/>
              <a:gd name="connsiteY2819" fmla="*/ 6119789 h 6648395"/>
              <a:gd name="connsiteX2820" fmla="*/ 652723 w 5903857"/>
              <a:gd name="connsiteY2820" fmla="*/ 6104192 h 6648395"/>
              <a:gd name="connsiteX2821" fmla="*/ 651271 w 5903857"/>
              <a:gd name="connsiteY2821" fmla="*/ 6091531 h 6648395"/>
              <a:gd name="connsiteX2822" fmla="*/ 631801 w 5903857"/>
              <a:gd name="connsiteY2822" fmla="*/ 6092866 h 6648395"/>
              <a:gd name="connsiteX2823" fmla="*/ 630281 w 5903857"/>
              <a:gd name="connsiteY2823" fmla="*/ 6092535 h 6648395"/>
              <a:gd name="connsiteX2824" fmla="*/ 628727 w 5903857"/>
              <a:gd name="connsiteY2824" fmla="*/ 6093715 h 6648395"/>
              <a:gd name="connsiteX2825" fmla="*/ 619621 w 5903857"/>
              <a:gd name="connsiteY2825" fmla="*/ 6114647 h 6648395"/>
              <a:gd name="connsiteX2826" fmla="*/ 604023 w 5903857"/>
              <a:gd name="connsiteY2826" fmla="*/ 6096693 h 6648395"/>
              <a:gd name="connsiteX2827" fmla="*/ 599836 w 5903857"/>
              <a:gd name="connsiteY2827" fmla="*/ 6085899 h 6648395"/>
              <a:gd name="connsiteX2828" fmla="*/ 592539 w 5903857"/>
              <a:gd name="connsiteY2828" fmla="*/ 6084309 h 6648395"/>
              <a:gd name="connsiteX2829" fmla="*/ 595231 w 5903857"/>
              <a:gd name="connsiteY2829" fmla="*/ 6082965 h 6648395"/>
              <a:gd name="connsiteX2830" fmla="*/ 588426 w 5903857"/>
              <a:gd name="connsiteY2830" fmla="*/ 6078995 h 6648395"/>
              <a:gd name="connsiteX2831" fmla="*/ 591682 w 5903857"/>
              <a:gd name="connsiteY2831" fmla="*/ 6118589 h 6648395"/>
              <a:gd name="connsiteX2832" fmla="*/ 534777 w 5903857"/>
              <a:gd name="connsiteY2832" fmla="*/ 6071454 h 6648395"/>
              <a:gd name="connsiteX2833" fmla="*/ 529292 w 5903857"/>
              <a:gd name="connsiteY2833" fmla="*/ 6109505 h 6648395"/>
              <a:gd name="connsiteX2834" fmla="*/ 492097 w 5903857"/>
              <a:gd name="connsiteY2834" fmla="*/ 6050028 h 6648395"/>
              <a:gd name="connsiteX2835" fmla="*/ 546775 w 5903857"/>
              <a:gd name="connsiteY2835" fmla="*/ 6050028 h 6648395"/>
              <a:gd name="connsiteX2836" fmla="*/ 547284 w 5903857"/>
              <a:gd name="connsiteY2836" fmla="*/ 6014304 h 6648395"/>
              <a:gd name="connsiteX2837" fmla="*/ 533341 w 5903857"/>
              <a:gd name="connsiteY2837" fmla="*/ 6018748 h 6648395"/>
              <a:gd name="connsiteX2838" fmla="*/ 472900 w 5903857"/>
              <a:gd name="connsiteY2838" fmla="*/ 5992780 h 6648395"/>
              <a:gd name="connsiteX2839" fmla="*/ 481360 w 5903857"/>
              <a:gd name="connsiteY2839" fmla="*/ 5991077 h 6648395"/>
              <a:gd name="connsiteX2840" fmla="*/ 453376 w 5903857"/>
              <a:gd name="connsiteY2840" fmla="*/ 5982059 h 6648395"/>
              <a:gd name="connsiteX2841" fmla="*/ 430564 w 5903857"/>
              <a:gd name="connsiteY2841" fmla="*/ 5965184 h 6648395"/>
              <a:gd name="connsiteX2842" fmla="*/ 453189 w 5903857"/>
              <a:gd name="connsiteY2842" fmla="*/ 5929704 h 6648395"/>
              <a:gd name="connsiteX2843" fmla="*/ 435192 w 5903857"/>
              <a:gd name="connsiteY2843" fmla="*/ 5927476 h 6648395"/>
              <a:gd name="connsiteX2844" fmla="*/ 426793 w 5903857"/>
              <a:gd name="connsiteY2844" fmla="*/ 5934160 h 6648395"/>
              <a:gd name="connsiteX2845" fmla="*/ 433478 w 5903857"/>
              <a:gd name="connsiteY2845" fmla="*/ 5942559 h 6648395"/>
              <a:gd name="connsiteX2846" fmla="*/ 416337 w 5903857"/>
              <a:gd name="connsiteY2846" fmla="*/ 5932789 h 6648395"/>
              <a:gd name="connsiteX2847" fmla="*/ 389770 w 5903857"/>
              <a:gd name="connsiteY2847" fmla="*/ 5997922 h 6648395"/>
              <a:gd name="connsiteX2848" fmla="*/ 378629 w 5903857"/>
              <a:gd name="connsiteY2848" fmla="*/ 5943416 h 6648395"/>
              <a:gd name="connsiteX2849" fmla="*/ 352918 w 5903857"/>
              <a:gd name="connsiteY2849" fmla="*/ 6068711 h 6648395"/>
              <a:gd name="connsiteX2850" fmla="*/ 318638 w 5903857"/>
              <a:gd name="connsiteY2850" fmla="*/ 5913421 h 6648395"/>
              <a:gd name="connsiteX2851" fmla="*/ 325665 w 5903857"/>
              <a:gd name="connsiteY2851" fmla="*/ 5854115 h 6648395"/>
              <a:gd name="connsiteX2852" fmla="*/ 313324 w 5903857"/>
              <a:gd name="connsiteY2852" fmla="*/ 5882739 h 6648395"/>
              <a:gd name="connsiteX2853" fmla="*/ 310582 w 5903857"/>
              <a:gd name="connsiteY2853" fmla="*/ 5740304 h 6648395"/>
              <a:gd name="connsiteX2854" fmla="*/ 265675 w 5903857"/>
              <a:gd name="connsiteY2854" fmla="*/ 5735847 h 6648395"/>
              <a:gd name="connsiteX2855" fmla="*/ 189058 w 5903857"/>
              <a:gd name="connsiteY2855" fmla="*/ 5684427 h 6648395"/>
              <a:gd name="connsiteX2856" fmla="*/ 156491 w 5903857"/>
              <a:gd name="connsiteY2856" fmla="*/ 5645004 h 6648395"/>
              <a:gd name="connsiteX2857" fmla="*/ 217168 w 5903857"/>
              <a:gd name="connsiteY2857" fmla="*/ 5430065 h 6648395"/>
              <a:gd name="connsiteX2858" fmla="*/ 243906 w 5903857"/>
              <a:gd name="connsiteY2858" fmla="*/ 5438978 h 6648395"/>
              <a:gd name="connsiteX2859" fmla="*/ 195399 w 5903857"/>
              <a:gd name="connsiteY2859" fmla="*/ 5494684 h 6648395"/>
              <a:gd name="connsiteX2860" fmla="*/ 207398 w 5903857"/>
              <a:gd name="connsiteY2860" fmla="*/ 5576100 h 6648395"/>
              <a:gd name="connsiteX2861" fmla="*/ 254019 w 5903857"/>
              <a:gd name="connsiteY2861" fmla="*/ 5668315 h 6648395"/>
              <a:gd name="connsiteX2862" fmla="*/ 286414 w 5903857"/>
              <a:gd name="connsiteY2862" fmla="*/ 5708423 h 6648395"/>
              <a:gd name="connsiteX2863" fmla="*/ 306811 w 5903857"/>
              <a:gd name="connsiteY2863" fmla="*/ 5576443 h 6648395"/>
              <a:gd name="connsiteX2864" fmla="*/ 279558 w 5903857"/>
              <a:gd name="connsiteY2864" fmla="*/ 5685455 h 6648395"/>
              <a:gd name="connsiteX2865" fmla="*/ 298927 w 5903857"/>
              <a:gd name="connsiteY2865" fmla="*/ 5561017 h 6648395"/>
              <a:gd name="connsiteX2866" fmla="*/ 316067 w 5903857"/>
              <a:gd name="connsiteY2866" fmla="*/ 5435721 h 6648395"/>
              <a:gd name="connsiteX2867" fmla="*/ 296184 w 5903857"/>
              <a:gd name="connsiteY2867" fmla="*/ 5464346 h 6648395"/>
              <a:gd name="connsiteX2868" fmla="*/ 291213 w 5903857"/>
              <a:gd name="connsiteY2868" fmla="*/ 5397156 h 6648395"/>
              <a:gd name="connsiteX2869" fmla="*/ 284529 w 5903857"/>
              <a:gd name="connsiteY2869" fmla="*/ 5508053 h 6648395"/>
              <a:gd name="connsiteX2870" fmla="*/ 274416 w 5903857"/>
              <a:gd name="connsiteY2870" fmla="*/ 5374015 h 6648395"/>
              <a:gd name="connsiteX2871" fmla="*/ 252991 w 5903857"/>
              <a:gd name="connsiteY2871" fmla="*/ 5432122 h 6648395"/>
              <a:gd name="connsiteX2872" fmla="*/ 237222 w 5903857"/>
              <a:gd name="connsiteY2872" fmla="*/ 5394242 h 6648395"/>
              <a:gd name="connsiteX2873" fmla="*/ 190086 w 5903857"/>
              <a:gd name="connsiteY2873" fmla="*/ 5428523 h 6648395"/>
              <a:gd name="connsiteX2874" fmla="*/ 228651 w 5903857"/>
              <a:gd name="connsiteY2874" fmla="*/ 5386529 h 6648395"/>
              <a:gd name="connsiteX2875" fmla="*/ 245792 w 5903857"/>
              <a:gd name="connsiteY2875" fmla="*/ 5163705 h 6648395"/>
              <a:gd name="connsiteX2876" fmla="*/ 254533 w 5903857"/>
              <a:gd name="connsiteY2876" fmla="*/ 5179132 h 6648395"/>
              <a:gd name="connsiteX2877" fmla="*/ 266874 w 5903857"/>
              <a:gd name="connsiteY2877" fmla="*/ 5329109 h 6648395"/>
              <a:gd name="connsiteX2878" fmla="*/ 301155 w 5903857"/>
              <a:gd name="connsiteY2878" fmla="*/ 5353277 h 6648395"/>
              <a:gd name="connsiteX2879" fmla="*/ 290871 w 5903857"/>
              <a:gd name="connsiteY2879" fmla="*/ 5382585 h 6648395"/>
              <a:gd name="connsiteX2880" fmla="*/ 313924 w 5903857"/>
              <a:gd name="connsiteY2880" fmla="*/ 5398119 h 6648395"/>
              <a:gd name="connsiteX2881" fmla="*/ 317116 w 5903857"/>
              <a:gd name="connsiteY2881" fmla="*/ 5406109 h 6648395"/>
              <a:gd name="connsiteX2882" fmla="*/ 315381 w 5903857"/>
              <a:gd name="connsiteY2882" fmla="*/ 5428694 h 6648395"/>
              <a:gd name="connsiteX2883" fmla="*/ 318879 w 5903857"/>
              <a:gd name="connsiteY2883" fmla="*/ 5410522 h 6648395"/>
              <a:gd name="connsiteX2884" fmla="*/ 317116 w 5903857"/>
              <a:gd name="connsiteY2884" fmla="*/ 5406109 h 6648395"/>
              <a:gd name="connsiteX2885" fmla="*/ 318654 w 5903857"/>
              <a:gd name="connsiteY2885" fmla="*/ 5386089 h 6648395"/>
              <a:gd name="connsiteX2886" fmla="*/ 299441 w 5903857"/>
              <a:gd name="connsiteY2886" fmla="*/ 5157706 h 6648395"/>
              <a:gd name="connsiteX2887" fmla="*/ 335435 w 5903857"/>
              <a:gd name="connsiteY2887" fmla="*/ 5158562 h 6648395"/>
              <a:gd name="connsiteX2888" fmla="*/ 318295 w 5903857"/>
              <a:gd name="connsiteY2888" fmla="*/ 5097371 h 6648395"/>
              <a:gd name="connsiteX2889" fmla="*/ 335435 w 5903857"/>
              <a:gd name="connsiteY2889" fmla="*/ 5112969 h 6648395"/>
              <a:gd name="connsiteX2890" fmla="*/ 337835 w 5903857"/>
              <a:gd name="connsiteY2890" fmla="*/ 4828441 h 6648395"/>
              <a:gd name="connsiteX2891" fmla="*/ 354975 w 5903857"/>
              <a:gd name="connsiteY2891" fmla="*/ 4734855 h 6648395"/>
              <a:gd name="connsiteX2892" fmla="*/ 371041 w 5903857"/>
              <a:gd name="connsiteY2892" fmla="*/ 4741637 h 6648395"/>
              <a:gd name="connsiteX2893" fmla="*/ 377086 w 5903857"/>
              <a:gd name="connsiteY2893" fmla="*/ 4757995 h 6648395"/>
              <a:gd name="connsiteX2894" fmla="*/ 357546 w 5903857"/>
              <a:gd name="connsiteY2894" fmla="*/ 4640585 h 6648395"/>
              <a:gd name="connsiteX2895" fmla="*/ 394226 w 5903857"/>
              <a:gd name="connsiteY2895" fmla="*/ 4679322 h 6648395"/>
              <a:gd name="connsiteX2896" fmla="*/ 383771 w 5903857"/>
              <a:gd name="connsiteY2896" fmla="*/ 4593620 h 6648395"/>
              <a:gd name="connsiteX2897" fmla="*/ 366631 w 5903857"/>
              <a:gd name="connsiteY2897" fmla="*/ 4617617 h 6648395"/>
              <a:gd name="connsiteX2898" fmla="*/ 374515 w 5903857"/>
              <a:gd name="connsiteY2898" fmla="*/ 4554369 h 6648395"/>
              <a:gd name="connsiteX2899" fmla="*/ 406396 w 5903857"/>
              <a:gd name="connsiteY2899" fmla="*/ 4394279 h 6648395"/>
              <a:gd name="connsiteX2900" fmla="*/ 372116 w 5903857"/>
              <a:gd name="connsiteY2900" fmla="*/ 3941605 h 6648395"/>
              <a:gd name="connsiteX2901" fmla="*/ 336978 w 5903857"/>
              <a:gd name="connsiteY2901" fmla="*/ 3967658 h 6648395"/>
              <a:gd name="connsiteX2902" fmla="*/ 353690 w 5903857"/>
              <a:gd name="connsiteY2902" fmla="*/ 3872417 h 6648395"/>
              <a:gd name="connsiteX2903" fmla="*/ 350626 w 5903857"/>
              <a:gd name="connsiteY2903" fmla="*/ 3824265 h 6648395"/>
              <a:gd name="connsiteX2904" fmla="*/ 347090 w 5903857"/>
              <a:gd name="connsiteY2904" fmla="*/ 3815967 h 6648395"/>
              <a:gd name="connsiteX2905" fmla="*/ 338862 w 5903857"/>
              <a:gd name="connsiteY2905" fmla="*/ 3762147 h 6648395"/>
              <a:gd name="connsiteX2906" fmla="*/ 346977 w 5903857"/>
              <a:gd name="connsiteY2906" fmla="*/ 3767244 h 6648395"/>
              <a:gd name="connsiteX2907" fmla="*/ 341027 w 5903857"/>
              <a:gd name="connsiteY2907" fmla="*/ 3678464 h 6648395"/>
              <a:gd name="connsiteX2908" fmla="*/ 357546 w 5903857"/>
              <a:gd name="connsiteY2908" fmla="*/ 3595371 h 6648395"/>
              <a:gd name="connsiteX2909" fmla="*/ 337664 w 5903857"/>
              <a:gd name="connsiteY2909" fmla="*/ 3339467 h 6648395"/>
              <a:gd name="connsiteX2910" fmla="*/ 371944 w 5903857"/>
              <a:gd name="connsiteY2910" fmla="*/ 3280162 h 6648395"/>
              <a:gd name="connsiteX2911" fmla="*/ 340406 w 5903857"/>
              <a:gd name="connsiteY2911" fmla="*/ 3173894 h 6648395"/>
              <a:gd name="connsiteX2912" fmla="*/ 373830 w 5903857"/>
              <a:gd name="connsiteY2912" fmla="*/ 3154526 h 6648395"/>
              <a:gd name="connsiteX2913" fmla="*/ 327551 w 5903857"/>
              <a:gd name="connsiteY2913" fmla="*/ 3131731 h 6648395"/>
              <a:gd name="connsiteX2914" fmla="*/ 325151 w 5903857"/>
              <a:gd name="connsiteY2914" fmla="*/ 3073796 h 6648395"/>
              <a:gd name="connsiteX2915" fmla="*/ 353433 w 5903857"/>
              <a:gd name="connsiteY2915" fmla="*/ 2890394 h 6648395"/>
              <a:gd name="connsiteX2916" fmla="*/ 367145 w 5903857"/>
              <a:gd name="connsiteY2916" fmla="*/ 2997521 h 6648395"/>
              <a:gd name="connsiteX2917" fmla="*/ 393369 w 5903857"/>
              <a:gd name="connsiteY2917" fmla="*/ 2980381 h 6648395"/>
              <a:gd name="connsiteX2918" fmla="*/ 387370 w 5903857"/>
              <a:gd name="connsiteY2918" fmla="*/ 2839831 h 6648395"/>
              <a:gd name="connsiteX2919" fmla="*/ 343148 w 5903857"/>
              <a:gd name="connsiteY2919" fmla="*/ 2858171 h 6648395"/>
              <a:gd name="connsiteX2920" fmla="*/ 332007 w 5903857"/>
              <a:gd name="connsiteY2920" fmla="*/ 2593696 h 6648395"/>
              <a:gd name="connsiteX2921" fmla="*/ 368002 w 5903857"/>
              <a:gd name="connsiteY2921" fmla="*/ 2592153 h 6648395"/>
              <a:gd name="connsiteX2922" fmla="*/ 358232 w 5903857"/>
              <a:gd name="connsiteY2922" fmla="*/ 2576041 h 6648395"/>
              <a:gd name="connsiteX2923" fmla="*/ 331322 w 5903857"/>
              <a:gd name="connsiteY2923" fmla="*/ 2577242 h 6648395"/>
              <a:gd name="connsiteX2924" fmla="*/ 328579 w 5903857"/>
              <a:gd name="connsiteY2924" fmla="*/ 2511080 h 6648395"/>
              <a:gd name="connsiteX2925" fmla="*/ 355489 w 5903857"/>
              <a:gd name="connsiteY2925" fmla="*/ 2510051 h 6648395"/>
              <a:gd name="connsiteX2926" fmla="*/ 336292 w 5903857"/>
              <a:gd name="connsiteY2926" fmla="*/ 2485883 h 6648395"/>
              <a:gd name="connsiteX2927" fmla="*/ 351719 w 5903857"/>
              <a:gd name="connsiteY2927" fmla="*/ 2419036 h 6648395"/>
              <a:gd name="connsiteX2928" fmla="*/ 378972 w 5903857"/>
              <a:gd name="connsiteY2928" fmla="*/ 2426235 h 6648395"/>
              <a:gd name="connsiteX2929" fmla="*/ 368516 w 5903857"/>
              <a:gd name="connsiteY2929" fmla="*/ 2393497 h 6648395"/>
              <a:gd name="connsiteX2930" fmla="*/ 342291 w 5903857"/>
              <a:gd name="connsiteY2930" fmla="*/ 2410637 h 6648395"/>
              <a:gd name="connsiteX2931" fmla="*/ 333550 w 5903857"/>
              <a:gd name="connsiteY2931" fmla="*/ 2419208 h 6648395"/>
              <a:gd name="connsiteX2932" fmla="*/ 340235 w 5903857"/>
              <a:gd name="connsiteY2932" fmla="*/ 2360931 h 6648395"/>
              <a:gd name="connsiteX2933" fmla="*/ 341263 w 5903857"/>
              <a:gd name="connsiteY2933" fmla="*/ 2385784 h 6648395"/>
              <a:gd name="connsiteX2934" fmla="*/ 355489 w 5903857"/>
              <a:gd name="connsiteY2934" fmla="*/ 2294083 h 6648395"/>
              <a:gd name="connsiteX2935" fmla="*/ 348462 w 5903857"/>
              <a:gd name="connsiteY2935" fmla="*/ 2344133 h 6648395"/>
              <a:gd name="connsiteX2936" fmla="*/ 370230 w 5903857"/>
              <a:gd name="connsiteY2936" fmla="*/ 2219009 h 6648395"/>
              <a:gd name="connsiteX2937" fmla="*/ 363374 w 5903857"/>
              <a:gd name="connsiteY2937" fmla="*/ 2268887 h 6648395"/>
              <a:gd name="connsiteX2938" fmla="*/ 352233 w 5903857"/>
              <a:gd name="connsiteY2938" fmla="*/ 2219694 h 6648395"/>
              <a:gd name="connsiteX2939" fmla="*/ 317952 w 5903857"/>
              <a:gd name="connsiteY2939" fmla="*/ 2246091 h 6648395"/>
              <a:gd name="connsiteX2940" fmla="*/ 315553 w 5903857"/>
              <a:gd name="connsiteY2940" fmla="*/ 2188156 h 6648395"/>
              <a:gd name="connsiteX2941" fmla="*/ 349833 w 5903857"/>
              <a:gd name="connsiteY2941" fmla="*/ 2153878 h 6648395"/>
              <a:gd name="connsiteX2942" fmla="*/ 369202 w 5903857"/>
              <a:gd name="connsiteY2942" fmla="*/ 2186099 h 6648395"/>
              <a:gd name="connsiteX2943" fmla="*/ 319838 w 5903857"/>
              <a:gd name="connsiteY2943" fmla="*/ 2088745 h 6648395"/>
              <a:gd name="connsiteX2944" fmla="*/ 326694 w 5903857"/>
              <a:gd name="connsiteY2944" fmla="*/ 2030639 h 6648395"/>
              <a:gd name="connsiteX2945" fmla="*/ 318809 w 5903857"/>
              <a:gd name="connsiteY2945" fmla="*/ 2064919 h 6648395"/>
              <a:gd name="connsiteX2946" fmla="*/ 316067 w 5903857"/>
              <a:gd name="connsiteY2946" fmla="*/ 1998757 h 6648395"/>
              <a:gd name="connsiteX2947" fmla="*/ 362517 w 5903857"/>
              <a:gd name="connsiteY2947" fmla="*/ 2029953 h 6648395"/>
              <a:gd name="connsiteX2948" fmla="*/ 364745 w 5903857"/>
              <a:gd name="connsiteY2948" fmla="*/ 1864207 h 6648395"/>
              <a:gd name="connsiteX2949" fmla="*/ 351376 w 5903857"/>
              <a:gd name="connsiteY2949" fmla="*/ 1980589 h 6648395"/>
              <a:gd name="connsiteX2950" fmla="*/ 315038 w 5903857"/>
              <a:gd name="connsiteY2950" fmla="*/ 1973904 h 6648395"/>
              <a:gd name="connsiteX2951" fmla="*/ 320009 w 5903857"/>
              <a:gd name="connsiteY2951" fmla="*/ 1874319 h 6648395"/>
              <a:gd name="connsiteX2952" fmla="*/ 345548 w 5903857"/>
              <a:gd name="connsiteY2952" fmla="*/ 1840039 h 6648395"/>
              <a:gd name="connsiteX2953" fmla="*/ 318295 w 5903857"/>
              <a:gd name="connsiteY2953" fmla="*/ 1832840 h 6648395"/>
              <a:gd name="connsiteX2954" fmla="*/ 294984 w 5903857"/>
              <a:gd name="connsiteY2954" fmla="*/ 1924883 h 6648395"/>
              <a:gd name="connsiteX2955" fmla="*/ 245106 w 5903857"/>
              <a:gd name="connsiteY2955" fmla="*/ 1595790 h 6648395"/>
              <a:gd name="connsiteX2956" fmla="*/ 263960 w 5903857"/>
              <a:gd name="connsiteY2956" fmla="*/ 1619958 h 6648395"/>
              <a:gd name="connsiteX2957" fmla="*/ 269274 w 5903857"/>
              <a:gd name="connsiteY2957" fmla="*/ 1528601 h 6648395"/>
              <a:gd name="connsiteX2958" fmla="*/ 306983 w 5903857"/>
              <a:gd name="connsiteY2958" fmla="*/ 1568366 h 6648395"/>
              <a:gd name="connsiteX2959" fmla="*/ 333378 w 5903857"/>
              <a:gd name="connsiteY2959" fmla="*/ 1551226 h 6648395"/>
              <a:gd name="connsiteX2960" fmla="*/ 330921 w 5903857"/>
              <a:gd name="connsiteY2960" fmla="*/ 1531507 h 6648395"/>
              <a:gd name="connsiteX2961" fmla="*/ 321047 w 5903857"/>
              <a:gd name="connsiteY2961" fmla="*/ 1530419 h 6648395"/>
              <a:gd name="connsiteX2962" fmla="*/ 296186 w 5903857"/>
              <a:gd name="connsiteY2962" fmla="*/ 1508373 h 6648395"/>
              <a:gd name="connsiteX2963" fmla="*/ 330667 w 5903857"/>
              <a:gd name="connsiteY2963" fmla="*/ 1501399 h 6648395"/>
              <a:gd name="connsiteX2964" fmla="*/ 331600 w 5903857"/>
              <a:gd name="connsiteY2964" fmla="*/ 1492606 h 6648395"/>
              <a:gd name="connsiteX2965" fmla="*/ 333788 w 5903857"/>
              <a:gd name="connsiteY2965" fmla="*/ 1469033 h 6648395"/>
              <a:gd name="connsiteX2966" fmla="*/ 329418 w 5903857"/>
              <a:gd name="connsiteY2966" fmla="*/ 1441817 h 6648395"/>
              <a:gd name="connsiteX2967" fmla="*/ 311441 w 5903857"/>
              <a:gd name="connsiteY2967" fmla="*/ 1442725 h 6648395"/>
              <a:gd name="connsiteX2968" fmla="*/ 362861 w 5903857"/>
              <a:gd name="connsiteY2968" fmla="*/ 1430727 h 6648395"/>
              <a:gd name="connsiteX2969" fmla="*/ 323439 w 5903857"/>
              <a:gd name="connsiteY2969" fmla="*/ 1396447 h 6648395"/>
              <a:gd name="connsiteX2970" fmla="*/ 375717 w 5903857"/>
              <a:gd name="connsiteY2970" fmla="*/ 1393534 h 6648395"/>
              <a:gd name="connsiteX2971" fmla="*/ 329781 w 5903857"/>
              <a:gd name="connsiteY2971" fmla="*/ 1378107 h 6648395"/>
              <a:gd name="connsiteX2972" fmla="*/ 336123 w 5903857"/>
              <a:gd name="connsiteY2972" fmla="*/ 1359595 h 6648395"/>
              <a:gd name="connsiteX2973" fmla="*/ 363609 w 5903857"/>
              <a:gd name="connsiteY2973" fmla="*/ 1329508 h 6648395"/>
              <a:gd name="connsiteX2974" fmla="*/ 366860 w 5903857"/>
              <a:gd name="connsiteY2974" fmla="*/ 1328888 h 6648395"/>
              <a:gd name="connsiteX2975" fmla="*/ 369799 w 5903857"/>
              <a:gd name="connsiteY2975" fmla="*/ 1317079 h 6648395"/>
              <a:gd name="connsiteX2976" fmla="*/ 366973 w 5903857"/>
              <a:gd name="connsiteY2976" fmla="*/ 1292407 h 6648395"/>
              <a:gd name="connsiteX2977" fmla="*/ 375482 w 5903857"/>
              <a:gd name="connsiteY2977" fmla="*/ 1316150 h 6648395"/>
              <a:gd name="connsiteX2978" fmla="*/ 376921 w 5903857"/>
              <a:gd name="connsiteY2978" fmla="*/ 1326970 h 6648395"/>
              <a:gd name="connsiteX2979" fmla="*/ 383161 w 5903857"/>
              <a:gd name="connsiteY2979" fmla="*/ 1325780 h 6648395"/>
              <a:gd name="connsiteX2980" fmla="*/ 390935 w 5903857"/>
              <a:gd name="connsiteY2980" fmla="*/ 1314827 h 6648395"/>
              <a:gd name="connsiteX2981" fmla="*/ 410384 w 5903857"/>
              <a:gd name="connsiteY2981" fmla="*/ 1271306 h 6648395"/>
              <a:gd name="connsiteX2982" fmla="*/ 419436 w 5903857"/>
              <a:gd name="connsiteY2982" fmla="*/ 1269185 h 6648395"/>
              <a:gd name="connsiteX2983" fmla="*/ 408304 w 5903857"/>
              <a:gd name="connsiteY2983" fmla="*/ 1265260 h 6648395"/>
              <a:gd name="connsiteX2984" fmla="*/ 394201 w 5903857"/>
              <a:gd name="connsiteY2984" fmla="*/ 1260073 h 6648395"/>
              <a:gd name="connsiteX2985" fmla="*/ 375372 w 5903857"/>
              <a:gd name="connsiteY2985" fmla="*/ 1275782 h 6648395"/>
              <a:gd name="connsiteX2986" fmla="*/ 376336 w 5903857"/>
              <a:gd name="connsiteY2986" fmla="*/ 1271473 h 6648395"/>
              <a:gd name="connsiteX2987" fmla="*/ 368965 w 5903857"/>
              <a:gd name="connsiteY2987" fmla="*/ 1277035 h 6648395"/>
              <a:gd name="connsiteX2988" fmla="*/ 320011 w 5903857"/>
              <a:gd name="connsiteY2988" fmla="*/ 1263609 h 6648395"/>
              <a:gd name="connsiteX2989" fmla="*/ 365663 w 5903857"/>
              <a:gd name="connsiteY2989" fmla="*/ 1263248 h 6648395"/>
              <a:gd name="connsiteX2990" fmla="*/ 377094 w 5903857"/>
              <a:gd name="connsiteY2990" fmla="*/ 1268082 h 6648395"/>
              <a:gd name="connsiteX2991" fmla="*/ 380048 w 5903857"/>
              <a:gd name="connsiteY2991" fmla="*/ 1254868 h 6648395"/>
              <a:gd name="connsiteX2992" fmla="*/ 375880 w 5903857"/>
              <a:gd name="connsiteY2992" fmla="*/ 1253335 h 6648395"/>
              <a:gd name="connsiteX2993" fmla="*/ 358062 w 5903857"/>
              <a:gd name="connsiteY2993" fmla="*/ 1231559 h 6648395"/>
              <a:gd name="connsiteX2994" fmla="*/ 308184 w 5903857"/>
              <a:gd name="connsiteY2994" fmla="*/ 1261382 h 6648395"/>
              <a:gd name="connsiteX2995" fmla="*/ 284188 w 5903857"/>
              <a:gd name="connsiteY2995" fmla="*/ 1227102 h 6648395"/>
              <a:gd name="connsiteX2996" fmla="*/ 386001 w 5903857"/>
              <a:gd name="connsiteY2996" fmla="*/ 1203866 h 6648395"/>
              <a:gd name="connsiteX2997" fmla="*/ 392541 w 5903857"/>
              <a:gd name="connsiteY2997" fmla="*/ 1198993 h 6648395"/>
              <a:gd name="connsiteX2998" fmla="*/ 398216 w 5903857"/>
              <a:gd name="connsiteY2998" fmla="*/ 1173615 h 6648395"/>
              <a:gd name="connsiteX2999" fmla="*/ 383130 w 5903857"/>
              <a:gd name="connsiteY2999" fmla="*/ 1164561 h 6648395"/>
              <a:gd name="connsiteX3000" fmla="*/ 346921 w 5903857"/>
              <a:gd name="connsiteY3000" fmla="*/ 1169338 h 6648395"/>
              <a:gd name="connsiteX3001" fmla="*/ 388400 w 5903857"/>
              <a:gd name="connsiteY3001" fmla="*/ 1130601 h 6648395"/>
              <a:gd name="connsiteX3002" fmla="*/ 357034 w 5903857"/>
              <a:gd name="connsiteY3002" fmla="*/ 1096320 h 6648395"/>
              <a:gd name="connsiteX3003" fmla="*/ 344833 w 5903857"/>
              <a:gd name="connsiteY3003" fmla="*/ 1095596 h 6648395"/>
              <a:gd name="connsiteX3004" fmla="*/ 341434 w 5903857"/>
              <a:gd name="connsiteY3004" fmla="*/ 1110892 h 6648395"/>
              <a:gd name="connsiteX3005" fmla="*/ 314867 w 5903857"/>
              <a:gd name="connsiteY3005" fmla="*/ 1120319 h 6648395"/>
              <a:gd name="connsiteX3006" fmla="*/ 322914 w 5903857"/>
              <a:gd name="connsiteY3006" fmla="*/ 1091174 h 6648395"/>
              <a:gd name="connsiteX3007" fmla="*/ 320182 w 5903857"/>
              <a:gd name="connsiteY3007" fmla="*/ 1089464 h 6648395"/>
              <a:gd name="connsiteX3008" fmla="*/ 324215 w 5903857"/>
              <a:gd name="connsiteY3008" fmla="*/ 1086459 h 6648395"/>
              <a:gd name="connsiteX3009" fmla="*/ 336456 w 5903857"/>
              <a:gd name="connsiteY3009" fmla="*/ 1042122 h 6648395"/>
              <a:gd name="connsiteX3010" fmla="*/ 354180 w 5903857"/>
              <a:gd name="connsiteY3010" fmla="*/ 876150 h 6648395"/>
              <a:gd name="connsiteX3011" fmla="*/ 362220 w 5903857"/>
              <a:gd name="connsiteY3011" fmla="*/ 845327 h 6648395"/>
              <a:gd name="connsiteX3012" fmla="*/ 359776 w 5903857"/>
              <a:gd name="connsiteY3012" fmla="*/ 845387 h 6648395"/>
              <a:gd name="connsiteX3013" fmla="*/ 363326 w 5903857"/>
              <a:gd name="connsiteY3013" fmla="*/ 841089 h 6648395"/>
              <a:gd name="connsiteX3014" fmla="*/ 364943 w 5903857"/>
              <a:gd name="connsiteY3014" fmla="*/ 834889 h 6648395"/>
              <a:gd name="connsiteX3015" fmla="*/ 381413 w 5903857"/>
              <a:gd name="connsiteY3015" fmla="*/ 796389 h 6648395"/>
              <a:gd name="connsiteX3016" fmla="*/ 371999 w 5903857"/>
              <a:gd name="connsiteY3016" fmla="*/ 793792 h 6648395"/>
              <a:gd name="connsiteX3017" fmla="*/ 338179 w 5903857"/>
              <a:gd name="connsiteY3017" fmla="*/ 781454 h 6648395"/>
              <a:gd name="connsiteX3018" fmla="*/ 378630 w 5903857"/>
              <a:gd name="connsiteY3018" fmla="*/ 751630 h 6648395"/>
              <a:gd name="connsiteX3019" fmla="*/ 315897 w 5903857"/>
              <a:gd name="connsiteY3019" fmla="*/ 764656 h 6648395"/>
              <a:gd name="connsiteX3020" fmla="*/ 362176 w 5903857"/>
              <a:gd name="connsiteY3020" fmla="*/ 716492 h 6648395"/>
              <a:gd name="connsiteX3021" fmla="*/ 384972 w 5903857"/>
              <a:gd name="connsiteY3021" fmla="*/ 742031 h 6648395"/>
              <a:gd name="connsiteX3022" fmla="*/ 387546 w 5903857"/>
              <a:gd name="connsiteY3022" fmla="*/ 739340 h 6648395"/>
              <a:gd name="connsiteX3023" fmla="*/ 393305 w 5903857"/>
              <a:gd name="connsiteY3023" fmla="*/ 716754 h 6648395"/>
              <a:gd name="connsiteX3024" fmla="*/ 395769 w 5903857"/>
              <a:gd name="connsiteY3024" fmla="*/ 686328 h 6648395"/>
              <a:gd name="connsiteX3025" fmla="*/ 404995 w 5903857"/>
              <a:gd name="connsiteY3025" fmla="*/ 711451 h 6648395"/>
              <a:gd name="connsiteX3026" fmla="*/ 405568 w 5903857"/>
              <a:gd name="connsiteY3026" fmla="*/ 721916 h 6648395"/>
              <a:gd name="connsiteX3027" fmla="*/ 429001 w 5903857"/>
              <a:gd name="connsiteY3027" fmla="*/ 712271 h 6648395"/>
              <a:gd name="connsiteX3028" fmla="*/ 480101 w 5903857"/>
              <a:gd name="connsiteY3028" fmla="*/ 690610 h 6648395"/>
              <a:gd name="connsiteX3029" fmla="*/ 436564 w 5903857"/>
              <a:gd name="connsiteY3029" fmla="*/ 675870 h 6648395"/>
              <a:gd name="connsiteX3030" fmla="*/ 409826 w 5903857"/>
              <a:gd name="connsiteY3030" fmla="*/ 695752 h 6648395"/>
              <a:gd name="connsiteX3031" fmla="*/ 475301 w 5903857"/>
              <a:gd name="connsiteY3031" fmla="*/ 627191 h 6648395"/>
              <a:gd name="connsiteX3032" fmla="*/ 371431 w 5903857"/>
              <a:gd name="connsiteY3032" fmla="*/ 644332 h 6648395"/>
              <a:gd name="connsiteX3033" fmla="*/ 394057 w 5903857"/>
              <a:gd name="connsiteY3033" fmla="*/ 570628 h 6648395"/>
              <a:gd name="connsiteX3034" fmla="*/ 384801 w 5903857"/>
              <a:gd name="connsiteY3034" fmla="*/ 534977 h 6648395"/>
              <a:gd name="connsiteX3035" fmla="*/ 351549 w 5903857"/>
              <a:gd name="connsiteY3035" fmla="*/ 555202 h 6648395"/>
              <a:gd name="connsiteX3036" fmla="*/ 415996 w 5903857"/>
              <a:gd name="connsiteY3036" fmla="*/ 487670 h 6648395"/>
              <a:gd name="connsiteX3037" fmla="*/ 394057 w 5903857"/>
              <a:gd name="connsiteY3037" fmla="*/ 470529 h 6648395"/>
              <a:gd name="connsiteX3038" fmla="*/ 487642 w 5903857"/>
              <a:gd name="connsiteY3038" fmla="*/ 427507 h 6648395"/>
              <a:gd name="connsiteX3039" fmla="*/ 534336 w 5903857"/>
              <a:gd name="connsiteY3039" fmla="*/ 430718 h 6648395"/>
              <a:gd name="connsiteX3040" fmla="*/ 557497 w 5903857"/>
              <a:gd name="connsiteY3040" fmla="*/ 429026 h 6648395"/>
              <a:gd name="connsiteX3041" fmla="*/ 565629 w 5903857"/>
              <a:gd name="connsiteY3041" fmla="*/ 414312 h 6648395"/>
              <a:gd name="connsiteX3042" fmla="*/ 570291 w 5903857"/>
              <a:gd name="connsiteY3042" fmla="*/ 428091 h 6648395"/>
              <a:gd name="connsiteX3043" fmla="*/ 587377 w 5903857"/>
              <a:gd name="connsiteY3043" fmla="*/ 426843 h 6648395"/>
              <a:gd name="connsiteX3044" fmla="*/ 686984 w 5903857"/>
              <a:gd name="connsiteY3044" fmla="*/ 383114 h 6648395"/>
              <a:gd name="connsiteX3045" fmla="*/ 526722 w 5903857"/>
              <a:gd name="connsiteY3045" fmla="*/ 397169 h 6648395"/>
              <a:gd name="connsiteX3046" fmla="*/ 619965 w 5903857"/>
              <a:gd name="connsiteY3046" fmla="*/ 344034 h 6648395"/>
              <a:gd name="connsiteX3047" fmla="*/ 514724 w 5903857"/>
              <a:gd name="connsiteY3047" fmla="*/ 334950 h 6648395"/>
              <a:gd name="connsiteX3048" fmla="*/ 494841 w 5903857"/>
              <a:gd name="connsiteY3048" fmla="*/ 345577 h 6648395"/>
              <a:gd name="connsiteX3049" fmla="*/ 571287 w 5903857"/>
              <a:gd name="connsiteY3049" fmla="*/ 266732 h 6648395"/>
              <a:gd name="connsiteX3050" fmla="*/ 566659 w 5903857"/>
              <a:gd name="connsiteY3050" fmla="*/ 294156 h 6648395"/>
              <a:gd name="connsiteX3051" fmla="*/ 642874 w 5903857"/>
              <a:gd name="connsiteY3051" fmla="*/ 271692 h 6648395"/>
              <a:gd name="connsiteX3052" fmla="*/ 658152 w 5903857"/>
              <a:gd name="connsiteY3052" fmla="*/ 270229 h 6648395"/>
              <a:gd name="connsiteX3053" fmla="*/ 653477 w 5903857"/>
              <a:gd name="connsiteY3053" fmla="*/ 279102 h 6648395"/>
              <a:gd name="connsiteX3054" fmla="*/ 632820 w 5903857"/>
              <a:gd name="connsiteY3054" fmla="*/ 299470 h 6648395"/>
              <a:gd name="connsiteX3055" fmla="*/ 753831 w 5903857"/>
              <a:gd name="connsiteY3055" fmla="*/ 233822 h 6648395"/>
              <a:gd name="connsiteX3056" fmla="*/ 573344 w 5903857"/>
              <a:gd name="connsiteY3056" fmla="*/ 259533 h 6648395"/>
              <a:gd name="connsiteX3057" fmla="*/ 732063 w 5903857"/>
              <a:gd name="connsiteY3057" fmla="*/ 190972 h 6648395"/>
              <a:gd name="connsiteX3058" fmla="*/ 4607057 w 5903857"/>
              <a:gd name="connsiteY3058" fmla="*/ 184246 h 6648395"/>
              <a:gd name="connsiteX3059" fmla="*/ 4607133 w 5903857"/>
              <a:gd name="connsiteY3059" fmla="*/ 184287 h 6648395"/>
              <a:gd name="connsiteX3060" fmla="*/ 4607133 w 5903857"/>
              <a:gd name="connsiteY3060" fmla="*/ 184630 h 6648395"/>
              <a:gd name="connsiteX3061" fmla="*/ 1577541 w 5903857"/>
              <a:gd name="connsiteY3061" fmla="*/ 160205 h 6648395"/>
              <a:gd name="connsiteX3062" fmla="*/ 1494642 w 5903857"/>
              <a:gd name="connsiteY3062" fmla="*/ 183813 h 6648395"/>
              <a:gd name="connsiteX3063" fmla="*/ 1212848 w 5903857"/>
              <a:gd name="connsiteY3063" fmla="*/ 206398 h 6648395"/>
              <a:gd name="connsiteX3064" fmla="*/ 1495581 w 5903857"/>
              <a:gd name="connsiteY3064" fmla="*/ 170219 h 6648395"/>
              <a:gd name="connsiteX3065" fmla="*/ 1579649 w 5903857"/>
              <a:gd name="connsiteY3065" fmla="*/ 159605 h 6648395"/>
              <a:gd name="connsiteX3066" fmla="*/ 1579649 w 5903857"/>
              <a:gd name="connsiteY3066" fmla="*/ 159948 h 6648395"/>
              <a:gd name="connsiteX3067" fmla="*/ 1577541 w 5903857"/>
              <a:gd name="connsiteY3067" fmla="*/ 160205 h 6648395"/>
              <a:gd name="connsiteX3068" fmla="*/ 4509948 w 5903857"/>
              <a:gd name="connsiteY3068" fmla="*/ 150353 h 6648395"/>
              <a:gd name="connsiteX3069" fmla="*/ 4536081 w 5903857"/>
              <a:gd name="connsiteY3069" fmla="*/ 155963 h 6648395"/>
              <a:gd name="connsiteX3070" fmla="*/ 4546735 w 5903857"/>
              <a:gd name="connsiteY3070" fmla="*/ 169483 h 6648395"/>
              <a:gd name="connsiteX3071" fmla="*/ 4567046 w 5903857"/>
              <a:gd name="connsiteY3071" fmla="*/ 165197 h 6648395"/>
              <a:gd name="connsiteX3072" fmla="*/ 4605006 w 5903857"/>
              <a:gd name="connsiteY3072" fmla="*/ 173895 h 6648395"/>
              <a:gd name="connsiteX3073" fmla="*/ 4607057 w 5903857"/>
              <a:gd name="connsiteY3073" fmla="*/ 184246 h 6648395"/>
              <a:gd name="connsiteX3074" fmla="*/ 4593646 w 5903857"/>
              <a:gd name="connsiteY3074" fmla="*/ 176978 h 6648395"/>
              <a:gd name="connsiteX3075" fmla="*/ 4575724 w 5903857"/>
              <a:gd name="connsiteY3075" fmla="*/ 175824 h 6648395"/>
              <a:gd name="connsiteX3076" fmla="*/ 4552644 w 5903857"/>
              <a:gd name="connsiteY3076" fmla="*/ 176982 h 6648395"/>
              <a:gd name="connsiteX3077" fmla="*/ 4554470 w 5903857"/>
              <a:gd name="connsiteY3077" fmla="*/ 179298 h 6648395"/>
              <a:gd name="connsiteX3078" fmla="*/ 4568910 w 5903857"/>
              <a:gd name="connsiteY3078" fmla="*/ 247195 h 6648395"/>
              <a:gd name="connsiteX3079" fmla="*/ 4568739 w 5903857"/>
              <a:gd name="connsiteY3079" fmla="*/ 247195 h 6648395"/>
              <a:gd name="connsiteX3080" fmla="*/ 4543907 w 5903857"/>
              <a:gd name="connsiteY3080" fmla="*/ 194210 h 6648395"/>
              <a:gd name="connsiteX3081" fmla="*/ 4535264 w 5903857"/>
              <a:gd name="connsiteY3081" fmla="*/ 175409 h 6648395"/>
              <a:gd name="connsiteX3082" fmla="*/ 4534654 w 5903857"/>
              <a:gd name="connsiteY3082" fmla="*/ 174504 h 6648395"/>
              <a:gd name="connsiteX3083" fmla="*/ 4534805 w 5903857"/>
              <a:gd name="connsiteY3083" fmla="*/ 174410 h 6648395"/>
              <a:gd name="connsiteX3084" fmla="*/ 4531644 w 5903857"/>
              <a:gd name="connsiteY3084" fmla="*/ 167533 h 6648395"/>
              <a:gd name="connsiteX3085" fmla="*/ 4509948 w 5903857"/>
              <a:gd name="connsiteY3085" fmla="*/ 150353 h 6648395"/>
              <a:gd name="connsiteX3086" fmla="*/ 1260497 w 5903857"/>
              <a:gd name="connsiteY3086" fmla="*/ 140687 h 6648395"/>
              <a:gd name="connsiteX3087" fmla="*/ 1332829 w 5903857"/>
              <a:gd name="connsiteY3087" fmla="*/ 141436 h 6648395"/>
              <a:gd name="connsiteX3088" fmla="*/ 1184566 w 5903857"/>
              <a:gd name="connsiteY3088" fmla="*/ 154977 h 6648395"/>
              <a:gd name="connsiteX3089" fmla="*/ 1260497 w 5903857"/>
              <a:gd name="connsiteY3089" fmla="*/ 140687 h 6648395"/>
              <a:gd name="connsiteX3090" fmla="*/ 1131072 w 5903857"/>
              <a:gd name="connsiteY3090" fmla="*/ 139832 h 6648395"/>
              <a:gd name="connsiteX3091" fmla="*/ 1161598 w 5903857"/>
              <a:gd name="connsiteY3091" fmla="*/ 157377 h 6648395"/>
              <a:gd name="connsiteX3092" fmla="*/ 1039045 w 5903857"/>
              <a:gd name="connsiteY3092" fmla="*/ 151378 h 6648395"/>
              <a:gd name="connsiteX3093" fmla="*/ 1131072 w 5903857"/>
              <a:gd name="connsiteY3093" fmla="*/ 139832 h 6648395"/>
              <a:gd name="connsiteX3094" fmla="*/ 1461553 w 5903857"/>
              <a:gd name="connsiteY3094" fmla="*/ 131324 h 6648395"/>
              <a:gd name="connsiteX3095" fmla="*/ 1341571 w 5903857"/>
              <a:gd name="connsiteY3095" fmla="*/ 150178 h 6648395"/>
              <a:gd name="connsiteX3096" fmla="*/ 1341571 w 5903857"/>
              <a:gd name="connsiteY3096" fmla="*/ 149835 h 6648395"/>
              <a:gd name="connsiteX3097" fmla="*/ 1461553 w 5903857"/>
              <a:gd name="connsiteY3097" fmla="*/ 131324 h 6648395"/>
              <a:gd name="connsiteX3098" fmla="*/ 4871008 w 5903857"/>
              <a:gd name="connsiteY3098" fmla="*/ 123335 h 6648395"/>
              <a:gd name="connsiteX3099" fmla="*/ 4867151 w 5903857"/>
              <a:gd name="connsiteY3099" fmla="*/ 133723 h 6648395"/>
              <a:gd name="connsiteX3100" fmla="*/ 4798590 w 5903857"/>
              <a:gd name="connsiteY3100" fmla="*/ 147093 h 6648395"/>
              <a:gd name="connsiteX3101" fmla="*/ 4772222 w 5903857"/>
              <a:gd name="connsiteY3101" fmla="*/ 157810 h 6648395"/>
              <a:gd name="connsiteX3102" fmla="*/ 4772023 w 5903857"/>
              <a:gd name="connsiteY3102" fmla="*/ 157548 h 6648395"/>
              <a:gd name="connsiteX3103" fmla="*/ 4772023 w 5903857"/>
              <a:gd name="connsiteY3103" fmla="*/ 157891 h 6648395"/>
              <a:gd name="connsiteX3104" fmla="*/ 4772222 w 5903857"/>
              <a:gd name="connsiteY3104" fmla="*/ 157810 h 6648395"/>
              <a:gd name="connsiteX3105" fmla="*/ 4777165 w 5903857"/>
              <a:gd name="connsiteY3105" fmla="*/ 164297 h 6648395"/>
              <a:gd name="connsiteX3106" fmla="*/ 4786420 w 5903857"/>
              <a:gd name="connsiteY3106" fmla="*/ 165776 h 6648395"/>
              <a:gd name="connsiteX3107" fmla="*/ 4738428 w 5903857"/>
              <a:gd name="connsiteY3107" fmla="*/ 177431 h 6648395"/>
              <a:gd name="connsiteX3108" fmla="*/ 4737056 w 5903857"/>
              <a:gd name="connsiteY3108" fmla="*/ 150349 h 6648395"/>
              <a:gd name="connsiteX3109" fmla="*/ 4859781 w 5903857"/>
              <a:gd name="connsiteY3109" fmla="*/ 125325 h 6648395"/>
              <a:gd name="connsiteX3110" fmla="*/ 4871008 w 5903857"/>
              <a:gd name="connsiteY3110" fmla="*/ 123335 h 6648395"/>
              <a:gd name="connsiteX3111" fmla="*/ 1682833 w 5903857"/>
              <a:gd name="connsiteY3111" fmla="*/ 118126 h 6648395"/>
              <a:gd name="connsiteX3112" fmla="*/ 1642896 w 5903857"/>
              <a:gd name="connsiteY3112" fmla="*/ 137837 h 6648395"/>
              <a:gd name="connsiteX3113" fmla="*/ 1591476 w 5903857"/>
              <a:gd name="connsiteY3113" fmla="*/ 140922 h 6648395"/>
              <a:gd name="connsiteX3114" fmla="*/ 1537656 w 5903857"/>
              <a:gd name="connsiteY3114" fmla="*/ 139722 h 6648395"/>
              <a:gd name="connsiteX3115" fmla="*/ 1486235 w 5903857"/>
              <a:gd name="connsiteY3115" fmla="*/ 148121 h 6648395"/>
              <a:gd name="connsiteX3116" fmla="*/ 1571936 w 5903857"/>
              <a:gd name="connsiteY3116" fmla="*/ 127210 h 6648395"/>
              <a:gd name="connsiteX3117" fmla="*/ 1682833 w 5903857"/>
              <a:gd name="connsiteY3117" fmla="*/ 118126 h 6648395"/>
              <a:gd name="connsiteX3118" fmla="*/ 4731572 w 5903857"/>
              <a:gd name="connsiteY3118" fmla="*/ 58138 h 6648395"/>
              <a:gd name="connsiteX3119" fmla="*/ 4770309 w 5903857"/>
              <a:gd name="connsiteY3119" fmla="*/ 114530 h 6648395"/>
              <a:gd name="connsiteX3120" fmla="*/ 4731572 w 5903857"/>
              <a:gd name="connsiteY3120" fmla="*/ 58138 h 6648395"/>
              <a:gd name="connsiteX3121" fmla="*/ 1093142 w 5903857"/>
              <a:gd name="connsiteY3121" fmla="*/ 1291 h 6648395"/>
              <a:gd name="connsiteX3122" fmla="*/ 1125775 w 5903857"/>
              <a:gd name="connsiteY3122" fmla="*/ 1915 h 6648395"/>
              <a:gd name="connsiteX3123" fmla="*/ 1187480 w 5903857"/>
              <a:gd name="connsiteY3123" fmla="*/ 19055 h 6648395"/>
              <a:gd name="connsiteX3124" fmla="*/ 1132631 w 5903857"/>
              <a:gd name="connsiteY3124" fmla="*/ 27625 h 6648395"/>
              <a:gd name="connsiteX3125" fmla="*/ 1062699 w 5903857"/>
              <a:gd name="connsiteY3125" fmla="*/ 13056 h 6648395"/>
              <a:gd name="connsiteX3126" fmla="*/ 1093142 w 5903857"/>
              <a:gd name="connsiteY3126" fmla="*/ 1291 h 6648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Lst>
            <a:rect l="l" t="t" r="r" b="b"/>
            <a:pathLst>
              <a:path w="5903857" h="6648395">
                <a:moveTo>
                  <a:pt x="5633852" y="6597791"/>
                </a:moveTo>
                <a:lnTo>
                  <a:pt x="5623249" y="6615228"/>
                </a:lnTo>
                <a:cubicBezTo>
                  <a:pt x="5607952" y="6629657"/>
                  <a:pt x="5582242" y="6634639"/>
                  <a:pt x="5565787" y="6648395"/>
                </a:cubicBezTo>
                <a:cubicBezTo>
                  <a:pt x="5550531" y="6648395"/>
                  <a:pt x="5557559" y="6619255"/>
                  <a:pt x="5539220" y="6623713"/>
                </a:cubicBezTo>
                <a:cubicBezTo>
                  <a:pt x="5557474" y="6614458"/>
                  <a:pt x="5584599" y="6616482"/>
                  <a:pt x="5610180" y="6608890"/>
                </a:cubicBezTo>
                <a:close/>
                <a:moveTo>
                  <a:pt x="5634348" y="6596974"/>
                </a:moveTo>
                <a:lnTo>
                  <a:pt x="5634862" y="6597317"/>
                </a:lnTo>
                <a:lnTo>
                  <a:pt x="5633852" y="6597791"/>
                </a:lnTo>
                <a:close/>
                <a:moveTo>
                  <a:pt x="3790491" y="6527340"/>
                </a:moveTo>
                <a:lnTo>
                  <a:pt x="3788855" y="6527899"/>
                </a:lnTo>
                <a:lnTo>
                  <a:pt x="3788855" y="6527385"/>
                </a:lnTo>
                <a:close/>
                <a:moveTo>
                  <a:pt x="3851182" y="6517658"/>
                </a:moveTo>
                <a:cubicBezTo>
                  <a:pt x="3875714" y="6518687"/>
                  <a:pt x="3901896" y="6521558"/>
                  <a:pt x="3923407" y="6518473"/>
                </a:cubicBezTo>
                <a:cubicBezTo>
                  <a:pt x="3900653" y="6533899"/>
                  <a:pt x="3860063" y="6527921"/>
                  <a:pt x="3823401" y="6526426"/>
                </a:cubicBezTo>
                <a:lnTo>
                  <a:pt x="3790491" y="6527340"/>
                </a:lnTo>
                <a:lnTo>
                  <a:pt x="3816411" y="6518472"/>
                </a:lnTo>
                <a:cubicBezTo>
                  <a:pt x="3827062" y="6517090"/>
                  <a:pt x="3838916" y="6517144"/>
                  <a:pt x="3851182" y="6517658"/>
                </a:cubicBezTo>
                <a:close/>
                <a:moveTo>
                  <a:pt x="4623758" y="6506302"/>
                </a:moveTo>
                <a:lnTo>
                  <a:pt x="4623957" y="6506797"/>
                </a:lnTo>
                <a:lnTo>
                  <a:pt x="4623758" y="6506817"/>
                </a:lnTo>
                <a:close/>
                <a:moveTo>
                  <a:pt x="4642208" y="6504945"/>
                </a:moveTo>
                <a:cubicBezTo>
                  <a:pt x="4657964" y="6506399"/>
                  <a:pt x="4667380" y="6515687"/>
                  <a:pt x="4686149" y="6513501"/>
                </a:cubicBezTo>
                <a:cubicBezTo>
                  <a:pt x="4683706" y="6522629"/>
                  <a:pt x="4645976" y="6531467"/>
                  <a:pt x="4630156" y="6522227"/>
                </a:cubicBezTo>
                <a:lnTo>
                  <a:pt x="4623957" y="6506797"/>
                </a:lnTo>
                <a:close/>
                <a:moveTo>
                  <a:pt x="1883459" y="6474036"/>
                </a:moveTo>
                <a:cubicBezTo>
                  <a:pt x="1889972" y="6473308"/>
                  <a:pt x="1897599" y="6476136"/>
                  <a:pt x="1905827" y="6479735"/>
                </a:cubicBezTo>
                <a:cubicBezTo>
                  <a:pt x="1922281" y="6486934"/>
                  <a:pt x="1943535" y="6498589"/>
                  <a:pt x="1961875" y="6493276"/>
                </a:cubicBezTo>
                <a:lnTo>
                  <a:pt x="1961875" y="6493790"/>
                </a:lnTo>
                <a:cubicBezTo>
                  <a:pt x="1946459" y="6505593"/>
                  <a:pt x="1926032" y="6508575"/>
                  <a:pt x="1907884" y="6501675"/>
                </a:cubicBezTo>
                <a:cubicBezTo>
                  <a:pt x="1894945" y="6496357"/>
                  <a:pt x="1881509" y="6492338"/>
                  <a:pt x="1867776" y="6489676"/>
                </a:cubicBezTo>
                <a:cubicBezTo>
                  <a:pt x="1871546" y="6479049"/>
                  <a:pt x="1876945" y="6474764"/>
                  <a:pt x="1883459" y="6474036"/>
                </a:cubicBezTo>
                <a:close/>
                <a:moveTo>
                  <a:pt x="1903770" y="6441855"/>
                </a:moveTo>
                <a:cubicBezTo>
                  <a:pt x="1929995" y="6442026"/>
                  <a:pt x="1953991" y="6455396"/>
                  <a:pt x="1973702" y="6447683"/>
                </a:cubicBezTo>
                <a:cubicBezTo>
                  <a:pt x="1944392" y="6480763"/>
                  <a:pt x="1768019" y="6440827"/>
                  <a:pt x="1903770" y="6441855"/>
                </a:cubicBezTo>
                <a:close/>
                <a:moveTo>
                  <a:pt x="5490884" y="6429171"/>
                </a:moveTo>
                <a:lnTo>
                  <a:pt x="5490884" y="6429685"/>
                </a:lnTo>
                <a:cubicBezTo>
                  <a:pt x="5481114" y="6456081"/>
                  <a:pt x="5452490" y="6463966"/>
                  <a:pt x="5422323" y="6471679"/>
                </a:cubicBezTo>
                <a:cubicBezTo>
                  <a:pt x="5430722" y="6426086"/>
                  <a:pt x="5456261" y="6448711"/>
                  <a:pt x="5490884" y="6429171"/>
                </a:cubicBezTo>
                <a:close/>
                <a:moveTo>
                  <a:pt x="1327171" y="6427457"/>
                </a:moveTo>
                <a:cubicBezTo>
                  <a:pt x="1392305" y="6429343"/>
                  <a:pt x="1539540" y="6444597"/>
                  <a:pt x="1584276" y="6474764"/>
                </a:cubicBezTo>
                <a:cubicBezTo>
                  <a:pt x="1491204" y="6453853"/>
                  <a:pt x="1406874" y="6460367"/>
                  <a:pt x="1327686" y="6428314"/>
                </a:cubicBezTo>
                <a:close/>
                <a:moveTo>
                  <a:pt x="4697614" y="6422472"/>
                </a:moveTo>
                <a:lnTo>
                  <a:pt x="4692930" y="6428957"/>
                </a:lnTo>
                <a:cubicBezTo>
                  <a:pt x="4673285" y="6443282"/>
                  <a:pt x="4605888" y="6445026"/>
                  <a:pt x="4645183" y="6460024"/>
                </a:cubicBezTo>
                <a:cubicBezTo>
                  <a:pt x="4628043" y="6492933"/>
                  <a:pt x="4621187" y="6434656"/>
                  <a:pt x="4590849" y="6452825"/>
                </a:cubicBezTo>
                <a:cubicBezTo>
                  <a:pt x="4595219" y="6447297"/>
                  <a:pt x="4633142" y="6435406"/>
                  <a:pt x="4667160" y="6427926"/>
                </a:cubicBezTo>
                <a:close/>
                <a:moveTo>
                  <a:pt x="4697975" y="6421972"/>
                </a:moveTo>
                <a:lnTo>
                  <a:pt x="4698490" y="6422315"/>
                </a:lnTo>
                <a:lnTo>
                  <a:pt x="4697614" y="6422472"/>
                </a:lnTo>
                <a:close/>
                <a:moveTo>
                  <a:pt x="4929885" y="6404146"/>
                </a:moveTo>
                <a:cubicBezTo>
                  <a:pt x="4906764" y="6401527"/>
                  <a:pt x="4883390" y="6402219"/>
                  <a:pt x="4860467" y="6406203"/>
                </a:cubicBezTo>
                <a:cubicBezTo>
                  <a:pt x="4833555" y="6411174"/>
                  <a:pt x="4808530" y="6419401"/>
                  <a:pt x="4799274" y="6436713"/>
                </a:cubicBezTo>
                <a:lnTo>
                  <a:pt x="4799274" y="6437056"/>
                </a:lnTo>
                <a:cubicBezTo>
                  <a:pt x="4818365" y="6430541"/>
                  <a:pt x="4837976" y="6425666"/>
                  <a:pt x="4857895" y="6422487"/>
                </a:cubicBezTo>
                <a:cubicBezTo>
                  <a:pt x="4882256" y="6417911"/>
                  <a:pt x="4906303" y="6411784"/>
                  <a:pt x="4929885" y="6404146"/>
                </a:cubicBezTo>
                <a:close/>
                <a:moveTo>
                  <a:pt x="2206702" y="6362688"/>
                </a:moveTo>
                <a:cubicBezTo>
                  <a:pt x="2221335" y="6362153"/>
                  <a:pt x="2234833" y="6367038"/>
                  <a:pt x="2231834" y="6382550"/>
                </a:cubicBezTo>
                <a:cubicBezTo>
                  <a:pt x="2205781" y="6389749"/>
                  <a:pt x="2200810" y="6368323"/>
                  <a:pt x="2174757" y="6375351"/>
                </a:cubicBezTo>
                <a:cubicBezTo>
                  <a:pt x="2176299" y="6369180"/>
                  <a:pt x="2192069" y="6363224"/>
                  <a:pt x="2206702" y="6362688"/>
                </a:cubicBezTo>
                <a:close/>
                <a:moveTo>
                  <a:pt x="5188573" y="6360225"/>
                </a:moveTo>
                <a:cubicBezTo>
                  <a:pt x="5173275" y="6360310"/>
                  <a:pt x="5158363" y="6363953"/>
                  <a:pt x="5154592" y="6373294"/>
                </a:cubicBezTo>
                <a:cubicBezTo>
                  <a:pt x="5165391" y="6382893"/>
                  <a:pt x="5217840" y="6387178"/>
                  <a:pt x="5225210" y="6368495"/>
                </a:cubicBezTo>
                <a:lnTo>
                  <a:pt x="5224867" y="6368495"/>
                </a:lnTo>
                <a:cubicBezTo>
                  <a:pt x="5219554" y="6363610"/>
                  <a:pt x="5203870" y="6360139"/>
                  <a:pt x="5188573" y="6360225"/>
                </a:cubicBezTo>
                <a:close/>
                <a:moveTo>
                  <a:pt x="5460889" y="6359753"/>
                </a:moveTo>
                <a:cubicBezTo>
                  <a:pt x="5472438" y="6367376"/>
                  <a:pt x="5479491" y="6380199"/>
                  <a:pt x="5479743" y="6394034"/>
                </a:cubicBezTo>
                <a:cubicBezTo>
                  <a:pt x="5461574" y="6375865"/>
                  <a:pt x="5455061" y="6404146"/>
                  <a:pt x="5439635" y="6388549"/>
                </a:cubicBezTo>
                <a:cubicBezTo>
                  <a:pt x="5439121" y="6371237"/>
                  <a:pt x="5465174" y="6379807"/>
                  <a:pt x="5460889" y="6359753"/>
                </a:cubicBezTo>
                <a:close/>
                <a:moveTo>
                  <a:pt x="946673" y="6332677"/>
                </a:moveTo>
                <a:cubicBezTo>
                  <a:pt x="1016975" y="6331343"/>
                  <a:pt x="1100149" y="6374794"/>
                  <a:pt x="1172909" y="6379293"/>
                </a:cubicBezTo>
                <a:cubicBezTo>
                  <a:pt x="1170681" y="6396433"/>
                  <a:pt x="1219188" y="6398833"/>
                  <a:pt x="1183022" y="6405346"/>
                </a:cubicBezTo>
                <a:cubicBezTo>
                  <a:pt x="1091321" y="6365752"/>
                  <a:pt x="982995" y="6404318"/>
                  <a:pt x="881867" y="6352383"/>
                </a:cubicBezTo>
                <a:lnTo>
                  <a:pt x="881524" y="6352040"/>
                </a:lnTo>
                <a:cubicBezTo>
                  <a:pt x="901235" y="6338542"/>
                  <a:pt x="923239" y="6333122"/>
                  <a:pt x="946673" y="6332677"/>
                </a:cubicBezTo>
                <a:close/>
                <a:moveTo>
                  <a:pt x="826268" y="6330550"/>
                </a:moveTo>
                <a:cubicBezTo>
                  <a:pt x="841373" y="6330915"/>
                  <a:pt x="856585" y="6334043"/>
                  <a:pt x="872611" y="6335071"/>
                </a:cubicBezTo>
                <a:cubicBezTo>
                  <a:pt x="844673" y="6368495"/>
                  <a:pt x="822733" y="6337985"/>
                  <a:pt x="780568" y="6342613"/>
                </a:cubicBezTo>
                <a:cubicBezTo>
                  <a:pt x="796166" y="6332586"/>
                  <a:pt x="811163" y="6330186"/>
                  <a:pt x="826268" y="6330550"/>
                </a:cubicBezTo>
                <a:close/>
                <a:moveTo>
                  <a:pt x="2811381" y="6327067"/>
                </a:moveTo>
                <a:cubicBezTo>
                  <a:pt x="2807897" y="6326171"/>
                  <a:pt x="2804788" y="6325992"/>
                  <a:pt x="2802112" y="6327326"/>
                </a:cubicBezTo>
                <a:cubicBezTo>
                  <a:pt x="2798545" y="6329105"/>
                  <a:pt x="2795749" y="6333572"/>
                  <a:pt x="2793863" y="6342613"/>
                </a:cubicBezTo>
                <a:cubicBezTo>
                  <a:pt x="2811003" y="6336957"/>
                  <a:pt x="2845284" y="6353411"/>
                  <a:pt x="2851283" y="6333014"/>
                </a:cubicBezTo>
                <a:cubicBezTo>
                  <a:pt x="2835664" y="6338896"/>
                  <a:pt x="2821835" y="6329755"/>
                  <a:pt x="2811381" y="6327067"/>
                </a:cubicBezTo>
                <a:close/>
                <a:moveTo>
                  <a:pt x="2527182" y="6318617"/>
                </a:moveTo>
                <a:cubicBezTo>
                  <a:pt x="2513020" y="6315017"/>
                  <a:pt x="2501622" y="6316389"/>
                  <a:pt x="2499908" y="6338842"/>
                </a:cubicBezTo>
                <a:cubicBezTo>
                  <a:pt x="2532474" y="6332329"/>
                  <a:pt x="2557156" y="6362496"/>
                  <a:pt x="2571040" y="6328215"/>
                </a:cubicBezTo>
                <a:cubicBezTo>
                  <a:pt x="2558271" y="6330786"/>
                  <a:pt x="2541344" y="6322216"/>
                  <a:pt x="2527182" y="6318617"/>
                </a:cubicBezTo>
                <a:close/>
                <a:moveTo>
                  <a:pt x="1615508" y="6309724"/>
                </a:moveTo>
                <a:cubicBezTo>
                  <a:pt x="1607468" y="6308888"/>
                  <a:pt x="1601459" y="6311288"/>
                  <a:pt x="1598159" y="6319472"/>
                </a:cubicBezTo>
                <a:lnTo>
                  <a:pt x="1594396" y="6316591"/>
                </a:lnTo>
                <a:lnTo>
                  <a:pt x="1582319" y="6343582"/>
                </a:lnTo>
                <a:lnTo>
                  <a:pt x="1589868" y="6346319"/>
                </a:lnTo>
                <a:cubicBezTo>
                  <a:pt x="1607115" y="6348140"/>
                  <a:pt x="1628755" y="6346898"/>
                  <a:pt x="1636725" y="6361296"/>
                </a:cubicBezTo>
                <a:cubicBezTo>
                  <a:pt x="1604672" y="6368151"/>
                  <a:pt x="1590960" y="6347754"/>
                  <a:pt x="1575191" y="6375694"/>
                </a:cubicBezTo>
                <a:cubicBezTo>
                  <a:pt x="1618727" y="6369523"/>
                  <a:pt x="1631068" y="6378778"/>
                  <a:pt x="1665177" y="6367638"/>
                </a:cubicBezTo>
                <a:cubicBezTo>
                  <a:pt x="1666549" y="6352039"/>
                  <a:pt x="1653008" y="6345698"/>
                  <a:pt x="1662949" y="6340726"/>
                </a:cubicBezTo>
                <a:cubicBezTo>
                  <a:pt x="1677004" y="6343297"/>
                  <a:pt x="1714370" y="6359068"/>
                  <a:pt x="1724311" y="6335755"/>
                </a:cubicBezTo>
                <a:cubicBezTo>
                  <a:pt x="1682017" y="6343854"/>
                  <a:pt x="1639628" y="6312230"/>
                  <a:pt x="1615508" y="6309724"/>
                </a:cubicBezTo>
                <a:close/>
                <a:moveTo>
                  <a:pt x="1662605" y="6292341"/>
                </a:moveTo>
                <a:lnTo>
                  <a:pt x="1631240" y="6298905"/>
                </a:lnTo>
                <a:lnTo>
                  <a:pt x="1631240" y="6299590"/>
                </a:lnTo>
                <a:cubicBezTo>
                  <a:pt x="1632268" y="6324015"/>
                  <a:pt x="1670319" y="6320094"/>
                  <a:pt x="1692607" y="6311618"/>
                </a:cubicBezTo>
                <a:lnTo>
                  <a:pt x="1698829" y="6307858"/>
                </a:lnTo>
                <a:lnTo>
                  <a:pt x="1679468" y="6305686"/>
                </a:lnTo>
                <a:close/>
                <a:moveTo>
                  <a:pt x="1213379" y="6274044"/>
                </a:moveTo>
                <a:lnTo>
                  <a:pt x="1212155" y="6276045"/>
                </a:lnTo>
                <a:lnTo>
                  <a:pt x="1210787" y="6274048"/>
                </a:lnTo>
                <a:close/>
                <a:moveTo>
                  <a:pt x="2912731" y="6267324"/>
                </a:moveTo>
                <a:cubicBezTo>
                  <a:pt x="2897776" y="6267495"/>
                  <a:pt x="2881535" y="6273108"/>
                  <a:pt x="2879907" y="6279365"/>
                </a:cubicBezTo>
                <a:lnTo>
                  <a:pt x="2937529" y="6287037"/>
                </a:lnTo>
                <a:lnTo>
                  <a:pt x="2937841" y="6287936"/>
                </a:lnTo>
                <a:lnTo>
                  <a:pt x="2937841" y="6287078"/>
                </a:lnTo>
                <a:lnTo>
                  <a:pt x="2937529" y="6287037"/>
                </a:lnTo>
                <a:lnTo>
                  <a:pt x="2932212" y="6271749"/>
                </a:lnTo>
                <a:cubicBezTo>
                  <a:pt x="2927364" y="6268513"/>
                  <a:pt x="2920208" y="6267238"/>
                  <a:pt x="2912731" y="6267324"/>
                </a:cubicBezTo>
                <a:close/>
                <a:moveTo>
                  <a:pt x="5775927" y="6264111"/>
                </a:moveTo>
                <a:cubicBezTo>
                  <a:pt x="5771299" y="6298391"/>
                  <a:pt x="5806951" y="6275080"/>
                  <a:pt x="5804551" y="6306447"/>
                </a:cubicBezTo>
                <a:cubicBezTo>
                  <a:pt x="5778498" y="6299762"/>
                  <a:pt x="5756901" y="6285707"/>
                  <a:pt x="5730334" y="6278680"/>
                </a:cubicBezTo>
                <a:lnTo>
                  <a:pt x="5729820" y="6278337"/>
                </a:lnTo>
                <a:cubicBezTo>
                  <a:pt x="5735647" y="6269253"/>
                  <a:pt x="5748502" y="6270281"/>
                  <a:pt x="5775927" y="6264111"/>
                </a:cubicBezTo>
                <a:close/>
                <a:moveTo>
                  <a:pt x="1407328" y="6263908"/>
                </a:moveTo>
                <a:lnTo>
                  <a:pt x="1398668" y="6273795"/>
                </a:lnTo>
                <a:lnTo>
                  <a:pt x="1397530" y="6280285"/>
                </a:lnTo>
                <a:lnTo>
                  <a:pt x="1400952" y="6280932"/>
                </a:lnTo>
                <a:cubicBezTo>
                  <a:pt x="1409081" y="6283126"/>
                  <a:pt x="1416644" y="6286136"/>
                  <a:pt x="1423157" y="6290678"/>
                </a:cubicBezTo>
                <a:cubicBezTo>
                  <a:pt x="1417844" y="6293249"/>
                  <a:pt x="1408931" y="6292221"/>
                  <a:pt x="1409787" y="6300962"/>
                </a:cubicBezTo>
                <a:cubicBezTo>
                  <a:pt x="1423157" y="6301991"/>
                  <a:pt x="1448868" y="6335243"/>
                  <a:pt x="1461209" y="6305076"/>
                </a:cubicBezTo>
                <a:cubicBezTo>
                  <a:pt x="1452103" y="6302042"/>
                  <a:pt x="1444028" y="6296519"/>
                  <a:pt x="1437898" y="6289135"/>
                </a:cubicBezTo>
                <a:lnTo>
                  <a:pt x="1466522" y="6286393"/>
                </a:lnTo>
                <a:cubicBezTo>
                  <a:pt x="1462237" y="6320673"/>
                  <a:pt x="1544339" y="6359580"/>
                  <a:pt x="1569364" y="6312959"/>
                </a:cubicBezTo>
                <a:cubicBezTo>
                  <a:pt x="1566964" y="6319623"/>
                  <a:pt x="1565968" y="6324925"/>
                  <a:pt x="1566093" y="6329160"/>
                </a:cubicBezTo>
                <a:lnTo>
                  <a:pt x="1567266" y="6332486"/>
                </a:lnTo>
                <a:lnTo>
                  <a:pt x="1582579" y="6307544"/>
                </a:lnTo>
                <a:lnTo>
                  <a:pt x="1576137" y="6302611"/>
                </a:lnTo>
                <a:cubicBezTo>
                  <a:pt x="1557545" y="6293420"/>
                  <a:pt x="1532965" y="6288514"/>
                  <a:pt x="1513387" y="6289007"/>
                </a:cubicBezTo>
                <a:lnTo>
                  <a:pt x="1489863" y="6293789"/>
                </a:lnTo>
                <a:lnTo>
                  <a:pt x="1489319" y="6293592"/>
                </a:lnTo>
                <a:lnTo>
                  <a:pt x="1489147" y="6293935"/>
                </a:lnTo>
                <a:lnTo>
                  <a:pt x="1489863" y="6293789"/>
                </a:lnTo>
                <a:lnTo>
                  <a:pt x="1504126" y="6298970"/>
                </a:lnTo>
                <a:cubicBezTo>
                  <a:pt x="1522228" y="6299227"/>
                  <a:pt x="1546910" y="6289264"/>
                  <a:pt x="1548453" y="6315360"/>
                </a:cubicBezTo>
                <a:cubicBezTo>
                  <a:pt x="1531312" y="6312189"/>
                  <a:pt x="1512469" y="6305119"/>
                  <a:pt x="1492932" y="6296865"/>
                </a:cubicBezTo>
                <a:lnTo>
                  <a:pt x="1435597" y="6272274"/>
                </a:lnTo>
                <a:lnTo>
                  <a:pt x="1434470" y="6274394"/>
                </a:lnTo>
                <a:lnTo>
                  <a:pt x="1421184" y="6267841"/>
                </a:lnTo>
                <a:close/>
                <a:moveTo>
                  <a:pt x="3160461" y="6263591"/>
                </a:moveTo>
                <a:cubicBezTo>
                  <a:pt x="3145163" y="6264539"/>
                  <a:pt x="3132083" y="6279323"/>
                  <a:pt x="3104445" y="6267881"/>
                </a:cubicBezTo>
                <a:lnTo>
                  <a:pt x="3104445" y="6268738"/>
                </a:lnTo>
                <a:cubicBezTo>
                  <a:pt x="3111129" y="6299419"/>
                  <a:pt x="3176777" y="6285879"/>
                  <a:pt x="3177119" y="6268738"/>
                </a:cubicBezTo>
                <a:cubicBezTo>
                  <a:pt x="3170906" y="6264496"/>
                  <a:pt x="3165560" y="6263275"/>
                  <a:pt x="3160461" y="6263591"/>
                </a:cubicBezTo>
                <a:close/>
                <a:moveTo>
                  <a:pt x="1375462" y="6254860"/>
                </a:moveTo>
                <a:cubicBezTo>
                  <a:pt x="1357189" y="6252734"/>
                  <a:pt x="1340241" y="6254855"/>
                  <a:pt x="1325629" y="6263939"/>
                </a:cubicBezTo>
                <a:cubicBezTo>
                  <a:pt x="1339941" y="6271395"/>
                  <a:pt x="1357810" y="6273538"/>
                  <a:pt x="1375357" y="6276087"/>
                </a:cubicBezTo>
                <a:lnTo>
                  <a:pt x="1387715" y="6278427"/>
                </a:lnTo>
                <a:lnTo>
                  <a:pt x="1389262" y="6268596"/>
                </a:lnTo>
                <a:lnTo>
                  <a:pt x="1399532" y="6261694"/>
                </a:lnTo>
                <a:close/>
                <a:moveTo>
                  <a:pt x="2757183" y="6253996"/>
                </a:moveTo>
                <a:cubicBezTo>
                  <a:pt x="2729245" y="6280394"/>
                  <a:pt x="2673882" y="6239771"/>
                  <a:pt x="2649542" y="6281594"/>
                </a:cubicBezTo>
                <a:lnTo>
                  <a:pt x="2649542" y="6282449"/>
                </a:lnTo>
                <a:cubicBezTo>
                  <a:pt x="2678166" y="6279021"/>
                  <a:pt x="2702677" y="6281249"/>
                  <a:pt x="2714504" y="6299590"/>
                </a:cubicBezTo>
                <a:cubicBezTo>
                  <a:pt x="2709019" y="6260338"/>
                  <a:pt x="2769010" y="6301132"/>
                  <a:pt x="2757183" y="6253996"/>
                </a:cubicBezTo>
                <a:close/>
                <a:moveTo>
                  <a:pt x="2173021" y="6237530"/>
                </a:moveTo>
                <a:cubicBezTo>
                  <a:pt x="2122918" y="6236750"/>
                  <a:pt x="2080143" y="6240671"/>
                  <a:pt x="2014324" y="6265996"/>
                </a:cubicBezTo>
                <a:cubicBezTo>
                  <a:pt x="2042606" y="6289135"/>
                  <a:pt x="2193954" y="6230516"/>
                  <a:pt x="2163616" y="6267539"/>
                </a:cubicBezTo>
                <a:lnTo>
                  <a:pt x="2163616" y="6268224"/>
                </a:lnTo>
                <a:cubicBezTo>
                  <a:pt x="2197896" y="6255712"/>
                  <a:pt x="2221893" y="6283822"/>
                  <a:pt x="2226692" y="6239257"/>
                </a:cubicBezTo>
                <a:cubicBezTo>
                  <a:pt x="2207238" y="6238572"/>
                  <a:pt x="2189723" y="6237790"/>
                  <a:pt x="2173021" y="6237530"/>
                </a:cubicBezTo>
                <a:close/>
                <a:moveTo>
                  <a:pt x="983167" y="6224277"/>
                </a:moveTo>
                <a:lnTo>
                  <a:pt x="957477" y="6224431"/>
                </a:lnTo>
                <a:cubicBezTo>
                  <a:pt x="946657" y="6223574"/>
                  <a:pt x="938687" y="6223660"/>
                  <a:pt x="931745" y="6230344"/>
                </a:cubicBezTo>
                <a:cubicBezTo>
                  <a:pt x="945243" y="6235229"/>
                  <a:pt x="974264" y="6250141"/>
                  <a:pt x="990027" y="6241673"/>
                </a:cubicBezTo>
                <a:lnTo>
                  <a:pt x="990467" y="6240925"/>
                </a:lnTo>
                <a:lnTo>
                  <a:pt x="983637" y="6230602"/>
                </a:lnTo>
                <a:close/>
                <a:moveTo>
                  <a:pt x="1261286" y="6214676"/>
                </a:moveTo>
                <a:lnTo>
                  <a:pt x="1260970" y="6216438"/>
                </a:lnTo>
                <a:lnTo>
                  <a:pt x="1262210" y="6216803"/>
                </a:lnTo>
                <a:close/>
                <a:moveTo>
                  <a:pt x="1672890" y="6214404"/>
                </a:moveTo>
                <a:cubicBezTo>
                  <a:pt x="1661578" y="6226102"/>
                  <a:pt x="1680443" y="6256697"/>
                  <a:pt x="1693836" y="6261936"/>
                </a:cubicBezTo>
                <a:lnTo>
                  <a:pt x="1702910" y="6257640"/>
                </a:lnTo>
                <a:lnTo>
                  <a:pt x="1695119" y="6250069"/>
                </a:lnTo>
                <a:lnTo>
                  <a:pt x="1688111" y="6234103"/>
                </a:lnTo>
                <a:lnTo>
                  <a:pt x="1681546" y="6230988"/>
                </a:lnTo>
                <a:cubicBezTo>
                  <a:pt x="1678201" y="6227537"/>
                  <a:pt x="1675268" y="6222203"/>
                  <a:pt x="1672890" y="6214404"/>
                </a:cubicBezTo>
                <a:close/>
                <a:moveTo>
                  <a:pt x="1744840" y="6213922"/>
                </a:moveTo>
                <a:cubicBezTo>
                  <a:pt x="1737022" y="6215711"/>
                  <a:pt x="1728007" y="6221560"/>
                  <a:pt x="1718933" y="6226830"/>
                </a:cubicBezTo>
                <a:lnTo>
                  <a:pt x="1693505" y="6235969"/>
                </a:lnTo>
                <a:lnTo>
                  <a:pt x="1695880" y="6238486"/>
                </a:lnTo>
                <a:lnTo>
                  <a:pt x="1704538" y="6246992"/>
                </a:lnTo>
                <a:lnTo>
                  <a:pt x="1704653" y="6244421"/>
                </a:lnTo>
                <a:cubicBezTo>
                  <a:pt x="1706400" y="6241325"/>
                  <a:pt x="1709571" y="6239257"/>
                  <a:pt x="1713770" y="6237929"/>
                </a:cubicBezTo>
                <a:lnTo>
                  <a:pt x="1738802" y="6236899"/>
                </a:lnTo>
                <a:lnTo>
                  <a:pt x="1747405" y="6214148"/>
                </a:lnTo>
                <a:close/>
                <a:moveTo>
                  <a:pt x="734117" y="6208572"/>
                </a:moveTo>
                <a:cubicBezTo>
                  <a:pt x="715476" y="6222327"/>
                  <a:pt x="704164" y="6216414"/>
                  <a:pt x="686223" y="6214044"/>
                </a:cubicBezTo>
                <a:lnTo>
                  <a:pt x="685773" y="6214037"/>
                </a:lnTo>
                <a:lnTo>
                  <a:pt x="676012" y="6226573"/>
                </a:lnTo>
                <a:lnTo>
                  <a:pt x="711836" y="6232229"/>
                </a:lnTo>
                <a:cubicBezTo>
                  <a:pt x="721006" y="6230858"/>
                  <a:pt x="727733" y="6226573"/>
                  <a:pt x="732897" y="6220488"/>
                </a:cubicBezTo>
                <a:lnTo>
                  <a:pt x="737483" y="6211635"/>
                </a:lnTo>
                <a:close/>
                <a:moveTo>
                  <a:pt x="1802942" y="6204463"/>
                </a:moveTo>
                <a:lnTo>
                  <a:pt x="1800401" y="6205260"/>
                </a:lnTo>
                <a:lnTo>
                  <a:pt x="1800122" y="6212697"/>
                </a:lnTo>
                <a:cubicBezTo>
                  <a:pt x="1799739" y="6219138"/>
                  <a:pt x="1798958" y="6225073"/>
                  <a:pt x="1796986" y="6229487"/>
                </a:cubicBezTo>
                <a:cubicBezTo>
                  <a:pt x="1791673" y="6229744"/>
                  <a:pt x="1787184" y="6232101"/>
                  <a:pt x="1783161" y="6235113"/>
                </a:cubicBezTo>
                <a:lnTo>
                  <a:pt x="1779221" y="6238530"/>
                </a:lnTo>
                <a:lnTo>
                  <a:pt x="1787130" y="6239043"/>
                </a:lnTo>
                <a:cubicBezTo>
                  <a:pt x="1798700" y="6238957"/>
                  <a:pt x="1807870" y="6237114"/>
                  <a:pt x="1811727" y="6231028"/>
                </a:cubicBezTo>
                <a:cubicBezTo>
                  <a:pt x="1802299" y="6231028"/>
                  <a:pt x="1803157" y="6208576"/>
                  <a:pt x="1817383" y="6212518"/>
                </a:cubicBezTo>
                <a:cubicBezTo>
                  <a:pt x="1815669" y="6225202"/>
                  <a:pt x="1810356" y="6227945"/>
                  <a:pt x="1819269" y="6239771"/>
                </a:cubicBezTo>
                <a:cubicBezTo>
                  <a:pt x="1864519" y="6225374"/>
                  <a:pt x="1904970" y="6249541"/>
                  <a:pt x="1933766" y="6215261"/>
                </a:cubicBezTo>
                <a:cubicBezTo>
                  <a:pt x="1902227" y="6225202"/>
                  <a:pt x="1873775" y="6215261"/>
                  <a:pt x="1845150" y="6208233"/>
                </a:cubicBezTo>
                <a:cubicBezTo>
                  <a:pt x="1830838" y="6204721"/>
                  <a:pt x="1816654" y="6202535"/>
                  <a:pt x="1802942" y="6204463"/>
                </a:cubicBezTo>
                <a:close/>
                <a:moveTo>
                  <a:pt x="2724876" y="6202687"/>
                </a:moveTo>
                <a:lnTo>
                  <a:pt x="2700161" y="6203056"/>
                </a:lnTo>
                <a:lnTo>
                  <a:pt x="2700775" y="6203482"/>
                </a:lnTo>
                <a:cubicBezTo>
                  <a:pt x="2703716" y="6206594"/>
                  <a:pt x="2705805" y="6210804"/>
                  <a:pt x="2706105" y="6217318"/>
                </a:cubicBezTo>
                <a:cubicBezTo>
                  <a:pt x="2674567" y="6237715"/>
                  <a:pt x="2638744" y="6204291"/>
                  <a:pt x="2613034" y="6236858"/>
                </a:cubicBezTo>
                <a:cubicBezTo>
                  <a:pt x="2709704" y="6244056"/>
                  <a:pt x="2745185" y="6256055"/>
                  <a:pt x="2814431" y="6224859"/>
                </a:cubicBezTo>
                <a:cubicBezTo>
                  <a:pt x="2788207" y="6202406"/>
                  <a:pt x="2740900" y="6244742"/>
                  <a:pt x="2713304" y="6207719"/>
                </a:cubicBezTo>
                <a:cubicBezTo>
                  <a:pt x="2721188" y="6209262"/>
                  <a:pt x="2724745" y="6208961"/>
                  <a:pt x="2725961" y="6207625"/>
                </a:cubicBezTo>
                <a:close/>
                <a:moveTo>
                  <a:pt x="1418346" y="6201938"/>
                </a:moveTo>
                <a:lnTo>
                  <a:pt x="1401389" y="6212004"/>
                </a:lnTo>
                <a:cubicBezTo>
                  <a:pt x="1412959" y="6222803"/>
                  <a:pt x="1436869" y="6220200"/>
                  <a:pt x="1434580" y="6211499"/>
                </a:cubicBezTo>
                <a:lnTo>
                  <a:pt x="1427563" y="6205602"/>
                </a:lnTo>
                <a:lnTo>
                  <a:pt x="1417158" y="6203434"/>
                </a:lnTo>
                <a:close/>
                <a:moveTo>
                  <a:pt x="1366814" y="6199047"/>
                </a:moveTo>
                <a:cubicBezTo>
                  <a:pt x="1344333" y="6199578"/>
                  <a:pt x="1317273" y="6215775"/>
                  <a:pt x="1329743" y="6228116"/>
                </a:cubicBezTo>
                <a:lnTo>
                  <a:pt x="1329743" y="6228287"/>
                </a:lnTo>
                <a:cubicBezTo>
                  <a:pt x="1331114" y="6224688"/>
                  <a:pt x="1335720" y="6225031"/>
                  <a:pt x="1342140" y="6227050"/>
                </a:cubicBezTo>
                <a:lnTo>
                  <a:pt x="1361225" y="6234284"/>
                </a:lnTo>
                <a:lnTo>
                  <a:pt x="1378148" y="6232125"/>
                </a:lnTo>
                <a:lnTo>
                  <a:pt x="1395003" y="6238742"/>
                </a:lnTo>
                <a:lnTo>
                  <a:pt x="1410473" y="6229316"/>
                </a:lnTo>
                <a:cubicBezTo>
                  <a:pt x="1384763" y="6232058"/>
                  <a:pt x="1363509" y="6221431"/>
                  <a:pt x="1386134" y="6204462"/>
                </a:cubicBezTo>
                <a:cubicBezTo>
                  <a:pt x="1381292" y="6200434"/>
                  <a:pt x="1374307" y="6198870"/>
                  <a:pt x="1366814" y="6199047"/>
                </a:cubicBezTo>
                <a:close/>
                <a:moveTo>
                  <a:pt x="1535257" y="6197713"/>
                </a:moveTo>
                <a:lnTo>
                  <a:pt x="1534886" y="6202037"/>
                </a:lnTo>
                <a:lnTo>
                  <a:pt x="1544145" y="6198269"/>
                </a:lnTo>
                <a:lnTo>
                  <a:pt x="1544510" y="6198292"/>
                </a:lnTo>
                <a:lnTo>
                  <a:pt x="1544510" y="6198121"/>
                </a:lnTo>
                <a:lnTo>
                  <a:pt x="1544145" y="6198269"/>
                </a:lnTo>
                <a:close/>
                <a:moveTo>
                  <a:pt x="1243705" y="6194891"/>
                </a:moveTo>
                <a:cubicBezTo>
                  <a:pt x="1233710" y="6191945"/>
                  <a:pt x="1222921" y="6195236"/>
                  <a:pt x="1216274" y="6203263"/>
                </a:cubicBezTo>
                <a:lnTo>
                  <a:pt x="1238310" y="6209758"/>
                </a:lnTo>
                <a:lnTo>
                  <a:pt x="1245974" y="6196371"/>
                </a:lnTo>
                <a:close/>
                <a:moveTo>
                  <a:pt x="1453855" y="6192959"/>
                </a:moveTo>
                <a:lnTo>
                  <a:pt x="1431492" y="6194135"/>
                </a:lnTo>
                <a:lnTo>
                  <a:pt x="1428706" y="6195788"/>
                </a:lnTo>
                <a:lnTo>
                  <a:pt x="1434813" y="6196878"/>
                </a:lnTo>
                <a:lnTo>
                  <a:pt x="1445717" y="6203312"/>
                </a:lnTo>
                <a:lnTo>
                  <a:pt x="1452362" y="6203954"/>
                </a:lnTo>
                <a:lnTo>
                  <a:pt x="1453233" y="6204077"/>
                </a:lnTo>
                <a:close/>
                <a:moveTo>
                  <a:pt x="1473035" y="6191950"/>
                </a:moveTo>
                <a:lnTo>
                  <a:pt x="1465083" y="6192368"/>
                </a:lnTo>
                <a:lnTo>
                  <a:pt x="1462860" y="6205444"/>
                </a:lnTo>
                <a:lnTo>
                  <a:pt x="1485826" y="6208705"/>
                </a:lnTo>
                <a:cubicBezTo>
                  <a:pt x="1497021" y="6209883"/>
                  <a:pt x="1508007" y="6210301"/>
                  <a:pt x="1518037" y="6208892"/>
                </a:cubicBezTo>
                <a:lnTo>
                  <a:pt x="1524251" y="6206364"/>
                </a:lnTo>
                <a:lnTo>
                  <a:pt x="1521316" y="6196842"/>
                </a:lnTo>
                <a:lnTo>
                  <a:pt x="1514365" y="6196407"/>
                </a:lnTo>
                <a:cubicBezTo>
                  <a:pt x="1501831" y="6194821"/>
                  <a:pt x="1487433" y="6192807"/>
                  <a:pt x="1473035" y="6191950"/>
                </a:cubicBezTo>
                <a:close/>
                <a:moveTo>
                  <a:pt x="2922415" y="6188521"/>
                </a:moveTo>
                <a:cubicBezTo>
                  <a:pt x="2911445" y="6220744"/>
                  <a:pt x="2947097" y="6193834"/>
                  <a:pt x="2944526" y="6215431"/>
                </a:cubicBezTo>
                <a:cubicBezTo>
                  <a:pt x="2926357" y="6254341"/>
                  <a:pt x="2946583" y="6198292"/>
                  <a:pt x="2900990" y="6215089"/>
                </a:cubicBezTo>
                <a:lnTo>
                  <a:pt x="2900990" y="6215775"/>
                </a:lnTo>
                <a:cubicBezTo>
                  <a:pt x="2900990" y="6246113"/>
                  <a:pt x="2935270" y="6233944"/>
                  <a:pt x="2944697" y="6251427"/>
                </a:cubicBezTo>
                <a:cubicBezTo>
                  <a:pt x="2951925" y="6228663"/>
                  <a:pt x="2967308" y="6209374"/>
                  <a:pt x="2987891" y="6197262"/>
                </a:cubicBezTo>
                <a:cubicBezTo>
                  <a:pt x="2965780" y="6174637"/>
                  <a:pt x="2944697" y="6207204"/>
                  <a:pt x="2922415" y="6188521"/>
                </a:cubicBezTo>
                <a:close/>
                <a:moveTo>
                  <a:pt x="2131906" y="6188351"/>
                </a:moveTo>
                <a:cubicBezTo>
                  <a:pt x="2080486" y="6201034"/>
                  <a:pt x="2022209" y="6212004"/>
                  <a:pt x="2118537" y="6207033"/>
                </a:cubicBezTo>
                <a:cubicBezTo>
                  <a:pt x="2119737" y="6218003"/>
                  <a:pt x="2121451" y="6228287"/>
                  <a:pt x="2133449" y="6224174"/>
                </a:cubicBezTo>
                <a:cubicBezTo>
                  <a:pt x="2140476" y="6214061"/>
                  <a:pt x="2194297" y="6215946"/>
                  <a:pt x="2175443" y="6204291"/>
                </a:cubicBezTo>
                <a:cubicBezTo>
                  <a:pt x="2134306" y="6215261"/>
                  <a:pt x="2152989" y="6189550"/>
                  <a:pt x="2131906" y="6188351"/>
                </a:cubicBezTo>
                <a:close/>
                <a:moveTo>
                  <a:pt x="2995090" y="6188178"/>
                </a:moveTo>
                <a:cubicBezTo>
                  <a:pt x="2999375" y="6203605"/>
                  <a:pt x="3012401" y="6208276"/>
                  <a:pt x="3027849" y="6209969"/>
                </a:cubicBezTo>
                <a:lnTo>
                  <a:pt x="3074594" y="6213845"/>
                </a:lnTo>
                <a:lnTo>
                  <a:pt x="3075135" y="6214575"/>
                </a:lnTo>
                <a:lnTo>
                  <a:pt x="3075135" y="6213890"/>
                </a:lnTo>
                <a:lnTo>
                  <a:pt x="3074594" y="6213845"/>
                </a:lnTo>
                <a:lnTo>
                  <a:pt x="3063037" y="6198230"/>
                </a:lnTo>
                <a:cubicBezTo>
                  <a:pt x="3046028" y="6188083"/>
                  <a:pt x="3016558" y="6193578"/>
                  <a:pt x="2995090" y="6188178"/>
                </a:cubicBezTo>
                <a:close/>
                <a:moveTo>
                  <a:pt x="2305443" y="6183495"/>
                </a:moveTo>
                <a:cubicBezTo>
                  <a:pt x="2293992" y="6185362"/>
                  <a:pt x="2283202" y="6191277"/>
                  <a:pt x="2275371" y="6200863"/>
                </a:cubicBezTo>
                <a:lnTo>
                  <a:pt x="2275371" y="6201549"/>
                </a:lnTo>
                <a:cubicBezTo>
                  <a:pt x="2294567" y="6195378"/>
                  <a:pt x="2332447" y="6211147"/>
                  <a:pt x="2339474" y="6190407"/>
                </a:cubicBezTo>
                <a:cubicBezTo>
                  <a:pt x="2329004" y="6183806"/>
                  <a:pt x="2316893" y="6181627"/>
                  <a:pt x="2305443" y="6183495"/>
                </a:cubicBezTo>
                <a:close/>
                <a:moveTo>
                  <a:pt x="2188863" y="6175134"/>
                </a:moveTo>
                <a:cubicBezTo>
                  <a:pt x="2182342" y="6174960"/>
                  <a:pt x="2177371" y="6177723"/>
                  <a:pt x="2174757" y="6186122"/>
                </a:cubicBezTo>
                <a:cubicBezTo>
                  <a:pt x="2202353" y="6191607"/>
                  <a:pt x="2183327" y="6192293"/>
                  <a:pt x="2204581" y="6221088"/>
                </a:cubicBezTo>
                <a:lnTo>
                  <a:pt x="2204581" y="6221260"/>
                </a:lnTo>
                <a:cubicBezTo>
                  <a:pt x="2210409" y="6190750"/>
                  <a:pt x="2267829" y="6221260"/>
                  <a:pt x="2267657" y="6183209"/>
                </a:cubicBezTo>
                <a:cubicBezTo>
                  <a:pt x="2241946" y="6202620"/>
                  <a:pt x="2208427" y="6175656"/>
                  <a:pt x="2188863" y="6175134"/>
                </a:cubicBezTo>
                <a:close/>
                <a:moveTo>
                  <a:pt x="534455" y="6174459"/>
                </a:moveTo>
                <a:cubicBezTo>
                  <a:pt x="548917" y="6178806"/>
                  <a:pt x="567429" y="6203520"/>
                  <a:pt x="583626" y="6184751"/>
                </a:cubicBezTo>
                <a:cubicBezTo>
                  <a:pt x="578827" y="6191950"/>
                  <a:pt x="552945" y="6215432"/>
                  <a:pt x="585340" y="6211661"/>
                </a:cubicBezTo>
                <a:cubicBezTo>
                  <a:pt x="587740" y="6242000"/>
                  <a:pt x="542318" y="6182523"/>
                  <a:pt x="521579" y="6179609"/>
                </a:cubicBezTo>
                <a:lnTo>
                  <a:pt x="521579" y="6179266"/>
                </a:lnTo>
                <a:cubicBezTo>
                  <a:pt x="525264" y="6173824"/>
                  <a:pt x="529635" y="6173010"/>
                  <a:pt x="534455" y="6174459"/>
                </a:cubicBezTo>
                <a:close/>
                <a:moveTo>
                  <a:pt x="1166012" y="6168720"/>
                </a:moveTo>
                <a:lnTo>
                  <a:pt x="1157426" y="6172048"/>
                </a:lnTo>
                <a:cubicBezTo>
                  <a:pt x="1152534" y="6173299"/>
                  <a:pt x="1146985" y="6173738"/>
                  <a:pt x="1140000" y="6172410"/>
                </a:cubicBezTo>
                <a:lnTo>
                  <a:pt x="1146164" y="6180574"/>
                </a:lnTo>
                <a:lnTo>
                  <a:pt x="1216958" y="6183033"/>
                </a:lnTo>
                <a:cubicBezTo>
                  <a:pt x="1204917" y="6175320"/>
                  <a:pt x="1194140" y="6171389"/>
                  <a:pt x="1183794" y="6169492"/>
                </a:cubicBezTo>
                <a:close/>
                <a:moveTo>
                  <a:pt x="5415367" y="6159675"/>
                </a:moveTo>
                <a:lnTo>
                  <a:pt x="5405906" y="6159944"/>
                </a:lnTo>
                <a:lnTo>
                  <a:pt x="5398882" y="6168529"/>
                </a:lnTo>
                <a:cubicBezTo>
                  <a:pt x="5394640" y="6172622"/>
                  <a:pt x="5392069" y="6178321"/>
                  <a:pt x="5397640" y="6191947"/>
                </a:cubicBezTo>
                <a:cubicBezTo>
                  <a:pt x="5416923" y="6196447"/>
                  <a:pt x="5412102" y="6177228"/>
                  <a:pt x="5413403" y="6164083"/>
                </a:cubicBezTo>
                <a:close/>
                <a:moveTo>
                  <a:pt x="2474883" y="6159212"/>
                </a:moveTo>
                <a:cubicBezTo>
                  <a:pt x="2473683" y="6176010"/>
                  <a:pt x="2483453" y="6178752"/>
                  <a:pt x="2482939" y="6194864"/>
                </a:cubicBezTo>
                <a:lnTo>
                  <a:pt x="2482939" y="6195035"/>
                </a:lnTo>
                <a:cubicBezTo>
                  <a:pt x="2493023" y="6194696"/>
                  <a:pt x="2502706" y="6191903"/>
                  <a:pt x="2511240" y="6187076"/>
                </a:cubicBezTo>
                <a:lnTo>
                  <a:pt x="2526659" y="6172561"/>
                </a:lnTo>
                <a:lnTo>
                  <a:pt x="2508477" y="6166582"/>
                </a:lnTo>
                <a:lnTo>
                  <a:pt x="2503275" y="6163902"/>
                </a:lnTo>
                <a:lnTo>
                  <a:pt x="2501258" y="6164033"/>
                </a:lnTo>
                <a:cubicBezTo>
                  <a:pt x="2492795" y="6165040"/>
                  <a:pt x="2485167" y="6165726"/>
                  <a:pt x="2474883" y="6159212"/>
                </a:cubicBezTo>
                <a:close/>
                <a:moveTo>
                  <a:pt x="2712447" y="6154070"/>
                </a:moveTo>
                <a:cubicBezTo>
                  <a:pt x="2697021" y="6177210"/>
                  <a:pt x="2651514" y="6155420"/>
                  <a:pt x="2624301" y="6166724"/>
                </a:cubicBezTo>
                <a:lnTo>
                  <a:pt x="2613091" y="6175016"/>
                </a:lnTo>
                <a:lnTo>
                  <a:pt x="2635707" y="6177652"/>
                </a:lnTo>
                <a:lnTo>
                  <a:pt x="2639065" y="6176674"/>
                </a:lnTo>
                <a:cubicBezTo>
                  <a:pt x="2649242" y="6174981"/>
                  <a:pt x="2659998" y="6175153"/>
                  <a:pt x="2676624" y="6172582"/>
                </a:cubicBezTo>
                <a:lnTo>
                  <a:pt x="2678930" y="6182181"/>
                </a:lnTo>
                <a:lnTo>
                  <a:pt x="2693271" y="6182181"/>
                </a:lnTo>
                <a:cubicBezTo>
                  <a:pt x="2697963" y="6182181"/>
                  <a:pt x="2702676" y="6182181"/>
                  <a:pt x="2712103" y="6182181"/>
                </a:cubicBezTo>
                <a:lnTo>
                  <a:pt x="2730786" y="6181153"/>
                </a:lnTo>
                <a:lnTo>
                  <a:pt x="2730953" y="6181138"/>
                </a:lnTo>
                <a:lnTo>
                  <a:pt x="2716130" y="6180862"/>
                </a:lnTo>
                <a:cubicBezTo>
                  <a:pt x="2708772" y="6179587"/>
                  <a:pt x="2702548" y="6176866"/>
                  <a:pt x="2698220" y="6171725"/>
                </a:cubicBezTo>
                <a:cubicBezTo>
                  <a:pt x="2738329" y="6167954"/>
                  <a:pt x="2733187" y="6154070"/>
                  <a:pt x="2712447" y="6154070"/>
                </a:cubicBezTo>
                <a:close/>
                <a:moveTo>
                  <a:pt x="2409921" y="6151499"/>
                </a:moveTo>
                <a:cubicBezTo>
                  <a:pt x="2409659" y="6154785"/>
                  <a:pt x="2407911" y="6157773"/>
                  <a:pt x="2405172" y="6159609"/>
                </a:cubicBezTo>
                <a:cubicBezTo>
                  <a:pt x="2402433" y="6161446"/>
                  <a:pt x="2399007" y="6161930"/>
                  <a:pt x="2395866" y="6160926"/>
                </a:cubicBezTo>
                <a:cubicBezTo>
                  <a:pt x="2397409" y="6191264"/>
                  <a:pt x="2411464" y="6208233"/>
                  <a:pt x="2390381" y="6224345"/>
                </a:cubicBezTo>
                <a:cubicBezTo>
                  <a:pt x="2377873" y="6227864"/>
                  <a:pt x="2364433" y="6224907"/>
                  <a:pt x="2354558" y="6216461"/>
                </a:cubicBezTo>
                <a:cubicBezTo>
                  <a:pt x="2352158" y="6232058"/>
                  <a:pt x="2365700" y="6239257"/>
                  <a:pt x="2354558" y="6243542"/>
                </a:cubicBezTo>
                <a:cubicBezTo>
                  <a:pt x="2333476" y="6214232"/>
                  <a:pt x="2262172" y="6223488"/>
                  <a:pt x="2254802" y="6246799"/>
                </a:cubicBezTo>
                <a:cubicBezTo>
                  <a:pt x="2309308" y="6263939"/>
                  <a:pt x="2342217" y="6258111"/>
                  <a:pt x="2391067" y="6269424"/>
                </a:cubicBezTo>
                <a:cubicBezTo>
                  <a:pt x="2382316" y="6265837"/>
                  <a:pt x="2374725" y="6259906"/>
                  <a:pt x="2369127" y="6252284"/>
                </a:cubicBezTo>
                <a:cubicBezTo>
                  <a:pt x="2377869" y="6254855"/>
                  <a:pt x="2413006" y="6249199"/>
                  <a:pt x="2390210" y="6242514"/>
                </a:cubicBezTo>
                <a:cubicBezTo>
                  <a:pt x="2381811" y="6241314"/>
                  <a:pt x="2369985" y="6244742"/>
                  <a:pt x="2368613" y="6234115"/>
                </a:cubicBezTo>
                <a:cubicBezTo>
                  <a:pt x="2432032" y="6238057"/>
                  <a:pt x="2440774" y="6306790"/>
                  <a:pt x="2470084" y="6285536"/>
                </a:cubicBezTo>
                <a:cubicBezTo>
                  <a:pt x="2451058" y="6292221"/>
                  <a:pt x="2455857" y="6267196"/>
                  <a:pt x="2447972" y="6258797"/>
                </a:cubicBezTo>
                <a:cubicBezTo>
                  <a:pt x="2477968" y="6258797"/>
                  <a:pt x="2465113" y="6253998"/>
                  <a:pt x="2454658" y="6240800"/>
                </a:cubicBezTo>
                <a:cubicBezTo>
                  <a:pt x="2499222" y="6252799"/>
                  <a:pt x="2496137" y="6240800"/>
                  <a:pt x="2526475" y="6248170"/>
                </a:cubicBezTo>
                <a:cubicBezTo>
                  <a:pt x="2514820" y="6247827"/>
                  <a:pt x="2508992" y="6255369"/>
                  <a:pt x="2506079" y="6266682"/>
                </a:cubicBezTo>
                <a:lnTo>
                  <a:pt x="2506079" y="6266853"/>
                </a:lnTo>
                <a:cubicBezTo>
                  <a:pt x="2532302" y="6263082"/>
                  <a:pt x="2534188" y="6230344"/>
                  <a:pt x="2570011" y="6238400"/>
                </a:cubicBezTo>
                <a:cubicBezTo>
                  <a:pt x="2528361" y="6186979"/>
                  <a:pt x="2436660" y="6258797"/>
                  <a:pt x="2417806" y="6178409"/>
                </a:cubicBezTo>
                <a:cubicBezTo>
                  <a:pt x="2447630" y="6209776"/>
                  <a:pt x="2436317" y="6176352"/>
                  <a:pt x="2453286" y="6159555"/>
                </a:cubicBezTo>
                <a:cubicBezTo>
                  <a:pt x="2424319" y="6156813"/>
                  <a:pt x="2421748" y="6176695"/>
                  <a:pt x="2409921" y="6151499"/>
                </a:cubicBezTo>
                <a:close/>
                <a:moveTo>
                  <a:pt x="3264535" y="6149785"/>
                </a:moveTo>
                <a:cubicBezTo>
                  <a:pt x="3247394" y="6183037"/>
                  <a:pt x="3177805" y="6151328"/>
                  <a:pt x="3161693" y="6186122"/>
                </a:cubicBezTo>
                <a:cubicBezTo>
                  <a:pt x="3182261" y="6174981"/>
                  <a:pt x="3256650" y="6181666"/>
                  <a:pt x="3271905" y="6168125"/>
                </a:cubicBezTo>
                <a:lnTo>
                  <a:pt x="3271905" y="6167782"/>
                </a:lnTo>
                <a:cubicBezTo>
                  <a:pt x="3266077" y="6165897"/>
                  <a:pt x="3263335" y="6160241"/>
                  <a:pt x="3264535" y="6149785"/>
                </a:cubicBezTo>
                <a:close/>
                <a:moveTo>
                  <a:pt x="2943575" y="6141752"/>
                </a:moveTo>
                <a:lnTo>
                  <a:pt x="2911788" y="6158012"/>
                </a:lnTo>
                <a:lnTo>
                  <a:pt x="2902764" y="6161868"/>
                </a:lnTo>
                <a:lnTo>
                  <a:pt x="2913325" y="6162056"/>
                </a:lnTo>
                <a:cubicBezTo>
                  <a:pt x="2945190" y="6167697"/>
                  <a:pt x="2969679" y="6182352"/>
                  <a:pt x="2994747" y="6151499"/>
                </a:cubicBezTo>
                <a:cubicBezTo>
                  <a:pt x="2977607" y="6151499"/>
                  <a:pt x="2973493" y="6167269"/>
                  <a:pt x="2951211" y="6160926"/>
                </a:cubicBezTo>
                <a:cubicBezTo>
                  <a:pt x="2948468" y="6152570"/>
                  <a:pt x="2946122" y="6147428"/>
                  <a:pt x="2944500" y="6144091"/>
                </a:cubicBezTo>
                <a:close/>
                <a:moveTo>
                  <a:pt x="581570" y="6125103"/>
                </a:moveTo>
                <a:cubicBezTo>
                  <a:pt x="591341" y="6133037"/>
                  <a:pt x="603442" y="6137553"/>
                  <a:pt x="616022" y="6137958"/>
                </a:cubicBezTo>
                <a:cubicBezTo>
                  <a:pt x="621506" y="6165211"/>
                  <a:pt x="586712" y="6145842"/>
                  <a:pt x="569229" y="6146699"/>
                </a:cubicBezTo>
                <a:cubicBezTo>
                  <a:pt x="576009" y="6141393"/>
                  <a:pt x="580440" y="6133639"/>
                  <a:pt x="581570" y="6125103"/>
                </a:cubicBezTo>
                <a:close/>
                <a:moveTo>
                  <a:pt x="3096389" y="6123903"/>
                </a:moveTo>
                <a:cubicBezTo>
                  <a:pt x="3059023" y="6136930"/>
                  <a:pt x="3035541" y="6113276"/>
                  <a:pt x="3009316" y="6142243"/>
                </a:cubicBezTo>
                <a:lnTo>
                  <a:pt x="3009316" y="6142415"/>
                </a:lnTo>
                <a:cubicBezTo>
                  <a:pt x="3052338" y="6135559"/>
                  <a:pt x="3082676" y="6153042"/>
                  <a:pt x="3096389" y="6123903"/>
                </a:cubicBezTo>
                <a:close/>
                <a:moveTo>
                  <a:pt x="2930710" y="6123785"/>
                </a:moveTo>
                <a:lnTo>
                  <a:pt x="2887374" y="6126776"/>
                </a:lnTo>
                <a:cubicBezTo>
                  <a:pt x="2874808" y="6129536"/>
                  <a:pt x="2865617" y="6134573"/>
                  <a:pt x="2864138" y="6143443"/>
                </a:cubicBezTo>
                <a:lnTo>
                  <a:pt x="2864138" y="6143615"/>
                </a:lnTo>
                <a:cubicBezTo>
                  <a:pt x="2868681" y="6137358"/>
                  <a:pt x="2879436" y="6133288"/>
                  <a:pt x="2889099" y="6133887"/>
                </a:cubicBezTo>
                <a:lnTo>
                  <a:pt x="2900798" y="6138209"/>
                </a:lnTo>
                <a:lnTo>
                  <a:pt x="2916758" y="6130761"/>
                </a:lnTo>
                <a:close/>
                <a:moveTo>
                  <a:pt x="5360960" y="6122872"/>
                </a:moveTo>
                <a:cubicBezTo>
                  <a:pt x="5362759" y="6158867"/>
                  <a:pt x="5378539" y="6142798"/>
                  <a:pt x="5394560" y="6144518"/>
                </a:cubicBezTo>
                <a:lnTo>
                  <a:pt x="5401128" y="6148829"/>
                </a:lnTo>
                <a:lnTo>
                  <a:pt x="5403126" y="6148071"/>
                </a:lnTo>
                <a:cubicBezTo>
                  <a:pt x="5401112" y="6141687"/>
                  <a:pt x="5397470" y="6136502"/>
                  <a:pt x="5393077" y="6131874"/>
                </a:cubicBezTo>
                <a:lnTo>
                  <a:pt x="5383708" y="6123595"/>
                </a:lnTo>
                <a:lnTo>
                  <a:pt x="5374506" y="6131052"/>
                </a:lnTo>
                <a:cubicBezTo>
                  <a:pt x="5370387" y="6132192"/>
                  <a:pt x="5365930" y="6130414"/>
                  <a:pt x="5360960" y="6122872"/>
                </a:cubicBezTo>
                <a:close/>
                <a:moveTo>
                  <a:pt x="2849569" y="6118247"/>
                </a:moveTo>
                <a:cubicBezTo>
                  <a:pt x="2822830" y="6134702"/>
                  <a:pt x="2759583" y="6108477"/>
                  <a:pt x="2755812" y="6154070"/>
                </a:cubicBezTo>
                <a:cubicBezTo>
                  <a:pt x="2776380" y="6141215"/>
                  <a:pt x="2792663" y="6178066"/>
                  <a:pt x="2799177" y="6154070"/>
                </a:cubicBezTo>
                <a:cubicBezTo>
                  <a:pt x="2787007" y="6134873"/>
                  <a:pt x="2848883" y="6149785"/>
                  <a:pt x="2849569" y="6135387"/>
                </a:cubicBezTo>
                <a:cubicBezTo>
                  <a:pt x="2840828" y="6133673"/>
                  <a:pt x="2844941" y="6125446"/>
                  <a:pt x="2849569" y="6118247"/>
                </a:cubicBezTo>
                <a:close/>
                <a:moveTo>
                  <a:pt x="1002855" y="6111989"/>
                </a:moveTo>
                <a:lnTo>
                  <a:pt x="999880" y="6112546"/>
                </a:lnTo>
                <a:cubicBezTo>
                  <a:pt x="996932" y="6113695"/>
                  <a:pt x="994693" y="6115677"/>
                  <a:pt x="993964" y="6119448"/>
                </a:cubicBezTo>
                <a:cubicBezTo>
                  <a:pt x="996021" y="6156985"/>
                  <a:pt x="1056698" y="6112249"/>
                  <a:pt x="1025160" y="6156814"/>
                </a:cubicBezTo>
                <a:cubicBezTo>
                  <a:pt x="1037244" y="6153900"/>
                  <a:pt x="1043114" y="6143616"/>
                  <a:pt x="1046521" y="6130375"/>
                </a:cubicBezTo>
                <a:lnTo>
                  <a:pt x="1047943" y="6120825"/>
                </a:lnTo>
                <a:lnTo>
                  <a:pt x="1016695" y="6115200"/>
                </a:lnTo>
                <a:close/>
                <a:moveTo>
                  <a:pt x="5396585" y="6111930"/>
                </a:moveTo>
                <a:lnTo>
                  <a:pt x="5391617" y="6116534"/>
                </a:lnTo>
                <a:lnTo>
                  <a:pt x="5397812" y="6120474"/>
                </a:lnTo>
                <a:lnTo>
                  <a:pt x="5400172" y="6114229"/>
                </a:lnTo>
                <a:close/>
                <a:moveTo>
                  <a:pt x="982479" y="6107263"/>
                </a:moveTo>
                <a:lnTo>
                  <a:pt x="985566" y="6110192"/>
                </a:lnTo>
                <a:lnTo>
                  <a:pt x="985533" y="6107972"/>
                </a:lnTo>
                <a:close/>
                <a:moveTo>
                  <a:pt x="922659" y="6093388"/>
                </a:moveTo>
                <a:lnTo>
                  <a:pt x="935460" y="6101323"/>
                </a:lnTo>
                <a:lnTo>
                  <a:pt x="936924" y="6096697"/>
                </a:lnTo>
                <a:close/>
                <a:moveTo>
                  <a:pt x="325665" y="6072654"/>
                </a:moveTo>
                <a:cubicBezTo>
                  <a:pt x="333207" y="6080024"/>
                  <a:pt x="328922" y="6091679"/>
                  <a:pt x="328065" y="6118247"/>
                </a:cubicBezTo>
                <a:cubicBezTo>
                  <a:pt x="296013" y="6105563"/>
                  <a:pt x="309896" y="6143957"/>
                  <a:pt x="280244" y="6133673"/>
                </a:cubicBezTo>
                <a:cubicBezTo>
                  <a:pt x="292928" y="6111391"/>
                  <a:pt x="311782" y="6095107"/>
                  <a:pt x="325665" y="6072654"/>
                </a:cubicBezTo>
                <a:close/>
                <a:moveTo>
                  <a:pt x="2639601" y="6065284"/>
                </a:moveTo>
                <a:lnTo>
                  <a:pt x="2638545" y="6066048"/>
                </a:lnTo>
                <a:lnTo>
                  <a:pt x="2638572" y="6065969"/>
                </a:lnTo>
                <a:close/>
                <a:moveTo>
                  <a:pt x="826847" y="6064598"/>
                </a:moveTo>
                <a:cubicBezTo>
                  <a:pt x="798737" y="6055856"/>
                  <a:pt x="810735" y="6091336"/>
                  <a:pt x="789995" y="6067683"/>
                </a:cubicBezTo>
                <a:cubicBezTo>
                  <a:pt x="784510" y="6095107"/>
                  <a:pt x="807135" y="6104363"/>
                  <a:pt x="819305" y="6119961"/>
                </a:cubicBezTo>
                <a:cubicBezTo>
                  <a:pt x="806450" y="6139886"/>
                  <a:pt x="786749" y="6140625"/>
                  <a:pt x="782113" y="6156598"/>
                </a:cubicBezTo>
                <a:lnTo>
                  <a:pt x="782927" y="6171766"/>
                </a:lnTo>
                <a:lnTo>
                  <a:pt x="788363" y="6169870"/>
                </a:lnTo>
                <a:cubicBezTo>
                  <a:pt x="800032" y="6163054"/>
                  <a:pt x="808977" y="6153509"/>
                  <a:pt x="813133" y="6139154"/>
                </a:cubicBezTo>
                <a:cubicBezTo>
                  <a:pt x="846985" y="6136326"/>
                  <a:pt x="880934" y="6138393"/>
                  <a:pt x="914869" y="6142901"/>
                </a:cubicBezTo>
                <a:lnTo>
                  <a:pt x="1005372" y="6159269"/>
                </a:lnTo>
                <a:lnTo>
                  <a:pt x="1004844" y="6152820"/>
                </a:lnTo>
                <a:cubicBezTo>
                  <a:pt x="995328" y="6135908"/>
                  <a:pt x="937830" y="6151393"/>
                  <a:pt x="957627" y="6114649"/>
                </a:cubicBezTo>
                <a:cubicBezTo>
                  <a:pt x="941687" y="6114649"/>
                  <a:pt x="935345" y="6125447"/>
                  <a:pt x="935345" y="6144130"/>
                </a:cubicBezTo>
                <a:cubicBezTo>
                  <a:pt x="924118" y="6149786"/>
                  <a:pt x="925403" y="6135731"/>
                  <a:pt x="930095" y="6118269"/>
                </a:cubicBezTo>
                <a:lnTo>
                  <a:pt x="931322" y="6114394"/>
                </a:lnTo>
                <a:lnTo>
                  <a:pt x="925868" y="6115542"/>
                </a:lnTo>
                <a:cubicBezTo>
                  <a:pt x="912311" y="6116185"/>
                  <a:pt x="897828" y="6114814"/>
                  <a:pt x="884265" y="6111043"/>
                </a:cubicBezTo>
                <a:lnTo>
                  <a:pt x="854302" y="6095348"/>
                </a:lnTo>
                <a:lnTo>
                  <a:pt x="852372" y="6096245"/>
                </a:lnTo>
                <a:cubicBezTo>
                  <a:pt x="841791" y="6093747"/>
                  <a:pt x="823376" y="6076425"/>
                  <a:pt x="826847" y="6064598"/>
                </a:cubicBezTo>
                <a:close/>
                <a:moveTo>
                  <a:pt x="2587494" y="6040087"/>
                </a:moveTo>
                <a:lnTo>
                  <a:pt x="2544129" y="6040944"/>
                </a:lnTo>
                <a:lnTo>
                  <a:pt x="2544472" y="6058942"/>
                </a:lnTo>
                <a:cubicBezTo>
                  <a:pt x="2559213" y="6053285"/>
                  <a:pt x="2594865" y="6072482"/>
                  <a:pt x="2587494" y="6040087"/>
                </a:cubicBezTo>
                <a:close/>
                <a:moveTo>
                  <a:pt x="2775695" y="6037173"/>
                </a:moveTo>
                <a:cubicBezTo>
                  <a:pt x="2771238" y="6062027"/>
                  <a:pt x="2774666" y="6057742"/>
                  <a:pt x="2754441" y="6073511"/>
                </a:cubicBezTo>
                <a:cubicBezTo>
                  <a:pt x="2791806" y="6089623"/>
                  <a:pt x="2859682" y="6077453"/>
                  <a:pt x="2805861" y="6108820"/>
                </a:cubicBezTo>
                <a:cubicBezTo>
                  <a:pt x="2838479" y="6113788"/>
                  <a:pt x="2871799" y="6106917"/>
                  <a:pt x="2899790" y="6089451"/>
                </a:cubicBezTo>
                <a:cubicBezTo>
                  <a:pt x="2886935" y="6062884"/>
                  <a:pt x="2855054" y="6103163"/>
                  <a:pt x="2848369" y="6081224"/>
                </a:cubicBezTo>
                <a:cubicBezTo>
                  <a:pt x="2876308" y="6061598"/>
                  <a:pt x="2919158" y="6064427"/>
                  <a:pt x="2965416" y="6069376"/>
                </a:cubicBezTo>
                <a:lnTo>
                  <a:pt x="3008425" y="6073325"/>
                </a:lnTo>
                <a:lnTo>
                  <a:pt x="3018400" y="6065285"/>
                </a:lnTo>
                <a:lnTo>
                  <a:pt x="3034592" y="6051335"/>
                </a:lnTo>
                <a:lnTo>
                  <a:pt x="2953203" y="6051807"/>
                </a:lnTo>
                <a:cubicBezTo>
                  <a:pt x="2892763" y="6048486"/>
                  <a:pt x="2833800" y="6039745"/>
                  <a:pt x="2775695" y="6037173"/>
                </a:cubicBezTo>
                <a:close/>
                <a:moveTo>
                  <a:pt x="2630578" y="6036689"/>
                </a:moveTo>
                <a:cubicBezTo>
                  <a:pt x="2625621" y="6035824"/>
                  <a:pt x="2620533" y="6036017"/>
                  <a:pt x="2615776" y="6038545"/>
                </a:cubicBezTo>
                <a:cubicBezTo>
                  <a:pt x="2619889" y="6089965"/>
                  <a:pt x="2536074" y="6055685"/>
                  <a:pt x="2537102" y="6076425"/>
                </a:cubicBezTo>
                <a:cubicBezTo>
                  <a:pt x="2564484" y="6088509"/>
                  <a:pt x="2599867" y="6087577"/>
                  <a:pt x="2622284" y="6077823"/>
                </a:cubicBezTo>
                <a:lnTo>
                  <a:pt x="2638545" y="6066048"/>
                </a:lnTo>
                <a:lnTo>
                  <a:pt x="2632283" y="6084053"/>
                </a:lnTo>
                <a:cubicBezTo>
                  <a:pt x="2632283" y="6090445"/>
                  <a:pt x="2634379" y="6096837"/>
                  <a:pt x="2638572" y="6102135"/>
                </a:cubicBezTo>
                <a:cubicBezTo>
                  <a:pt x="2648685" y="6102135"/>
                  <a:pt x="2666168" y="6099564"/>
                  <a:pt x="2652799" y="6092708"/>
                </a:cubicBezTo>
                <a:cubicBezTo>
                  <a:pt x="2647143" y="6090651"/>
                  <a:pt x="2638572" y="6092708"/>
                  <a:pt x="2638230" y="6083966"/>
                </a:cubicBezTo>
                <a:cubicBezTo>
                  <a:pt x="2658798" y="6090137"/>
                  <a:pt x="2680566" y="6053628"/>
                  <a:pt x="2659141" y="6038545"/>
                </a:cubicBezTo>
                <a:cubicBezTo>
                  <a:pt x="2659141" y="6051400"/>
                  <a:pt x="2645450" y="6039284"/>
                  <a:pt x="2630578" y="6036689"/>
                </a:cubicBezTo>
                <a:close/>
                <a:moveTo>
                  <a:pt x="2466420" y="6035974"/>
                </a:moveTo>
                <a:cubicBezTo>
                  <a:pt x="2445444" y="6035074"/>
                  <a:pt x="2421662" y="6040859"/>
                  <a:pt x="2407350" y="6052257"/>
                </a:cubicBezTo>
                <a:lnTo>
                  <a:pt x="2407350" y="6052943"/>
                </a:lnTo>
                <a:cubicBezTo>
                  <a:pt x="2446601" y="6047972"/>
                  <a:pt x="2466999" y="6067683"/>
                  <a:pt x="2508649" y="6059799"/>
                </a:cubicBezTo>
                <a:cubicBezTo>
                  <a:pt x="2505564" y="6044458"/>
                  <a:pt x="2487395" y="6036874"/>
                  <a:pt x="2466420" y="6035974"/>
                </a:cubicBezTo>
                <a:close/>
                <a:moveTo>
                  <a:pt x="3139582" y="6033917"/>
                </a:moveTo>
                <a:lnTo>
                  <a:pt x="3062123" y="6048139"/>
                </a:lnTo>
                <a:lnTo>
                  <a:pt x="3037940" y="6075225"/>
                </a:lnTo>
                <a:lnTo>
                  <a:pt x="3037287" y="6075735"/>
                </a:lnTo>
                <a:lnTo>
                  <a:pt x="3102902" y="6070254"/>
                </a:lnTo>
                <a:cubicBezTo>
                  <a:pt x="3109072" y="6028089"/>
                  <a:pt x="3084048" y="6082767"/>
                  <a:pt x="3080962" y="6053114"/>
                </a:cubicBezTo>
                <a:cubicBezTo>
                  <a:pt x="3100245" y="6044030"/>
                  <a:pt x="3111001" y="6042444"/>
                  <a:pt x="3119828" y="6045958"/>
                </a:cubicBezTo>
                <a:lnTo>
                  <a:pt x="3146773" y="6069096"/>
                </a:lnTo>
                <a:lnTo>
                  <a:pt x="3146952" y="6070083"/>
                </a:lnTo>
                <a:lnTo>
                  <a:pt x="3147124" y="6069397"/>
                </a:lnTo>
                <a:lnTo>
                  <a:pt x="3146773" y="6069096"/>
                </a:lnTo>
                <a:lnTo>
                  <a:pt x="3143589" y="6051614"/>
                </a:lnTo>
                <a:cubicBezTo>
                  <a:pt x="3141425" y="6046729"/>
                  <a:pt x="3139154" y="6041973"/>
                  <a:pt x="3139582" y="6033917"/>
                </a:cubicBezTo>
                <a:close/>
                <a:moveTo>
                  <a:pt x="5498787" y="6029277"/>
                </a:moveTo>
                <a:lnTo>
                  <a:pt x="5492120" y="6040148"/>
                </a:lnTo>
                <a:lnTo>
                  <a:pt x="5495631" y="6037720"/>
                </a:lnTo>
                <a:close/>
                <a:moveTo>
                  <a:pt x="5483685" y="6024147"/>
                </a:moveTo>
                <a:lnTo>
                  <a:pt x="5481889" y="6025464"/>
                </a:lnTo>
                <a:lnTo>
                  <a:pt x="5481199" y="6030722"/>
                </a:lnTo>
                <a:cubicBezTo>
                  <a:pt x="5479784" y="6035200"/>
                  <a:pt x="5477428" y="6041199"/>
                  <a:pt x="5479570" y="6048826"/>
                </a:cubicBezTo>
                <a:lnTo>
                  <a:pt x="5489483" y="6041972"/>
                </a:lnTo>
                <a:lnTo>
                  <a:pt x="5484135" y="6035760"/>
                </a:lnTo>
                <a:cubicBezTo>
                  <a:pt x="5483685" y="6032117"/>
                  <a:pt x="5484199" y="6027747"/>
                  <a:pt x="5483685" y="6024147"/>
                </a:cubicBezTo>
                <a:close/>
                <a:moveTo>
                  <a:pt x="5407754" y="6011806"/>
                </a:moveTo>
                <a:cubicBezTo>
                  <a:pt x="5406811" y="6019519"/>
                  <a:pt x="5404283" y="6019219"/>
                  <a:pt x="5400384" y="6017398"/>
                </a:cubicBezTo>
                <a:lnTo>
                  <a:pt x="5396016" y="6016408"/>
                </a:lnTo>
                <a:lnTo>
                  <a:pt x="5392970" y="6025319"/>
                </a:lnTo>
                <a:lnTo>
                  <a:pt x="5379870" y="6038855"/>
                </a:lnTo>
                <a:lnTo>
                  <a:pt x="5385410" y="6036609"/>
                </a:lnTo>
                <a:cubicBezTo>
                  <a:pt x="5403415" y="6031089"/>
                  <a:pt x="5428579" y="6024919"/>
                  <a:pt x="5407754" y="6011806"/>
                </a:cubicBezTo>
                <a:close/>
                <a:moveTo>
                  <a:pt x="5435863" y="5989351"/>
                </a:moveTo>
                <a:cubicBezTo>
                  <a:pt x="5432777" y="5995564"/>
                  <a:pt x="5432649" y="6000449"/>
                  <a:pt x="5433790" y="6004689"/>
                </a:cubicBezTo>
                <a:lnTo>
                  <a:pt x="5434447" y="6006047"/>
                </a:lnTo>
                <a:lnTo>
                  <a:pt x="5437856" y="5990883"/>
                </a:lnTo>
                <a:close/>
                <a:moveTo>
                  <a:pt x="2145619" y="5988495"/>
                </a:moveTo>
                <a:lnTo>
                  <a:pt x="2145619" y="5989181"/>
                </a:lnTo>
                <a:cubicBezTo>
                  <a:pt x="2119051" y="6009406"/>
                  <a:pt x="2094198" y="5979925"/>
                  <a:pt x="2074144" y="6001522"/>
                </a:cubicBezTo>
                <a:cubicBezTo>
                  <a:pt x="2110823" y="6015920"/>
                  <a:pt x="2150417" y="5989695"/>
                  <a:pt x="2146990" y="6025347"/>
                </a:cubicBezTo>
                <a:cubicBezTo>
                  <a:pt x="2172528" y="6027061"/>
                  <a:pt x="2163959" y="6031003"/>
                  <a:pt x="2145619" y="5988495"/>
                </a:cubicBezTo>
                <a:close/>
                <a:moveTo>
                  <a:pt x="5734075" y="5979764"/>
                </a:moveTo>
                <a:cubicBezTo>
                  <a:pt x="5741989" y="5986288"/>
                  <a:pt x="5737490" y="6011035"/>
                  <a:pt x="5741475" y="6023633"/>
                </a:cubicBezTo>
                <a:cubicBezTo>
                  <a:pt x="5734627" y="6018423"/>
                  <a:pt x="5726020" y="6016087"/>
                  <a:pt x="5717479" y="6017119"/>
                </a:cubicBezTo>
                <a:cubicBezTo>
                  <a:pt x="5722760" y="6005646"/>
                  <a:pt x="5724085" y="5992746"/>
                  <a:pt x="5721249" y="5980439"/>
                </a:cubicBezTo>
                <a:cubicBezTo>
                  <a:pt x="5727420" y="5977440"/>
                  <a:pt x="5731437" y="5977590"/>
                  <a:pt x="5734075" y="5979764"/>
                </a:cubicBezTo>
                <a:close/>
                <a:moveTo>
                  <a:pt x="5512096" y="5973311"/>
                </a:moveTo>
                <a:lnTo>
                  <a:pt x="5509437" y="5973668"/>
                </a:lnTo>
                <a:lnTo>
                  <a:pt x="5508420" y="5974203"/>
                </a:lnTo>
                <a:lnTo>
                  <a:pt x="5510117" y="6010802"/>
                </a:lnTo>
                <a:lnTo>
                  <a:pt x="5500528" y="6026438"/>
                </a:lnTo>
                <a:lnTo>
                  <a:pt x="5506349" y="6021806"/>
                </a:lnTo>
                <a:cubicBezTo>
                  <a:pt x="5510755" y="6021359"/>
                  <a:pt x="5518136" y="6022516"/>
                  <a:pt x="5530991" y="6026030"/>
                </a:cubicBezTo>
                <a:lnTo>
                  <a:pt x="5563245" y="5975206"/>
                </a:lnTo>
                <a:lnTo>
                  <a:pt x="5559595" y="5976390"/>
                </a:lnTo>
                <a:close/>
                <a:moveTo>
                  <a:pt x="5547423" y="5950483"/>
                </a:moveTo>
                <a:lnTo>
                  <a:pt x="5549248" y="5969300"/>
                </a:lnTo>
                <a:lnTo>
                  <a:pt x="5554750" y="5970174"/>
                </a:lnTo>
                <a:cubicBezTo>
                  <a:pt x="5559343" y="5969154"/>
                  <a:pt x="5562734" y="5966588"/>
                  <a:pt x="5565980" y="5963835"/>
                </a:cubicBezTo>
                <a:lnTo>
                  <a:pt x="5574533" y="5957674"/>
                </a:lnTo>
                <a:lnTo>
                  <a:pt x="5579025" y="5950706"/>
                </a:lnTo>
                <a:lnTo>
                  <a:pt x="5567522" y="5952308"/>
                </a:lnTo>
                <a:close/>
                <a:moveTo>
                  <a:pt x="440505" y="5882911"/>
                </a:moveTo>
                <a:cubicBezTo>
                  <a:pt x="445647" y="5911878"/>
                  <a:pt x="469301" y="5928847"/>
                  <a:pt x="457645" y="5968612"/>
                </a:cubicBezTo>
                <a:cubicBezTo>
                  <a:pt x="480097" y="5980814"/>
                  <a:pt x="507081" y="5981326"/>
                  <a:pt x="529977" y="5969983"/>
                </a:cubicBezTo>
                <a:lnTo>
                  <a:pt x="515215" y="5984262"/>
                </a:lnTo>
                <a:lnTo>
                  <a:pt x="528778" y="5981532"/>
                </a:lnTo>
                <a:lnTo>
                  <a:pt x="545793" y="5982884"/>
                </a:lnTo>
                <a:lnTo>
                  <a:pt x="544482" y="5967369"/>
                </a:lnTo>
                <a:cubicBezTo>
                  <a:pt x="543679" y="5956871"/>
                  <a:pt x="543459" y="5947176"/>
                  <a:pt x="545015" y="5937031"/>
                </a:cubicBezTo>
                <a:lnTo>
                  <a:pt x="545541" y="5935480"/>
                </a:lnTo>
                <a:lnTo>
                  <a:pt x="519563" y="5925463"/>
                </a:lnTo>
                <a:lnTo>
                  <a:pt x="497781" y="5926576"/>
                </a:lnTo>
                <a:lnTo>
                  <a:pt x="498782" y="5927990"/>
                </a:lnTo>
                <a:cubicBezTo>
                  <a:pt x="496382" y="5945130"/>
                  <a:pt x="474614" y="5922335"/>
                  <a:pt x="482670" y="5910849"/>
                </a:cubicBezTo>
                <a:cubicBezTo>
                  <a:pt x="455760" y="5943246"/>
                  <a:pt x="467587" y="5889767"/>
                  <a:pt x="440505" y="5882911"/>
                </a:cubicBezTo>
                <a:close/>
                <a:moveTo>
                  <a:pt x="472557" y="5840919"/>
                </a:moveTo>
                <a:lnTo>
                  <a:pt x="466696" y="5850441"/>
                </a:lnTo>
                <a:lnTo>
                  <a:pt x="481231" y="5848720"/>
                </a:lnTo>
                <a:close/>
                <a:moveTo>
                  <a:pt x="29310" y="5827376"/>
                </a:moveTo>
                <a:cubicBezTo>
                  <a:pt x="37195" y="5850687"/>
                  <a:pt x="21769" y="5883768"/>
                  <a:pt x="37023" y="5915477"/>
                </a:cubicBezTo>
                <a:cubicBezTo>
                  <a:pt x="8742" y="5901765"/>
                  <a:pt x="13713" y="5868170"/>
                  <a:pt x="0" y="5845545"/>
                </a:cubicBezTo>
                <a:cubicBezTo>
                  <a:pt x="2571" y="5832176"/>
                  <a:pt x="30167" y="5844002"/>
                  <a:pt x="29310" y="5827376"/>
                </a:cubicBezTo>
                <a:close/>
                <a:moveTo>
                  <a:pt x="5498597" y="5818293"/>
                </a:moveTo>
                <a:lnTo>
                  <a:pt x="5495061" y="5834719"/>
                </a:lnTo>
                <a:lnTo>
                  <a:pt x="5505333" y="5835566"/>
                </a:lnTo>
                <a:cubicBezTo>
                  <a:pt x="5512310" y="5837661"/>
                  <a:pt x="5514966" y="5841603"/>
                  <a:pt x="5507510" y="5848973"/>
                </a:cubicBezTo>
                <a:cubicBezTo>
                  <a:pt x="5507510" y="5843831"/>
                  <a:pt x="5500483" y="5839203"/>
                  <a:pt x="5499969" y="5848973"/>
                </a:cubicBezTo>
                <a:cubicBezTo>
                  <a:pt x="5501597" y="5850602"/>
                  <a:pt x="5505207" y="5852423"/>
                  <a:pt x="5509725" y="5853933"/>
                </a:cubicBezTo>
                <a:lnTo>
                  <a:pt x="5518470" y="5855714"/>
                </a:lnTo>
                <a:lnTo>
                  <a:pt x="5519188" y="5850966"/>
                </a:lnTo>
                <a:cubicBezTo>
                  <a:pt x="5519253" y="5836504"/>
                  <a:pt x="5514196" y="5823349"/>
                  <a:pt x="5498941" y="5818293"/>
                </a:cubicBezTo>
                <a:close/>
                <a:moveTo>
                  <a:pt x="5770271" y="5802181"/>
                </a:moveTo>
                <a:cubicBezTo>
                  <a:pt x="5778841" y="5802181"/>
                  <a:pt x="5775413" y="5810579"/>
                  <a:pt x="5771299" y="5811093"/>
                </a:cubicBezTo>
                <a:cubicBezTo>
                  <a:pt x="5775584" y="5871256"/>
                  <a:pt x="5827519" y="5859600"/>
                  <a:pt x="5843631" y="5902794"/>
                </a:cubicBezTo>
                <a:cubicBezTo>
                  <a:pt x="5830090" y="5905536"/>
                  <a:pt x="5826491" y="5893538"/>
                  <a:pt x="5812093" y="5897309"/>
                </a:cubicBezTo>
                <a:cubicBezTo>
                  <a:pt x="5823063" y="5948730"/>
                  <a:pt x="5850144" y="5954043"/>
                  <a:pt x="5841403" y="6011977"/>
                </a:cubicBezTo>
                <a:cubicBezTo>
                  <a:pt x="5828719" y="6009406"/>
                  <a:pt x="5831290" y="5984553"/>
                  <a:pt x="5808493" y="5997408"/>
                </a:cubicBezTo>
                <a:cubicBezTo>
                  <a:pt x="5824434" y="5966041"/>
                  <a:pt x="5805237" y="5916506"/>
                  <a:pt x="5763072" y="5938960"/>
                </a:cubicBezTo>
                <a:cubicBezTo>
                  <a:pt x="5779184" y="5921820"/>
                  <a:pt x="5790668" y="5909307"/>
                  <a:pt x="5758958" y="5903137"/>
                </a:cubicBezTo>
                <a:cubicBezTo>
                  <a:pt x="5757415" y="5880854"/>
                  <a:pt x="5784326" y="5897652"/>
                  <a:pt x="5789296" y="5899880"/>
                </a:cubicBezTo>
                <a:lnTo>
                  <a:pt x="5785183" y="5863885"/>
                </a:lnTo>
                <a:cubicBezTo>
                  <a:pt x="5777360" y="5848667"/>
                  <a:pt x="5761086" y="5839716"/>
                  <a:pt x="5744046" y="5841260"/>
                </a:cubicBezTo>
                <a:cubicBezTo>
                  <a:pt x="5749188" y="5825320"/>
                  <a:pt x="5770271" y="5823949"/>
                  <a:pt x="5770271" y="5802695"/>
                </a:cubicBezTo>
                <a:close/>
                <a:moveTo>
                  <a:pt x="279215" y="5782126"/>
                </a:moveTo>
                <a:cubicBezTo>
                  <a:pt x="296184" y="5784697"/>
                  <a:pt x="282815" y="5807151"/>
                  <a:pt x="303897" y="5807151"/>
                </a:cubicBezTo>
                <a:cubicBezTo>
                  <a:pt x="293863" y="5816601"/>
                  <a:pt x="279882" y="5820623"/>
                  <a:pt x="266360" y="5817949"/>
                </a:cubicBezTo>
                <a:cubicBezTo>
                  <a:pt x="287614" y="5804751"/>
                  <a:pt x="261047" y="5793439"/>
                  <a:pt x="279215" y="5782126"/>
                </a:cubicBezTo>
                <a:close/>
                <a:moveTo>
                  <a:pt x="634010" y="5780534"/>
                </a:moveTo>
                <a:lnTo>
                  <a:pt x="633332" y="5781437"/>
                </a:lnTo>
                <a:lnTo>
                  <a:pt x="632929" y="5780982"/>
                </a:lnTo>
                <a:lnTo>
                  <a:pt x="635636" y="5794989"/>
                </a:lnTo>
                <a:lnTo>
                  <a:pt x="637136" y="5807968"/>
                </a:lnTo>
                <a:lnTo>
                  <a:pt x="654480" y="5806966"/>
                </a:lnTo>
                <a:lnTo>
                  <a:pt x="658187" y="5798581"/>
                </a:lnTo>
                <a:cubicBezTo>
                  <a:pt x="651330" y="5796181"/>
                  <a:pt x="640703" y="5796524"/>
                  <a:pt x="641218" y="5788982"/>
                </a:cubicBezTo>
                <a:cubicBezTo>
                  <a:pt x="644731" y="5788468"/>
                  <a:pt x="649017" y="5788854"/>
                  <a:pt x="652595" y="5788447"/>
                </a:cubicBezTo>
                <a:lnTo>
                  <a:pt x="657396" y="5784886"/>
                </a:lnTo>
                <a:lnTo>
                  <a:pt x="657019" y="5782879"/>
                </a:lnTo>
                <a:close/>
                <a:moveTo>
                  <a:pt x="5617753" y="5777603"/>
                </a:moveTo>
                <a:lnTo>
                  <a:pt x="5611473" y="5787240"/>
                </a:lnTo>
                <a:cubicBezTo>
                  <a:pt x="5608026" y="5790792"/>
                  <a:pt x="5604137" y="5793095"/>
                  <a:pt x="5600238" y="5792923"/>
                </a:cubicBezTo>
                <a:cubicBezTo>
                  <a:pt x="5598352" y="5822405"/>
                  <a:pt x="5628519" y="5802351"/>
                  <a:pt x="5611379" y="5828061"/>
                </a:cubicBezTo>
                <a:lnTo>
                  <a:pt x="5623071" y="5824705"/>
                </a:lnTo>
                <a:lnTo>
                  <a:pt x="5618246" y="5790127"/>
                </a:lnTo>
                <a:close/>
                <a:moveTo>
                  <a:pt x="5591839" y="5767386"/>
                </a:moveTo>
                <a:lnTo>
                  <a:pt x="5587073" y="5773967"/>
                </a:lnTo>
                <a:lnTo>
                  <a:pt x="5585266" y="5786853"/>
                </a:lnTo>
                <a:lnTo>
                  <a:pt x="5595959" y="5777906"/>
                </a:lnTo>
                <a:cubicBezTo>
                  <a:pt x="5597968" y="5774917"/>
                  <a:pt x="5597325" y="5771885"/>
                  <a:pt x="5591498" y="5768071"/>
                </a:cubicBezTo>
                <a:close/>
                <a:moveTo>
                  <a:pt x="551771" y="5757018"/>
                </a:moveTo>
                <a:lnTo>
                  <a:pt x="545679" y="5761614"/>
                </a:lnTo>
                <a:lnTo>
                  <a:pt x="535747" y="5757891"/>
                </a:lnTo>
                <a:lnTo>
                  <a:pt x="531983" y="5759108"/>
                </a:lnTo>
                <a:cubicBezTo>
                  <a:pt x="521289" y="5766798"/>
                  <a:pt x="537133" y="5788683"/>
                  <a:pt x="513351" y="5799095"/>
                </a:cubicBezTo>
                <a:cubicBezTo>
                  <a:pt x="499639" y="5794297"/>
                  <a:pt x="508038" y="5774413"/>
                  <a:pt x="479071" y="5780241"/>
                </a:cubicBezTo>
                <a:cubicBezTo>
                  <a:pt x="468444" y="5803894"/>
                  <a:pt x="507181" y="5793953"/>
                  <a:pt x="512494" y="5806638"/>
                </a:cubicBezTo>
                <a:cubicBezTo>
                  <a:pt x="477914" y="5811652"/>
                  <a:pt x="493758" y="5823029"/>
                  <a:pt x="494875" y="5839684"/>
                </a:cubicBezTo>
                <a:lnTo>
                  <a:pt x="492264" y="5847413"/>
                </a:lnTo>
                <a:lnTo>
                  <a:pt x="495011" y="5847088"/>
                </a:lnTo>
                <a:lnTo>
                  <a:pt x="495011" y="5847602"/>
                </a:lnTo>
                <a:lnTo>
                  <a:pt x="491340" y="5850150"/>
                </a:lnTo>
                <a:lnTo>
                  <a:pt x="488669" y="5858059"/>
                </a:lnTo>
                <a:lnTo>
                  <a:pt x="485586" y="5854144"/>
                </a:lnTo>
                <a:lnTo>
                  <a:pt x="473479" y="5862547"/>
                </a:lnTo>
                <a:lnTo>
                  <a:pt x="464716" y="5865911"/>
                </a:lnTo>
                <a:lnTo>
                  <a:pt x="466558" y="5893709"/>
                </a:lnTo>
                <a:cubicBezTo>
                  <a:pt x="473929" y="5894566"/>
                  <a:pt x="478214" y="5898851"/>
                  <a:pt x="482542" y="5905065"/>
                </a:cubicBezTo>
                <a:lnTo>
                  <a:pt x="488313" y="5913211"/>
                </a:lnTo>
                <a:lnTo>
                  <a:pt x="497559" y="5911360"/>
                </a:lnTo>
                <a:cubicBezTo>
                  <a:pt x="503719" y="5911596"/>
                  <a:pt x="511138" y="5912645"/>
                  <a:pt x="518409" y="5913583"/>
                </a:cubicBezTo>
                <a:lnTo>
                  <a:pt x="531184" y="5914573"/>
                </a:lnTo>
                <a:lnTo>
                  <a:pt x="528855" y="5909256"/>
                </a:lnTo>
                <a:lnTo>
                  <a:pt x="529987" y="5903979"/>
                </a:lnTo>
                <a:lnTo>
                  <a:pt x="516264" y="5901269"/>
                </a:lnTo>
                <a:cubicBezTo>
                  <a:pt x="506408" y="5899962"/>
                  <a:pt x="497324" y="5897562"/>
                  <a:pt x="498781" y="5880850"/>
                </a:cubicBezTo>
                <a:lnTo>
                  <a:pt x="535876" y="5878625"/>
                </a:lnTo>
                <a:lnTo>
                  <a:pt x="533748" y="5862858"/>
                </a:lnTo>
                <a:lnTo>
                  <a:pt x="543977" y="5865122"/>
                </a:lnTo>
                <a:lnTo>
                  <a:pt x="533854" y="5860882"/>
                </a:lnTo>
                <a:cubicBezTo>
                  <a:pt x="525134" y="5859682"/>
                  <a:pt x="514207" y="5861568"/>
                  <a:pt x="504266" y="5862510"/>
                </a:cubicBezTo>
                <a:cubicBezTo>
                  <a:pt x="513693" y="5860282"/>
                  <a:pt x="524320" y="5821716"/>
                  <a:pt x="510779" y="5843999"/>
                </a:cubicBezTo>
                <a:cubicBezTo>
                  <a:pt x="518706" y="5828530"/>
                  <a:pt x="527683" y="5819296"/>
                  <a:pt x="538190" y="5813913"/>
                </a:cubicBezTo>
                <a:lnTo>
                  <a:pt x="542620" y="5813068"/>
                </a:lnTo>
                <a:lnTo>
                  <a:pt x="522436" y="5799952"/>
                </a:lnTo>
                <a:cubicBezTo>
                  <a:pt x="524664" y="5778698"/>
                  <a:pt x="544889" y="5820692"/>
                  <a:pt x="541976" y="5786754"/>
                </a:cubicBezTo>
                <a:cubicBezTo>
                  <a:pt x="550546" y="5787782"/>
                  <a:pt x="547803" y="5796695"/>
                  <a:pt x="549346" y="5802867"/>
                </a:cubicBezTo>
                <a:cubicBezTo>
                  <a:pt x="579341" y="5793610"/>
                  <a:pt x="520550" y="5771156"/>
                  <a:pt x="553974" y="5757101"/>
                </a:cubicBezTo>
                <a:close/>
                <a:moveTo>
                  <a:pt x="5703938" y="5755559"/>
                </a:moveTo>
                <a:cubicBezTo>
                  <a:pt x="5730505" y="5755559"/>
                  <a:pt x="5688854" y="5791039"/>
                  <a:pt x="5715422" y="5789840"/>
                </a:cubicBezTo>
                <a:cubicBezTo>
                  <a:pt x="5715422" y="5815036"/>
                  <a:pt x="5691768" y="5792925"/>
                  <a:pt x="5698281" y="5773728"/>
                </a:cubicBezTo>
                <a:cubicBezTo>
                  <a:pt x="5651489" y="5775956"/>
                  <a:pt x="5698453" y="5769614"/>
                  <a:pt x="5703938" y="5755559"/>
                </a:cubicBezTo>
                <a:close/>
                <a:moveTo>
                  <a:pt x="200884" y="5752816"/>
                </a:moveTo>
                <a:cubicBezTo>
                  <a:pt x="243906" y="5767043"/>
                  <a:pt x="216996" y="5786240"/>
                  <a:pt x="229680" y="5821377"/>
                </a:cubicBezTo>
                <a:cubicBezTo>
                  <a:pt x="205684" y="5807494"/>
                  <a:pt x="202598" y="5780069"/>
                  <a:pt x="200884" y="5752816"/>
                </a:cubicBezTo>
                <a:close/>
                <a:moveTo>
                  <a:pt x="5598105" y="5701147"/>
                </a:moveTo>
                <a:lnTo>
                  <a:pt x="5599446" y="5705103"/>
                </a:lnTo>
                <a:cubicBezTo>
                  <a:pt x="5599028" y="5710534"/>
                  <a:pt x="5597512" y="5718370"/>
                  <a:pt x="5595587" y="5727581"/>
                </a:cubicBezTo>
                <a:lnTo>
                  <a:pt x="5594034" y="5735134"/>
                </a:lnTo>
                <a:lnTo>
                  <a:pt x="5605125" y="5750638"/>
                </a:lnTo>
                <a:lnTo>
                  <a:pt x="5616829" y="5754085"/>
                </a:lnTo>
                <a:lnTo>
                  <a:pt x="5616588" y="5747953"/>
                </a:lnTo>
                <a:lnTo>
                  <a:pt x="5614694" y="5717337"/>
                </a:lnTo>
                <a:lnTo>
                  <a:pt x="5601780" y="5729504"/>
                </a:lnTo>
                <a:cubicBezTo>
                  <a:pt x="5609836" y="5717335"/>
                  <a:pt x="5607437" y="5707736"/>
                  <a:pt x="5599938" y="5701887"/>
                </a:cubicBezTo>
                <a:close/>
                <a:moveTo>
                  <a:pt x="5585564" y="5696085"/>
                </a:moveTo>
                <a:lnTo>
                  <a:pt x="5583270" y="5709624"/>
                </a:lnTo>
                <a:lnTo>
                  <a:pt x="5594078" y="5699522"/>
                </a:lnTo>
                <a:close/>
                <a:moveTo>
                  <a:pt x="5588634" y="5677969"/>
                </a:moveTo>
                <a:lnTo>
                  <a:pt x="5586634" y="5689772"/>
                </a:lnTo>
                <a:lnTo>
                  <a:pt x="5596017" y="5691432"/>
                </a:lnTo>
                <a:cubicBezTo>
                  <a:pt x="5602107" y="5692765"/>
                  <a:pt x="5607553" y="5694307"/>
                  <a:pt x="5611786" y="5696245"/>
                </a:cubicBezTo>
                <a:lnTo>
                  <a:pt x="5612498" y="5696847"/>
                </a:lnTo>
                <a:lnTo>
                  <a:pt x="5609253" y="5679901"/>
                </a:lnTo>
                <a:lnTo>
                  <a:pt x="5600848" y="5679281"/>
                </a:lnTo>
                <a:close/>
                <a:moveTo>
                  <a:pt x="5708842" y="5664778"/>
                </a:moveTo>
                <a:lnTo>
                  <a:pt x="5722522" y="5672847"/>
                </a:lnTo>
                <a:cubicBezTo>
                  <a:pt x="5728234" y="5689623"/>
                  <a:pt x="5713965" y="5727706"/>
                  <a:pt x="5717821" y="5745446"/>
                </a:cubicBezTo>
                <a:cubicBezTo>
                  <a:pt x="5701881" y="5735162"/>
                  <a:pt x="5712840" y="5713212"/>
                  <a:pt x="5713242" y="5688924"/>
                </a:cubicBezTo>
                <a:close/>
                <a:moveTo>
                  <a:pt x="5708737" y="5664201"/>
                </a:moveTo>
                <a:lnTo>
                  <a:pt x="5708842" y="5664778"/>
                </a:lnTo>
                <a:lnTo>
                  <a:pt x="5708737" y="5664716"/>
                </a:lnTo>
                <a:close/>
                <a:moveTo>
                  <a:pt x="5601504" y="5639162"/>
                </a:moveTo>
                <a:lnTo>
                  <a:pt x="5593083" y="5651710"/>
                </a:lnTo>
                <a:lnTo>
                  <a:pt x="5592163" y="5657140"/>
                </a:lnTo>
                <a:close/>
                <a:moveTo>
                  <a:pt x="5619093" y="5612952"/>
                </a:moveTo>
                <a:lnTo>
                  <a:pt x="5616064" y="5617467"/>
                </a:lnTo>
                <a:lnTo>
                  <a:pt x="5619035" y="5615528"/>
                </a:lnTo>
                <a:close/>
                <a:moveTo>
                  <a:pt x="5610929" y="5565643"/>
                </a:moveTo>
                <a:lnTo>
                  <a:pt x="5604349" y="5566284"/>
                </a:lnTo>
                <a:lnTo>
                  <a:pt x="5605124" y="5568323"/>
                </a:lnTo>
                <a:cubicBezTo>
                  <a:pt x="5607952" y="5576529"/>
                  <a:pt x="5608981" y="5585528"/>
                  <a:pt x="5601782" y="5602497"/>
                </a:cubicBezTo>
                <a:cubicBezTo>
                  <a:pt x="5613437" y="5604811"/>
                  <a:pt x="5615922" y="5596241"/>
                  <a:pt x="5619008" y="5588356"/>
                </a:cubicBezTo>
                <a:lnTo>
                  <a:pt x="5620763" y="5585607"/>
                </a:lnTo>
                <a:lnTo>
                  <a:pt x="5619965" y="5576268"/>
                </a:lnTo>
                <a:cubicBezTo>
                  <a:pt x="5620980" y="5575332"/>
                  <a:pt x="5622829" y="5575054"/>
                  <a:pt x="5625877" y="5575642"/>
                </a:cubicBezTo>
                <a:lnTo>
                  <a:pt x="5633769" y="5578396"/>
                </a:lnTo>
                <a:lnTo>
                  <a:pt x="5637119" y="5578359"/>
                </a:lnTo>
                <a:lnTo>
                  <a:pt x="5627611" y="5568863"/>
                </a:lnTo>
                <a:cubicBezTo>
                  <a:pt x="5622815" y="5566629"/>
                  <a:pt x="5617132" y="5565751"/>
                  <a:pt x="5610929" y="5565643"/>
                </a:cubicBezTo>
                <a:close/>
                <a:moveTo>
                  <a:pt x="338349" y="5519366"/>
                </a:moveTo>
                <a:cubicBezTo>
                  <a:pt x="327551" y="5528107"/>
                  <a:pt x="316067" y="5576443"/>
                  <a:pt x="333378" y="5586042"/>
                </a:cubicBezTo>
                <a:cubicBezTo>
                  <a:pt x="344520" y="5577471"/>
                  <a:pt x="356004" y="5528964"/>
                  <a:pt x="338349" y="5519366"/>
                </a:cubicBezTo>
                <a:close/>
                <a:moveTo>
                  <a:pt x="5570588" y="5385330"/>
                </a:moveTo>
                <a:lnTo>
                  <a:pt x="5566635" y="5389622"/>
                </a:lnTo>
                <a:lnTo>
                  <a:pt x="5583343" y="5400484"/>
                </a:lnTo>
                <a:lnTo>
                  <a:pt x="5586173" y="5400805"/>
                </a:lnTo>
                <a:lnTo>
                  <a:pt x="5586003" y="5396956"/>
                </a:lnTo>
                <a:cubicBezTo>
                  <a:pt x="5583604" y="5391543"/>
                  <a:pt x="5578772" y="5387301"/>
                  <a:pt x="5570588" y="5385330"/>
                </a:cubicBezTo>
                <a:close/>
                <a:moveTo>
                  <a:pt x="5568343" y="5367721"/>
                </a:moveTo>
                <a:lnTo>
                  <a:pt x="5560736" y="5370966"/>
                </a:lnTo>
                <a:cubicBezTo>
                  <a:pt x="5550815" y="5373581"/>
                  <a:pt x="5540515" y="5374757"/>
                  <a:pt x="5530164" y="5374409"/>
                </a:cubicBezTo>
                <a:lnTo>
                  <a:pt x="5506860" y="5370103"/>
                </a:lnTo>
                <a:lnTo>
                  <a:pt x="5502329" y="5377233"/>
                </a:lnTo>
                <a:lnTo>
                  <a:pt x="5505271" y="5385467"/>
                </a:lnTo>
                <a:cubicBezTo>
                  <a:pt x="5512197" y="5392323"/>
                  <a:pt x="5523890" y="5392109"/>
                  <a:pt x="5533773" y="5394252"/>
                </a:cubicBezTo>
                <a:lnTo>
                  <a:pt x="5536548" y="5395604"/>
                </a:lnTo>
                <a:lnTo>
                  <a:pt x="5535277" y="5392186"/>
                </a:lnTo>
                <a:lnTo>
                  <a:pt x="5548914" y="5390946"/>
                </a:lnTo>
                <a:lnTo>
                  <a:pt x="5549484" y="5388788"/>
                </a:lnTo>
                <a:cubicBezTo>
                  <a:pt x="5550715" y="5386207"/>
                  <a:pt x="5552153" y="5384815"/>
                  <a:pt x="5553797" y="5384302"/>
                </a:cubicBezTo>
                <a:lnTo>
                  <a:pt x="5555584" y="5385025"/>
                </a:lnTo>
                <a:lnTo>
                  <a:pt x="5562873" y="5376053"/>
                </a:lnTo>
                <a:close/>
                <a:moveTo>
                  <a:pt x="5613093" y="5338707"/>
                </a:moveTo>
                <a:lnTo>
                  <a:pt x="5613178" y="5338851"/>
                </a:lnTo>
                <a:lnTo>
                  <a:pt x="5612827" y="5338930"/>
                </a:lnTo>
                <a:close/>
                <a:moveTo>
                  <a:pt x="5656458" y="5333907"/>
                </a:moveTo>
                <a:cubicBezTo>
                  <a:pt x="5655815" y="5359618"/>
                  <a:pt x="5635311" y="5365178"/>
                  <a:pt x="5622424" y="5354564"/>
                </a:cubicBezTo>
                <a:lnTo>
                  <a:pt x="5613178" y="5338851"/>
                </a:lnTo>
                <a:lnTo>
                  <a:pt x="5625647" y="5336061"/>
                </a:lnTo>
                <a:cubicBezTo>
                  <a:pt x="5637367" y="5333436"/>
                  <a:pt x="5648359" y="5331765"/>
                  <a:pt x="5656458" y="5333907"/>
                </a:cubicBezTo>
                <a:close/>
                <a:moveTo>
                  <a:pt x="5737020" y="5323111"/>
                </a:moveTo>
                <a:cubicBezTo>
                  <a:pt x="5748675" y="5335109"/>
                  <a:pt x="5754160" y="5351221"/>
                  <a:pt x="5764101" y="5324653"/>
                </a:cubicBezTo>
                <a:cubicBezTo>
                  <a:pt x="5764101" y="5359962"/>
                  <a:pt x="5776442" y="5423038"/>
                  <a:pt x="5772328" y="5486286"/>
                </a:cubicBezTo>
                <a:cubicBezTo>
                  <a:pt x="5778156" y="5508568"/>
                  <a:pt x="5756559" y="5527594"/>
                  <a:pt x="5762730" y="5494856"/>
                </a:cubicBezTo>
                <a:cubicBezTo>
                  <a:pt x="5759473" y="5466575"/>
                  <a:pt x="5747132" y="5419782"/>
                  <a:pt x="5759302" y="5404698"/>
                </a:cubicBezTo>
                <a:cubicBezTo>
                  <a:pt x="5752759" y="5394233"/>
                  <a:pt x="5750374" y="5381697"/>
                  <a:pt x="5752617" y="5369561"/>
                </a:cubicBezTo>
                <a:lnTo>
                  <a:pt x="5752617" y="5368704"/>
                </a:lnTo>
                <a:cubicBezTo>
                  <a:pt x="5743876" y="5368704"/>
                  <a:pt x="5744904" y="5379159"/>
                  <a:pt x="5742504" y="5385844"/>
                </a:cubicBezTo>
                <a:cubicBezTo>
                  <a:pt x="5722622" y="5380702"/>
                  <a:pt x="5741476" y="5341794"/>
                  <a:pt x="5737020" y="5323111"/>
                </a:cubicBezTo>
                <a:close/>
                <a:moveTo>
                  <a:pt x="5583084" y="5244316"/>
                </a:moveTo>
                <a:cubicBezTo>
                  <a:pt x="5600845" y="5249398"/>
                  <a:pt x="5611687" y="5267310"/>
                  <a:pt x="5607952" y="5285402"/>
                </a:cubicBezTo>
                <a:lnTo>
                  <a:pt x="5607609" y="5285744"/>
                </a:lnTo>
                <a:cubicBezTo>
                  <a:pt x="5584127" y="5257806"/>
                  <a:pt x="5582242" y="5253692"/>
                  <a:pt x="5540250" y="5266033"/>
                </a:cubicBezTo>
                <a:cubicBezTo>
                  <a:pt x="5546647" y="5248704"/>
                  <a:pt x="5565323" y="5239235"/>
                  <a:pt x="5583084" y="5244316"/>
                </a:cubicBezTo>
                <a:close/>
                <a:moveTo>
                  <a:pt x="5521094" y="5203973"/>
                </a:moveTo>
                <a:lnTo>
                  <a:pt x="5521083" y="5204919"/>
                </a:lnTo>
                <a:lnTo>
                  <a:pt x="5535918" y="5214311"/>
                </a:lnTo>
                <a:lnTo>
                  <a:pt x="5543056" y="5215523"/>
                </a:lnTo>
                <a:lnTo>
                  <a:pt x="5542501" y="5204373"/>
                </a:lnTo>
                <a:lnTo>
                  <a:pt x="5539031" y="5205608"/>
                </a:lnTo>
                <a:close/>
                <a:moveTo>
                  <a:pt x="5580015" y="5201758"/>
                </a:moveTo>
                <a:cubicBezTo>
                  <a:pt x="5588928" y="5206728"/>
                  <a:pt x="5593384" y="5226440"/>
                  <a:pt x="5598355" y="5211356"/>
                </a:cubicBezTo>
                <a:cubicBezTo>
                  <a:pt x="5618066" y="5211356"/>
                  <a:pt x="5601097" y="5242551"/>
                  <a:pt x="5605211" y="5255578"/>
                </a:cubicBezTo>
                <a:cubicBezTo>
                  <a:pt x="5595098" y="5251979"/>
                  <a:pt x="5583100" y="5238438"/>
                  <a:pt x="5597155" y="5237581"/>
                </a:cubicBezTo>
                <a:cubicBezTo>
                  <a:pt x="5594070" y="5223697"/>
                  <a:pt x="5569216" y="5228839"/>
                  <a:pt x="5580015" y="5201758"/>
                </a:cubicBezTo>
                <a:close/>
                <a:moveTo>
                  <a:pt x="309554" y="5172790"/>
                </a:moveTo>
                <a:cubicBezTo>
                  <a:pt x="319838" y="5201243"/>
                  <a:pt x="320009" y="5256434"/>
                  <a:pt x="332350" y="5302027"/>
                </a:cubicBezTo>
                <a:cubicBezTo>
                  <a:pt x="339035" y="5274774"/>
                  <a:pt x="342806" y="5192844"/>
                  <a:pt x="309554" y="5172790"/>
                </a:cubicBezTo>
                <a:close/>
                <a:moveTo>
                  <a:pt x="5622007" y="5147765"/>
                </a:moveTo>
                <a:cubicBezTo>
                  <a:pt x="5628183" y="5152991"/>
                  <a:pt x="5636255" y="5155412"/>
                  <a:pt x="5644288" y="5154450"/>
                </a:cubicBezTo>
                <a:cubicBezTo>
                  <a:pt x="5640215" y="5163039"/>
                  <a:pt x="5638783" y="5172643"/>
                  <a:pt x="5640176" y="5182046"/>
                </a:cubicBezTo>
                <a:cubicBezTo>
                  <a:pt x="5643604" y="5194044"/>
                  <a:pt x="5658686" y="5187531"/>
                  <a:pt x="5669657" y="5187874"/>
                </a:cubicBezTo>
                <a:cubicBezTo>
                  <a:pt x="5659544" y="5170733"/>
                  <a:pt x="5659716" y="5169705"/>
                  <a:pt x="5675656" y="5178104"/>
                </a:cubicBezTo>
                <a:cubicBezTo>
                  <a:pt x="5681141" y="5195415"/>
                  <a:pt x="5646346" y="5211356"/>
                  <a:pt x="5641033" y="5190959"/>
                </a:cubicBezTo>
                <a:cubicBezTo>
                  <a:pt x="5630406" y="5201414"/>
                  <a:pt x="5637605" y="5229867"/>
                  <a:pt x="5632806" y="5246322"/>
                </a:cubicBezTo>
                <a:cubicBezTo>
                  <a:pt x="5608809" y="5206385"/>
                  <a:pt x="5638119" y="5182903"/>
                  <a:pt x="5622007" y="5147765"/>
                </a:cubicBezTo>
                <a:close/>
                <a:moveTo>
                  <a:pt x="5539220" y="5138510"/>
                </a:moveTo>
                <a:lnTo>
                  <a:pt x="5534279" y="5146889"/>
                </a:lnTo>
                <a:lnTo>
                  <a:pt x="5536904" y="5146500"/>
                </a:lnTo>
                <a:lnTo>
                  <a:pt x="5539405" y="5142234"/>
                </a:lnTo>
                <a:close/>
                <a:moveTo>
                  <a:pt x="5761142" y="5064405"/>
                </a:moveTo>
                <a:cubicBezTo>
                  <a:pt x="5769391" y="5072413"/>
                  <a:pt x="5775671" y="5164949"/>
                  <a:pt x="5745076" y="5155650"/>
                </a:cubicBezTo>
                <a:lnTo>
                  <a:pt x="5745076" y="5154793"/>
                </a:lnTo>
                <a:cubicBezTo>
                  <a:pt x="5762216" y="5138681"/>
                  <a:pt x="5754331" y="5096516"/>
                  <a:pt x="5757588" y="5066692"/>
                </a:cubicBezTo>
                <a:cubicBezTo>
                  <a:pt x="5758745" y="5063843"/>
                  <a:pt x="5759964" y="5063262"/>
                  <a:pt x="5761142" y="5064405"/>
                </a:cubicBezTo>
                <a:close/>
                <a:moveTo>
                  <a:pt x="249905" y="4997102"/>
                </a:moveTo>
                <a:cubicBezTo>
                  <a:pt x="256419" y="5025898"/>
                  <a:pt x="238421" y="5033268"/>
                  <a:pt x="240135" y="5057779"/>
                </a:cubicBezTo>
                <a:cubicBezTo>
                  <a:pt x="227623" y="5053836"/>
                  <a:pt x="219224" y="4988532"/>
                  <a:pt x="249905" y="4997102"/>
                </a:cubicBezTo>
                <a:close/>
                <a:moveTo>
                  <a:pt x="5631025" y="4986944"/>
                </a:moveTo>
                <a:cubicBezTo>
                  <a:pt x="5653449" y="4985747"/>
                  <a:pt x="5684141" y="5001688"/>
                  <a:pt x="5699310" y="5011843"/>
                </a:cubicBezTo>
                <a:cubicBezTo>
                  <a:pt x="5680456" y="5031554"/>
                  <a:pt x="5637262" y="5000016"/>
                  <a:pt x="5612237" y="4994703"/>
                </a:cubicBezTo>
                <a:cubicBezTo>
                  <a:pt x="5616994" y="4989646"/>
                  <a:pt x="5623550" y="4987343"/>
                  <a:pt x="5631025" y="4986944"/>
                </a:cubicBezTo>
                <a:close/>
                <a:moveTo>
                  <a:pt x="304240" y="4966764"/>
                </a:moveTo>
                <a:cubicBezTo>
                  <a:pt x="313153" y="4973106"/>
                  <a:pt x="327379" y="5038582"/>
                  <a:pt x="329950" y="5074233"/>
                </a:cubicBezTo>
                <a:cubicBezTo>
                  <a:pt x="309039" y="5069777"/>
                  <a:pt x="314010" y="4976705"/>
                  <a:pt x="294642" y="5020241"/>
                </a:cubicBezTo>
                <a:cubicBezTo>
                  <a:pt x="262418" y="5001559"/>
                  <a:pt x="321552" y="4997959"/>
                  <a:pt x="304240" y="4966764"/>
                </a:cubicBezTo>
                <a:close/>
                <a:moveTo>
                  <a:pt x="5554438" y="4869886"/>
                </a:moveTo>
                <a:lnTo>
                  <a:pt x="5556874" y="4878492"/>
                </a:lnTo>
                <a:cubicBezTo>
                  <a:pt x="5558717" y="4885863"/>
                  <a:pt x="5560902" y="4889644"/>
                  <a:pt x="5563382" y="4891431"/>
                </a:cubicBezTo>
                <a:lnTo>
                  <a:pt x="5564540" y="4891566"/>
                </a:lnTo>
                <a:lnTo>
                  <a:pt x="5565277" y="4889931"/>
                </a:lnTo>
                <a:cubicBezTo>
                  <a:pt x="5567864" y="4883193"/>
                  <a:pt x="5569642" y="4876862"/>
                  <a:pt x="5569385" y="4872491"/>
                </a:cubicBezTo>
                <a:close/>
                <a:moveTo>
                  <a:pt x="5592123" y="4633558"/>
                </a:moveTo>
                <a:cubicBezTo>
                  <a:pt x="5599437" y="4637870"/>
                  <a:pt x="5563067" y="4705697"/>
                  <a:pt x="5586014" y="4713946"/>
                </a:cubicBezTo>
                <a:cubicBezTo>
                  <a:pt x="5554990" y="4732457"/>
                  <a:pt x="5573673" y="4652069"/>
                  <a:pt x="5586014" y="4635272"/>
                </a:cubicBezTo>
                <a:lnTo>
                  <a:pt x="5586014" y="4635958"/>
                </a:lnTo>
                <a:cubicBezTo>
                  <a:pt x="5589142" y="4633622"/>
                  <a:pt x="5591078" y="4632942"/>
                  <a:pt x="5592123" y="4633558"/>
                </a:cubicBezTo>
                <a:close/>
                <a:moveTo>
                  <a:pt x="5640348" y="4548885"/>
                </a:moveTo>
                <a:lnTo>
                  <a:pt x="5641205" y="4548885"/>
                </a:lnTo>
                <a:cubicBezTo>
                  <a:pt x="5671887" y="4566025"/>
                  <a:pt x="5625608" y="4579223"/>
                  <a:pt x="5632121" y="4600306"/>
                </a:cubicBezTo>
                <a:cubicBezTo>
                  <a:pt x="5612581" y="4601506"/>
                  <a:pt x="5628007" y="4569453"/>
                  <a:pt x="5623208" y="4556770"/>
                </a:cubicBezTo>
                <a:cubicBezTo>
                  <a:pt x="5632807" y="4558998"/>
                  <a:pt x="5639149" y="4555570"/>
                  <a:pt x="5640348" y="4548885"/>
                </a:cubicBezTo>
                <a:close/>
                <a:moveTo>
                  <a:pt x="5639149" y="4298294"/>
                </a:moveTo>
                <a:cubicBezTo>
                  <a:pt x="5659546" y="4335489"/>
                  <a:pt x="5625608" y="4408335"/>
                  <a:pt x="5622008" y="4427703"/>
                </a:cubicBezTo>
                <a:cubicBezTo>
                  <a:pt x="5610696" y="4394451"/>
                  <a:pt x="5642405" y="4331032"/>
                  <a:pt x="5639149" y="4298294"/>
                </a:cubicBezTo>
                <a:close/>
                <a:moveTo>
                  <a:pt x="5628693" y="4229733"/>
                </a:moveTo>
                <a:lnTo>
                  <a:pt x="5629207" y="4229733"/>
                </a:lnTo>
                <a:cubicBezTo>
                  <a:pt x="5645491" y="4205737"/>
                  <a:pt x="5617723" y="4394966"/>
                  <a:pt x="5612067" y="4324519"/>
                </a:cubicBezTo>
                <a:cubicBezTo>
                  <a:pt x="5623551" y="4298294"/>
                  <a:pt x="5617209" y="4255787"/>
                  <a:pt x="5628693" y="4229733"/>
                </a:cubicBezTo>
                <a:close/>
                <a:moveTo>
                  <a:pt x="225052" y="4134090"/>
                </a:moveTo>
                <a:cubicBezTo>
                  <a:pt x="247163" y="4165628"/>
                  <a:pt x="231908" y="4233503"/>
                  <a:pt x="239107" y="4278411"/>
                </a:cubicBezTo>
                <a:cubicBezTo>
                  <a:pt x="217339" y="4247216"/>
                  <a:pt x="232594" y="4179683"/>
                  <a:pt x="225052" y="4134090"/>
                </a:cubicBezTo>
                <a:close/>
                <a:moveTo>
                  <a:pt x="5571959" y="4118836"/>
                </a:moveTo>
                <a:cubicBezTo>
                  <a:pt x="5587728" y="4132719"/>
                  <a:pt x="5592870" y="4157401"/>
                  <a:pt x="5591842" y="4187397"/>
                </a:cubicBezTo>
                <a:lnTo>
                  <a:pt x="5591499" y="4187397"/>
                </a:lnTo>
                <a:cubicBezTo>
                  <a:pt x="5570416" y="4178998"/>
                  <a:pt x="5572130" y="4148317"/>
                  <a:pt x="5571959" y="4118836"/>
                </a:cubicBezTo>
                <a:close/>
                <a:moveTo>
                  <a:pt x="5487629" y="3985142"/>
                </a:moveTo>
                <a:cubicBezTo>
                  <a:pt x="5494828" y="4011538"/>
                  <a:pt x="5494656" y="4001254"/>
                  <a:pt x="5488829" y="4027650"/>
                </a:cubicBezTo>
                <a:lnTo>
                  <a:pt x="5488657" y="4027650"/>
                </a:lnTo>
                <a:cubicBezTo>
                  <a:pt x="5503569" y="4061930"/>
                  <a:pt x="5507340" y="4117293"/>
                  <a:pt x="5506997" y="4035534"/>
                </a:cubicBezTo>
                <a:cubicBezTo>
                  <a:pt x="5489857" y="4024907"/>
                  <a:pt x="5524137" y="3990112"/>
                  <a:pt x="5487629" y="3985142"/>
                </a:cubicBezTo>
                <a:close/>
                <a:moveTo>
                  <a:pt x="5677200" y="3953946"/>
                </a:moveTo>
                <a:cubicBezTo>
                  <a:pt x="5696397" y="3960117"/>
                  <a:pt x="5683713" y="4075642"/>
                  <a:pt x="5690569" y="4125349"/>
                </a:cubicBezTo>
                <a:cubicBezTo>
                  <a:pt x="5654061" y="4088326"/>
                  <a:pt x="5691769" y="4020622"/>
                  <a:pt x="5677200" y="3953946"/>
                </a:cubicBezTo>
                <a:close/>
                <a:moveTo>
                  <a:pt x="176544" y="3912638"/>
                </a:moveTo>
                <a:cubicBezTo>
                  <a:pt x="179886" y="3924419"/>
                  <a:pt x="182237" y="3936459"/>
                  <a:pt x="183571" y="3948633"/>
                </a:cubicBezTo>
                <a:lnTo>
                  <a:pt x="189570" y="3996111"/>
                </a:lnTo>
                <a:cubicBezTo>
                  <a:pt x="193934" y="4033600"/>
                  <a:pt x="203871" y="4070228"/>
                  <a:pt x="219052" y="4104781"/>
                </a:cubicBezTo>
                <a:cubicBezTo>
                  <a:pt x="201911" y="4095354"/>
                  <a:pt x="189742" y="4068786"/>
                  <a:pt x="179629" y="4038276"/>
                </a:cubicBezTo>
                <a:cubicBezTo>
                  <a:pt x="169515" y="4007767"/>
                  <a:pt x="162489" y="3980685"/>
                  <a:pt x="152547" y="3957717"/>
                </a:cubicBezTo>
                <a:cubicBezTo>
                  <a:pt x="151519" y="3929607"/>
                  <a:pt x="181343" y="3945205"/>
                  <a:pt x="176544" y="3912638"/>
                </a:cubicBezTo>
                <a:close/>
                <a:moveTo>
                  <a:pt x="5459428" y="3800188"/>
                </a:moveTo>
                <a:cubicBezTo>
                  <a:pt x="5453370" y="3809572"/>
                  <a:pt x="5446878" y="3898883"/>
                  <a:pt x="5458319" y="3909039"/>
                </a:cubicBezTo>
                <a:cubicBezTo>
                  <a:pt x="5428838" y="3955318"/>
                  <a:pt x="5465861" y="3964573"/>
                  <a:pt x="5462261" y="4044790"/>
                </a:cubicBezTo>
                <a:cubicBezTo>
                  <a:pt x="5436208" y="4048218"/>
                  <a:pt x="5457290" y="4067758"/>
                  <a:pt x="5436208" y="4087812"/>
                </a:cubicBezTo>
                <a:cubicBezTo>
                  <a:pt x="5448549" y="4090726"/>
                  <a:pt x="5456433" y="4132377"/>
                  <a:pt x="5483002" y="4163400"/>
                </a:cubicBezTo>
                <a:cubicBezTo>
                  <a:pt x="5451464" y="4164772"/>
                  <a:pt x="5472717" y="4207280"/>
                  <a:pt x="5492942" y="4222877"/>
                </a:cubicBezTo>
                <a:cubicBezTo>
                  <a:pt x="5458662" y="4227848"/>
                  <a:pt x="5477173" y="4315435"/>
                  <a:pt x="5485743" y="4334118"/>
                </a:cubicBezTo>
                <a:cubicBezTo>
                  <a:pt x="5474088" y="4334118"/>
                  <a:pt x="5473059" y="4323319"/>
                  <a:pt x="5458490" y="4325890"/>
                </a:cubicBezTo>
                <a:cubicBezTo>
                  <a:pt x="5480773" y="4355029"/>
                  <a:pt x="5472374" y="4353657"/>
                  <a:pt x="5450092" y="4377311"/>
                </a:cubicBezTo>
                <a:cubicBezTo>
                  <a:pt x="5469561" y="4411092"/>
                  <a:pt x="5473076" y="4451759"/>
                  <a:pt x="5459690" y="4488380"/>
                </a:cubicBezTo>
                <a:cubicBezTo>
                  <a:pt x="5470317" y="4489751"/>
                  <a:pt x="5485400" y="4486837"/>
                  <a:pt x="5486943" y="4496950"/>
                </a:cubicBezTo>
                <a:cubicBezTo>
                  <a:pt x="5465175" y="4513405"/>
                  <a:pt x="5504769" y="4528317"/>
                  <a:pt x="5460033" y="4514433"/>
                </a:cubicBezTo>
                <a:lnTo>
                  <a:pt x="5459861" y="4514433"/>
                </a:lnTo>
                <a:cubicBezTo>
                  <a:pt x="5480944" y="4561569"/>
                  <a:pt x="5463461" y="4607848"/>
                  <a:pt x="5486600" y="4651555"/>
                </a:cubicBezTo>
                <a:cubicBezTo>
                  <a:pt x="5481972" y="4572539"/>
                  <a:pt x="5530308" y="4457356"/>
                  <a:pt x="5477345" y="4402679"/>
                </a:cubicBezTo>
                <a:cubicBezTo>
                  <a:pt x="5508883" y="4310293"/>
                  <a:pt x="5505455" y="4212250"/>
                  <a:pt x="5499455" y="4095011"/>
                </a:cubicBezTo>
                <a:cubicBezTo>
                  <a:pt x="5471345" y="4099639"/>
                  <a:pt x="5473574" y="4074271"/>
                  <a:pt x="5462604" y="4061930"/>
                </a:cubicBezTo>
                <a:cubicBezTo>
                  <a:pt x="5485229" y="4031078"/>
                  <a:pt x="5477345" y="4010509"/>
                  <a:pt x="5469460" y="3976229"/>
                </a:cubicBezTo>
                <a:cubicBezTo>
                  <a:pt x="5508026" y="3969373"/>
                  <a:pt x="5475459" y="3898926"/>
                  <a:pt x="5483858" y="3865503"/>
                </a:cubicBezTo>
                <a:cubicBezTo>
                  <a:pt x="5477002" y="3863960"/>
                  <a:pt x="5466718" y="3865503"/>
                  <a:pt x="5465689" y="3857618"/>
                </a:cubicBezTo>
                <a:cubicBezTo>
                  <a:pt x="5480087" y="3840478"/>
                  <a:pt x="5464489" y="3846991"/>
                  <a:pt x="5464661" y="3823338"/>
                </a:cubicBezTo>
                <a:cubicBezTo>
                  <a:pt x="5463418" y="3802812"/>
                  <a:pt x="5461447" y="3797059"/>
                  <a:pt x="5459428" y="3800188"/>
                </a:cubicBezTo>
                <a:close/>
                <a:moveTo>
                  <a:pt x="5525336" y="3763347"/>
                </a:moveTo>
                <a:cubicBezTo>
                  <a:pt x="5552589" y="3800884"/>
                  <a:pt x="5533050" y="3831908"/>
                  <a:pt x="5546590" y="3855904"/>
                </a:cubicBezTo>
                <a:cubicBezTo>
                  <a:pt x="5548477" y="3821281"/>
                  <a:pt x="5573844" y="3763518"/>
                  <a:pt x="5525680" y="3763347"/>
                </a:cubicBezTo>
                <a:close/>
                <a:moveTo>
                  <a:pt x="537862" y="3421569"/>
                </a:moveTo>
                <a:cubicBezTo>
                  <a:pt x="550717" y="3443509"/>
                  <a:pt x="547460" y="3528524"/>
                  <a:pt x="561687" y="3544465"/>
                </a:cubicBezTo>
                <a:lnTo>
                  <a:pt x="561687" y="3544808"/>
                </a:lnTo>
                <a:cubicBezTo>
                  <a:pt x="563229" y="3538294"/>
                  <a:pt x="568714" y="3534866"/>
                  <a:pt x="578827" y="3535723"/>
                </a:cubicBezTo>
                <a:cubicBezTo>
                  <a:pt x="544547" y="3518583"/>
                  <a:pt x="573171" y="3437852"/>
                  <a:pt x="537862" y="3421569"/>
                </a:cubicBezTo>
                <a:close/>
                <a:moveTo>
                  <a:pt x="450220" y="3363426"/>
                </a:moveTo>
                <a:lnTo>
                  <a:pt x="439814" y="3375309"/>
                </a:lnTo>
                <a:cubicBezTo>
                  <a:pt x="434379" y="3393718"/>
                  <a:pt x="440088" y="3421767"/>
                  <a:pt x="448706" y="3434533"/>
                </a:cubicBezTo>
                <a:lnTo>
                  <a:pt x="457534" y="3440950"/>
                </a:lnTo>
                <a:lnTo>
                  <a:pt x="456102" y="3435796"/>
                </a:lnTo>
                <a:lnTo>
                  <a:pt x="456444" y="3435111"/>
                </a:lnTo>
                <a:lnTo>
                  <a:pt x="459077" y="3437185"/>
                </a:lnTo>
                <a:lnTo>
                  <a:pt x="461891" y="3426605"/>
                </a:lnTo>
                <a:cubicBezTo>
                  <a:pt x="462108" y="3413129"/>
                  <a:pt x="453089" y="3402287"/>
                  <a:pt x="451215" y="3385385"/>
                </a:cubicBezTo>
                <a:lnTo>
                  <a:pt x="453785" y="3363611"/>
                </a:lnTo>
                <a:lnTo>
                  <a:pt x="451474" y="3364150"/>
                </a:lnTo>
                <a:close/>
                <a:moveTo>
                  <a:pt x="5516424" y="3346153"/>
                </a:moveTo>
                <a:cubicBezTo>
                  <a:pt x="5503569" y="3366378"/>
                  <a:pt x="5503741" y="3516013"/>
                  <a:pt x="5530994" y="3469905"/>
                </a:cubicBezTo>
                <a:cubicBezTo>
                  <a:pt x="5525851" y="3524412"/>
                  <a:pt x="5482144" y="3572747"/>
                  <a:pt x="5528594" y="3611313"/>
                </a:cubicBezTo>
                <a:cubicBezTo>
                  <a:pt x="5540078" y="3591601"/>
                  <a:pt x="5503912" y="3580632"/>
                  <a:pt x="5527051" y="3577032"/>
                </a:cubicBezTo>
                <a:cubicBezTo>
                  <a:pt x="5546934" y="3569490"/>
                  <a:pt x="5529965" y="3642508"/>
                  <a:pt x="5546420" y="3609941"/>
                </a:cubicBezTo>
                <a:cubicBezTo>
                  <a:pt x="5544363" y="3589030"/>
                  <a:pt x="5543506" y="3569319"/>
                  <a:pt x="5553276" y="3558521"/>
                </a:cubicBezTo>
                <a:cubicBezTo>
                  <a:pt x="5540078" y="3558863"/>
                  <a:pt x="5520538" y="3564006"/>
                  <a:pt x="5517281" y="3552864"/>
                </a:cubicBezTo>
                <a:lnTo>
                  <a:pt x="5516939" y="3552864"/>
                </a:lnTo>
                <a:cubicBezTo>
                  <a:pt x="5518653" y="3546351"/>
                  <a:pt x="5516939" y="3535724"/>
                  <a:pt x="5525166" y="3535724"/>
                </a:cubicBezTo>
                <a:cubicBezTo>
                  <a:pt x="5527394" y="3541895"/>
                  <a:pt x="5526023" y="3552864"/>
                  <a:pt x="5534936" y="3551836"/>
                </a:cubicBezTo>
                <a:cubicBezTo>
                  <a:pt x="5563973" y="3484560"/>
                  <a:pt x="5557006" y="3407163"/>
                  <a:pt x="5516424" y="3346153"/>
                </a:cubicBezTo>
                <a:close/>
                <a:moveTo>
                  <a:pt x="576085" y="3245712"/>
                </a:moveTo>
                <a:lnTo>
                  <a:pt x="576085" y="3246053"/>
                </a:lnTo>
                <a:cubicBezTo>
                  <a:pt x="584826" y="3294903"/>
                  <a:pt x="568543" y="3329869"/>
                  <a:pt x="598196" y="3344438"/>
                </a:cubicBezTo>
                <a:cubicBezTo>
                  <a:pt x="583969" y="3302104"/>
                  <a:pt x="606080" y="3274507"/>
                  <a:pt x="576085" y="3245712"/>
                </a:cubicBezTo>
                <a:close/>
                <a:moveTo>
                  <a:pt x="5557561" y="3244856"/>
                </a:moveTo>
                <a:cubicBezTo>
                  <a:pt x="5588585" y="3244856"/>
                  <a:pt x="5588071" y="3277592"/>
                  <a:pt x="5604868" y="3292504"/>
                </a:cubicBezTo>
                <a:cubicBezTo>
                  <a:pt x="5582929" y="3307930"/>
                  <a:pt x="5599212" y="3306387"/>
                  <a:pt x="5587728" y="3326784"/>
                </a:cubicBezTo>
                <a:cubicBezTo>
                  <a:pt x="5576000" y="3329094"/>
                  <a:pt x="5564301" y="3322669"/>
                  <a:pt x="5559961" y="3311530"/>
                </a:cubicBezTo>
                <a:cubicBezTo>
                  <a:pt x="5564246" y="3297989"/>
                  <a:pt x="5569559" y="3309987"/>
                  <a:pt x="5569559" y="3318900"/>
                </a:cubicBezTo>
                <a:lnTo>
                  <a:pt x="5570073" y="3318900"/>
                </a:lnTo>
                <a:cubicBezTo>
                  <a:pt x="5600583" y="3293189"/>
                  <a:pt x="5556190" y="3269708"/>
                  <a:pt x="5557561" y="3244856"/>
                </a:cubicBezTo>
                <a:close/>
                <a:moveTo>
                  <a:pt x="530492" y="3230627"/>
                </a:moveTo>
                <a:cubicBezTo>
                  <a:pt x="499296" y="3242111"/>
                  <a:pt x="513180" y="3291646"/>
                  <a:pt x="507181" y="3323185"/>
                </a:cubicBezTo>
                <a:lnTo>
                  <a:pt x="507352" y="3322670"/>
                </a:lnTo>
                <a:cubicBezTo>
                  <a:pt x="538376" y="3311700"/>
                  <a:pt x="524492" y="3262681"/>
                  <a:pt x="530492" y="3230627"/>
                </a:cubicBezTo>
                <a:close/>
                <a:moveTo>
                  <a:pt x="498953" y="3124359"/>
                </a:moveTo>
                <a:cubicBezTo>
                  <a:pt x="468615" y="3124359"/>
                  <a:pt x="481813" y="3163266"/>
                  <a:pt x="464673" y="3175781"/>
                </a:cubicBezTo>
                <a:cubicBezTo>
                  <a:pt x="488673" y="3183959"/>
                  <a:pt x="508734" y="3200837"/>
                  <a:pt x="520893" y="3223088"/>
                </a:cubicBezTo>
                <a:cubicBezTo>
                  <a:pt x="542661" y="3197204"/>
                  <a:pt x="509066" y="3174239"/>
                  <a:pt x="526892" y="3148185"/>
                </a:cubicBezTo>
                <a:cubicBezTo>
                  <a:pt x="494326" y="3136700"/>
                  <a:pt x="522607" y="3176638"/>
                  <a:pt x="500839" y="3174239"/>
                </a:cubicBezTo>
                <a:cubicBezTo>
                  <a:pt x="460559" y="3154526"/>
                  <a:pt x="517465" y="3176293"/>
                  <a:pt x="498782" y="3124875"/>
                </a:cubicBezTo>
                <a:close/>
                <a:moveTo>
                  <a:pt x="434849" y="3102592"/>
                </a:moveTo>
                <a:cubicBezTo>
                  <a:pt x="427593" y="3123965"/>
                  <a:pt x="425422" y="3146737"/>
                  <a:pt x="428507" y="3169096"/>
                </a:cubicBezTo>
                <a:cubicBezTo>
                  <a:pt x="459874" y="3176293"/>
                  <a:pt x="447361" y="3106192"/>
                  <a:pt x="434849" y="3102592"/>
                </a:cubicBezTo>
                <a:close/>
                <a:moveTo>
                  <a:pt x="569057" y="3080479"/>
                </a:moveTo>
                <a:cubicBezTo>
                  <a:pt x="581912" y="3090421"/>
                  <a:pt x="586197" y="3129158"/>
                  <a:pt x="562201" y="3130359"/>
                </a:cubicBezTo>
                <a:cubicBezTo>
                  <a:pt x="562201" y="3109618"/>
                  <a:pt x="578313" y="3103792"/>
                  <a:pt x="551746" y="3097793"/>
                </a:cubicBezTo>
                <a:cubicBezTo>
                  <a:pt x="562201" y="3154870"/>
                  <a:pt x="523978" y="3192747"/>
                  <a:pt x="566315" y="3229600"/>
                </a:cubicBezTo>
                <a:cubicBezTo>
                  <a:pt x="566315" y="3210061"/>
                  <a:pt x="549174" y="3205948"/>
                  <a:pt x="555345" y="3180409"/>
                </a:cubicBezTo>
                <a:cubicBezTo>
                  <a:pt x="588083" y="3166867"/>
                  <a:pt x="570086" y="3162069"/>
                  <a:pt x="591511" y="3187092"/>
                </a:cubicBezTo>
                <a:cubicBezTo>
                  <a:pt x="591511" y="3151441"/>
                  <a:pt x="592711" y="3084423"/>
                  <a:pt x="569057" y="3080479"/>
                </a:cubicBezTo>
                <a:close/>
                <a:moveTo>
                  <a:pt x="5566645" y="3045688"/>
                </a:moveTo>
                <a:cubicBezTo>
                  <a:pt x="5601097" y="3039173"/>
                  <a:pt x="5578472" y="3090595"/>
                  <a:pt x="5587728" y="3110991"/>
                </a:cubicBezTo>
                <a:cubicBezTo>
                  <a:pt x="5559618" y="3110991"/>
                  <a:pt x="5570588" y="3070541"/>
                  <a:pt x="5566645" y="3045688"/>
                </a:cubicBezTo>
                <a:close/>
                <a:moveTo>
                  <a:pt x="367488" y="3006091"/>
                </a:moveTo>
                <a:lnTo>
                  <a:pt x="367668" y="3006193"/>
                </a:lnTo>
                <a:lnTo>
                  <a:pt x="369218" y="3023873"/>
                </a:lnTo>
                <a:cubicBezTo>
                  <a:pt x="368591" y="3043886"/>
                  <a:pt x="364060" y="3067924"/>
                  <a:pt x="379486" y="3071909"/>
                </a:cubicBezTo>
                <a:cubicBezTo>
                  <a:pt x="370616" y="3047870"/>
                  <a:pt x="388838" y="3026916"/>
                  <a:pt x="383101" y="3014905"/>
                </a:cubicBezTo>
                <a:lnTo>
                  <a:pt x="367668" y="3006193"/>
                </a:lnTo>
                <a:lnTo>
                  <a:pt x="367659" y="3006091"/>
                </a:lnTo>
                <a:close/>
                <a:moveTo>
                  <a:pt x="491311" y="2996992"/>
                </a:moveTo>
                <a:lnTo>
                  <a:pt x="489632" y="3004654"/>
                </a:lnTo>
                <a:lnTo>
                  <a:pt x="483513" y="3020064"/>
                </a:lnTo>
                <a:lnTo>
                  <a:pt x="485584" y="3026317"/>
                </a:lnTo>
                <a:cubicBezTo>
                  <a:pt x="490983" y="3018647"/>
                  <a:pt x="492280" y="3009563"/>
                  <a:pt x="491741" y="2999742"/>
                </a:cubicBezTo>
                <a:close/>
                <a:moveTo>
                  <a:pt x="5527051" y="2989980"/>
                </a:moveTo>
                <a:cubicBezTo>
                  <a:pt x="5536307" y="2993579"/>
                  <a:pt x="5541792" y="3011749"/>
                  <a:pt x="5545391" y="2996836"/>
                </a:cubicBezTo>
                <a:lnTo>
                  <a:pt x="5545391" y="2997522"/>
                </a:lnTo>
                <a:cubicBezTo>
                  <a:pt x="5565788" y="3000265"/>
                  <a:pt x="5550876" y="3038145"/>
                  <a:pt x="5557218" y="3054943"/>
                </a:cubicBezTo>
                <a:cubicBezTo>
                  <a:pt x="5540078" y="3039858"/>
                  <a:pt x="5536136" y="3012777"/>
                  <a:pt x="5527051" y="2989980"/>
                </a:cubicBezTo>
                <a:close/>
                <a:moveTo>
                  <a:pt x="554831" y="2956899"/>
                </a:moveTo>
                <a:cubicBezTo>
                  <a:pt x="568543" y="2980038"/>
                  <a:pt x="532206" y="2999749"/>
                  <a:pt x="556888" y="3006435"/>
                </a:cubicBezTo>
                <a:cubicBezTo>
                  <a:pt x="575913" y="2992036"/>
                  <a:pt x="563058" y="3063168"/>
                  <a:pt x="577456" y="3063511"/>
                </a:cubicBezTo>
                <a:cubicBezTo>
                  <a:pt x="578827" y="3053398"/>
                  <a:pt x="587226" y="3058026"/>
                  <a:pt x="595453" y="3063511"/>
                </a:cubicBezTo>
                <a:cubicBezTo>
                  <a:pt x="576427" y="3033002"/>
                  <a:pt x="599910" y="2960327"/>
                  <a:pt x="554831" y="2956899"/>
                </a:cubicBezTo>
                <a:close/>
                <a:moveTo>
                  <a:pt x="636247" y="2953471"/>
                </a:moveTo>
                <a:cubicBezTo>
                  <a:pt x="621335" y="2996321"/>
                  <a:pt x="636247" y="3073452"/>
                  <a:pt x="601966" y="3012776"/>
                </a:cubicBezTo>
                <a:cubicBezTo>
                  <a:pt x="598030" y="3050130"/>
                  <a:pt x="606073" y="3087766"/>
                  <a:pt x="624934" y="3120247"/>
                </a:cubicBezTo>
                <a:cubicBezTo>
                  <a:pt x="651159" y="3104649"/>
                  <a:pt x="609851" y="3068824"/>
                  <a:pt x="631448" y="3061968"/>
                </a:cubicBezTo>
                <a:cubicBezTo>
                  <a:pt x="672413" y="3124703"/>
                  <a:pt x="627163" y="3256851"/>
                  <a:pt x="652530" y="3350780"/>
                </a:cubicBezTo>
                <a:cubicBezTo>
                  <a:pt x="695038" y="3356265"/>
                  <a:pt x="639332" y="3329869"/>
                  <a:pt x="669670" y="3325241"/>
                </a:cubicBezTo>
                <a:cubicBezTo>
                  <a:pt x="688011" y="3367920"/>
                  <a:pt x="676184" y="3372548"/>
                  <a:pt x="654758" y="3399801"/>
                </a:cubicBezTo>
                <a:cubicBezTo>
                  <a:pt x="671899" y="3400829"/>
                  <a:pt x="674298" y="3389517"/>
                  <a:pt x="690410" y="3390031"/>
                </a:cubicBezTo>
                <a:cubicBezTo>
                  <a:pt x="646874" y="3246053"/>
                  <a:pt x="671556" y="3109277"/>
                  <a:pt x="673270" y="2976610"/>
                </a:cubicBezTo>
                <a:cubicBezTo>
                  <a:pt x="648245" y="2972153"/>
                  <a:pt x="652702" y="2976610"/>
                  <a:pt x="636247" y="2953471"/>
                </a:cubicBezTo>
                <a:close/>
                <a:moveTo>
                  <a:pt x="5536141" y="2925442"/>
                </a:moveTo>
                <a:cubicBezTo>
                  <a:pt x="5546248" y="2931338"/>
                  <a:pt x="5550619" y="2967270"/>
                  <a:pt x="5553447" y="2979867"/>
                </a:cubicBezTo>
                <a:cubicBezTo>
                  <a:pt x="5522252" y="2985181"/>
                  <a:pt x="5546077" y="2935302"/>
                  <a:pt x="5523966" y="2931532"/>
                </a:cubicBezTo>
                <a:cubicBezTo>
                  <a:pt x="5528765" y="2924848"/>
                  <a:pt x="5532772" y="2923476"/>
                  <a:pt x="5536141" y="2925442"/>
                </a:cubicBezTo>
                <a:close/>
                <a:moveTo>
                  <a:pt x="423365" y="2838117"/>
                </a:moveTo>
                <a:lnTo>
                  <a:pt x="423365" y="2838288"/>
                </a:lnTo>
                <a:cubicBezTo>
                  <a:pt x="427821" y="2871197"/>
                  <a:pt x="426450" y="2899308"/>
                  <a:pt x="408624" y="2913533"/>
                </a:cubicBezTo>
                <a:cubicBezTo>
                  <a:pt x="447704" y="2906164"/>
                  <a:pt x="408624" y="2976096"/>
                  <a:pt x="455931" y="2961184"/>
                </a:cubicBezTo>
                <a:cubicBezTo>
                  <a:pt x="441705" y="2945500"/>
                  <a:pt x="444233" y="2921632"/>
                  <a:pt x="444983" y="2898236"/>
                </a:cubicBezTo>
                <a:lnTo>
                  <a:pt x="444200" y="2887794"/>
                </a:lnTo>
                <a:lnTo>
                  <a:pt x="431229" y="2865217"/>
                </a:lnTo>
                <a:lnTo>
                  <a:pt x="426688" y="2841291"/>
                </a:lnTo>
                <a:close/>
                <a:moveTo>
                  <a:pt x="511466" y="2785152"/>
                </a:moveTo>
                <a:cubicBezTo>
                  <a:pt x="532377" y="2817548"/>
                  <a:pt x="526549" y="2829032"/>
                  <a:pt x="533063" y="2866912"/>
                </a:cubicBezTo>
                <a:cubicBezTo>
                  <a:pt x="503581" y="2866912"/>
                  <a:pt x="515922" y="2899821"/>
                  <a:pt x="489355" y="2902049"/>
                </a:cubicBezTo>
                <a:cubicBezTo>
                  <a:pt x="467758" y="2866227"/>
                  <a:pt x="499982" y="2824233"/>
                  <a:pt x="466730" y="2795266"/>
                </a:cubicBezTo>
                <a:cubicBezTo>
                  <a:pt x="463387" y="2879082"/>
                  <a:pt x="456767" y="2922886"/>
                  <a:pt x="467839" y="2972740"/>
                </a:cubicBezTo>
                <a:lnTo>
                  <a:pt x="478140" y="3003842"/>
                </a:lnTo>
                <a:lnTo>
                  <a:pt x="483955" y="2989716"/>
                </a:lnTo>
                <a:cubicBezTo>
                  <a:pt x="485990" y="2984397"/>
                  <a:pt x="487511" y="2979137"/>
                  <a:pt x="487468" y="2974038"/>
                </a:cubicBezTo>
                <a:lnTo>
                  <a:pt x="487895" y="2975164"/>
                </a:lnTo>
                <a:lnTo>
                  <a:pt x="486891" y="2968747"/>
                </a:lnTo>
                <a:cubicBezTo>
                  <a:pt x="483013" y="2947514"/>
                  <a:pt x="480871" y="2926046"/>
                  <a:pt x="498611" y="2909762"/>
                </a:cubicBezTo>
                <a:cubicBezTo>
                  <a:pt x="493640" y="2946271"/>
                  <a:pt x="515751" y="2902393"/>
                  <a:pt x="517465" y="2925532"/>
                </a:cubicBezTo>
                <a:cubicBezTo>
                  <a:pt x="500325" y="2945243"/>
                  <a:pt x="516265" y="2983981"/>
                  <a:pt x="529635" y="2999578"/>
                </a:cubicBezTo>
                <a:cubicBezTo>
                  <a:pt x="533920" y="2966155"/>
                  <a:pt x="514208" y="2912162"/>
                  <a:pt x="534091" y="2891765"/>
                </a:cubicBezTo>
                <a:cubicBezTo>
                  <a:pt x="538590" y="2925832"/>
                  <a:pt x="547236" y="2931263"/>
                  <a:pt x="550988" y="2921509"/>
                </a:cubicBezTo>
                <a:lnTo>
                  <a:pt x="552740" y="2907459"/>
                </a:lnTo>
                <a:lnTo>
                  <a:pt x="552774" y="2907534"/>
                </a:lnTo>
                <a:lnTo>
                  <a:pt x="552774" y="2907192"/>
                </a:lnTo>
                <a:lnTo>
                  <a:pt x="552740" y="2907459"/>
                </a:lnTo>
                <a:lnTo>
                  <a:pt x="540848" y="2880796"/>
                </a:lnTo>
                <a:cubicBezTo>
                  <a:pt x="537948" y="2846407"/>
                  <a:pt x="553631" y="2795436"/>
                  <a:pt x="511466" y="2785152"/>
                </a:cubicBezTo>
                <a:close/>
                <a:moveTo>
                  <a:pt x="5210642" y="2770927"/>
                </a:moveTo>
                <a:cubicBezTo>
                  <a:pt x="5229496" y="2803151"/>
                  <a:pt x="5196758" y="2850114"/>
                  <a:pt x="5232753" y="2861085"/>
                </a:cubicBezTo>
                <a:cubicBezTo>
                  <a:pt x="5237038" y="2848744"/>
                  <a:pt x="5220241" y="2818749"/>
                  <a:pt x="5239780" y="2819262"/>
                </a:cubicBezTo>
                <a:cubicBezTo>
                  <a:pt x="5235324" y="2844630"/>
                  <a:pt x="5251264" y="2893308"/>
                  <a:pt x="5269262" y="2867770"/>
                </a:cubicBezTo>
                <a:cubicBezTo>
                  <a:pt x="5257435" y="2867770"/>
                  <a:pt x="5256578" y="2845316"/>
                  <a:pt x="5268062" y="2842916"/>
                </a:cubicBezTo>
                <a:cubicBezTo>
                  <a:pt x="5270290" y="2849258"/>
                  <a:pt x="5269090" y="2860056"/>
                  <a:pt x="5277832" y="2860056"/>
                </a:cubicBezTo>
                <a:cubicBezTo>
                  <a:pt x="5266951" y="2823198"/>
                  <a:pt x="5243080" y="2791533"/>
                  <a:pt x="5210642" y="2770927"/>
                </a:cubicBezTo>
                <a:close/>
                <a:moveTo>
                  <a:pt x="5448377" y="2744531"/>
                </a:moveTo>
                <a:cubicBezTo>
                  <a:pt x="5451120" y="2767842"/>
                  <a:pt x="5443235" y="2801609"/>
                  <a:pt x="5468946" y="2801609"/>
                </a:cubicBezTo>
                <a:cubicBezTo>
                  <a:pt x="5469289" y="2775383"/>
                  <a:pt x="5467060" y="2751730"/>
                  <a:pt x="5448377" y="2744531"/>
                </a:cubicBezTo>
                <a:close/>
                <a:moveTo>
                  <a:pt x="5406499" y="2720751"/>
                </a:moveTo>
                <a:lnTo>
                  <a:pt x="5406727" y="2721221"/>
                </a:lnTo>
                <a:lnTo>
                  <a:pt x="5406212" y="2721221"/>
                </a:lnTo>
                <a:close/>
                <a:moveTo>
                  <a:pt x="661786" y="2712136"/>
                </a:moveTo>
                <a:lnTo>
                  <a:pt x="653313" y="2712539"/>
                </a:lnTo>
                <a:lnTo>
                  <a:pt x="653217" y="2718475"/>
                </a:lnTo>
                <a:lnTo>
                  <a:pt x="649413" y="2712725"/>
                </a:lnTo>
                <a:lnTo>
                  <a:pt x="643789" y="2712993"/>
                </a:lnTo>
                <a:cubicBezTo>
                  <a:pt x="649959" y="2730134"/>
                  <a:pt x="631619" y="2770927"/>
                  <a:pt x="663843" y="2761671"/>
                </a:cubicBezTo>
                <a:close/>
                <a:moveTo>
                  <a:pt x="5333366" y="2707166"/>
                </a:moveTo>
                <a:lnTo>
                  <a:pt x="5333366" y="2707553"/>
                </a:lnTo>
                <a:lnTo>
                  <a:pt x="5333159" y="2707256"/>
                </a:lnTo>
                <a:close/>
                <a:moveTo>
                  <a:pt x="625449" y="2705279"/>
                </a:moveTo>
                <a:cubicBezTo>
                  <a:pt x="610365" y="2746587"/>
                  <a:pt x="618421" y="2804865"/>
                  <a:pt x="639332" y="2820804"/>
                </a:cubicBezTo>
                <a:cubicBezTo>
                  <a:pt x="628886" y="2811513"/>
                  <a:pt x="612950" y="2812195"/>
                  <a:pt x="603338" y="2822346"/>
                </a:cubicBezTo>
                <a:cubicBezTo>
                  <a:pt x="603338" y="2833831"/>
                  <a:pt x="606594" y="2853714"/>
                  <a:pt x="613108" y="2838459"/>
                </a:cubicBezTo>
                <a:cubicBezTo>
                  <a:pt x="614822" y="2831946"/>
                  <a:pt x="613108" y="2822175"/>
                  <a:pt x="621335" y="2821319"/>
                </a:cubicBezTo>
                <a:cubicBezTo>
                  <a:pt x="615679" y="2844973"/>
                  <a:pt x="653044" y="2868969"/>
                  <a:pt x="667442" y="2844115"/>
                </a:cubicBezTo>
                <a:cubicBezTo>
                  <a:pt x="650302" y="2844115"/>
                  <a:pt x="676869" y="2816177"/>
                  <a:pt x="665214" y="2794580"/>
                </a:cubicBezTo>
                <a:cubicBezTo>
                  <a:pt x="613793" y="2800408"/>
                  <a:pt x="646874" y="2703566"/>
                  <a:pt x="625449" y="2705279"/>
                </a:cubicBezTo>
                <a:close/>
                <a:moveTo>
                  <a:pt x="362517" y="2666885"/>
                </a:moveTo>
                <a:cubicBezTo>
                  <a:pt x="369544" y="2703737"/>
                  <a:pt x="340063" y="2732875"/>
                  <a:pt x="374687" y="2749158"/>
                </a:cubicBezTo>
                <a:lnTo>
                  <a:pt x="375029" y="2749158"/>
                </a:lnTo>
                <a:cubicBezTo>
                  <a:pt x="369202" y="2719506"/>
                  <a:pt x="407424" y="2670142"/>
                  <a:pt x="362517" y="2666885"/>
                </a:cubicBezTo>
                <a:close/>
                <a:moveTo>
                  <a:pt x="541290" y="2634832"/>
                </a:moveTo>
                <a:cubicBezTo>
                  <a:pt x="524150" y="2633290"/>
                  <a:pt x="521750" y="2644602"/>
                  <a:pt x="505638" y="2644260"/>
                </a:cubicBezTo>
                <a:lnTo>
                  <a:pt x="505638" y="2644602"/>
                </a:lnTo>
                <a:cubicBezTo>
                  <a:pt x="506308" y="2666978"/>
                  <a:pt x="517087" y="2687844"/>
                  <a:pt x="534948" y="2701337"/>
                </a:cubicBezTo>
                <a:cubicBezTo>
                  <a:pt x="544718" y="2669971"/>
                  <a:pt x="528778" y="2658657"/>
                  <a:pt x="541290" y="2634832"/>
                </a:cubicBezTo>
                <a:close/>
                <a:moveTo>
                  <a:pt x="5365761" y="2615294"/>
                </a:moveTo>
                <a:cubicBezTo>
                  <a:pt x="5358449" y="2636658"/>
                  <a:pt x="5356391" y="2659470"/>
                  <a:pt x="5359762" y="2681798"/>
                </a:cubicBezTo>
                <a:cubicBezTo>
                  <a:pt x="5390786" y="2690025"/>
                  <a:pt x="5374674" y="2697567"/>
                  <a:pt x="5414268" y="2687797"/>
                </a:cubicBezTo>
                <a:cubicBezTo>
                  <a:pt x="5413583" y="2693967"/>
                  <a:pt x="5414611" y="2701552"/>
                  <a:pt x="5414290" y="2707979"/>
                </a:cubicBezTo>
                <a:lnTo>
                  <a:pt x="5406499" y="2720751"/>
                </a:lnTo>
                <a:lnTo>
                  <a:pt x="5399592" y="2706501"/>
                </a:lnTo>
                <a:cubicBezTo>
                  <a:pt x="5394900" y="2704080"/>
                  <a:pt x="5387958" y="2703995"/>
                  <a:pt x="5378959" y="2705794"/>
                </a:cubicBezTo>
                <a:cubicBezTo>
                  <a:pt x="5383105" y="2723461"/>
                  <a:pt x="5398381" y="2736294"/>
                  <a:pt x="5416497" y="2737332"/>
                </a:cubicBezTo>
                <a:cubicBezTo>
                  <a:pt x="5423718" y="2715949"/>
                  <a:pt x="5425775" y="2693159"/>
                  <a:pt x="5422496" y="2670828"/>
                </a:cubicBezTo>
                <a:cubicBezTo>
                  <a:pt x="5375017" y="2701852"/>
                  <a:pt x="5381873" y="2640319"/>
                  <a:pt x="5365761" y="2615294"/>
                </a:cubicBezTo>
                <a:close/>
                <a:moveTo>
                  <a:pt x="5534764" y="2574842"/>
                </a:moveTo>
                <a:lnTo>
                  <a:pt x="5536136" y="2574842"/>
                </a:lnTo>
                <a:cubicBezTo>
                  <a:pt x="5555676" y="2569356"/>
                  <a:pt x="5542992" y="2647003"/>
                  <a:pt x="5558075" y="2656773"/>
                </a:cubicBezTo>
                <a:cubicBezTo>
                  <a:pt x="5566817" y="2656773"/>
                  <a:pt x="5564588" y="2646488"/>
                  <a:pt x="5566303" y="2639633"/>
                </a:cubicBezTo>
                <a:cubicBezTo>
                  <a:pt x="5583443" y="2661228"/>
                  <a:pt x="5571445" y="2676826"/>
                  <a:pt x="5569388" y="2705623"/>
                </a:cubicBezTo>
                <a:cubicBezTo>
                  <a:pt x="5523280" y="2663630"/>
                  <a:pt x="5530822" y="2645632"/>
                  <a:pt x="5534764" y="2574842"/>
                </a:cubicBezTo>
                <a:close/>
                <a:moveTo>
                  <a:pt x="646212" y="2556650"/>
                </a:moveTo>
                <a:lnTo>
                  <a:pt x="646799" y="2585873"/>
                </a:lnTo>
                <a:cubicBezTo>
                  <a:pt x="645985" y="2595148"/>
                  <a:pt x="644431" y="2603798"/>
                  <a:pt x="642975" y="2612529"/>
                </a:cubicBezTo>
                <a:lnTo>
                  <a:pt x="640859" y="2630217"/>
                </a:lnTo>
                <a:lnTo>
                  <a:pt x="656538" y="2646143"/>
                </a:lnTo>
                <a:lnTo>
                  <a:pt x="657380" y="2655593"/>
                </a:lnTo>
                <a:lnTo>
                  <a:pt x="658602" y="2654322"/>
                </a:lnTo>
                <a:cubicBezTo>
                  <a:pt x="665838" y="2636822"/>
                  <a:pt x="665736" y="2609521"/>
                  <a:pt x="659646" y="2586066"/>
                </a:cubicBezTo>
                <a:lnTo>
                  <a:pt x="646884" y="2557053"/>
                </a:lnTo>
                <a:close/>
                <a:moveTo>
                  <a:pt x="5235153" y="2521364"/>
                </a:moveTo>
                <a:cubicBezTo>
                  <a:pt x="5235153" y="2552903"/>
                  <a:pt x="5237381" y="2573814"/>
                  <a:pt x="5254350" y="2545361"/>
                </a:cubicBezTo>
                <a:cubicBezTo>
                  <a:pt x="5265834" y="2571071"/>
                  <a:pt x="5241152" y="2566101"/>
                  <a:pt x="5237209" y="2579642"/>
                </a:cubicBezTo>
                <a:cubicBezTo>
                  <a:pt x="5263605" y="2568501"/>
                  <a:pt x="5251436" y="2638776"/>
                  <a:pt x="5265662" y="2611522"/>
                </a:cubicBezTo>
                <a:cubicBezTo>
                  <a:pt x="5258806" y="2586669"/>
                  <a:pt x="5274061" y="2539877"/>
                  <a:pt x="5252807" y="2529249"/>
                </a:cubicBezTo>
                <a:cubicBezTo>
                  <a:pt x="5252636" y="2533877"/>
                  <a:pt x="5251950" y="2538676"/>
                  <a:pt x="5244923" y="2537477"/>
                </a:cubicBezTo>
                <a:cubicBezTo>
                  <a:pt x="5242694" y="2531134"/>
                  <a:pt x="5244923" y="2521193"/>
                  <a:pt x="5235153" y="2521364"/>
                </a:cubicBezTo>
                <a:close/>
                <a:moveTo>
                  <a:pt x="5206357" y="2481256"/>
                </a:moveTo>
                <a:cubicBezTo>
                  <a:pt x="5203443" y="2510052"/>
                  <a:pt x="5191959" y="2525650"/>
                  <a:pt x="5208757" y="2547246"/>
                </a:cubicBezTo>
                <a:lnTo>
                  <a:pt x="5209442" y="2547246"/>
                </a:lnTo>
                <a:cubicBezTo>
                  <a:pt x="5203100" y="2525479"/>
                  <a:pt x="5233439" y="2494626"/>
                  <a:pt x="5206357" y="2481256"/>
                </a:cubicBezTo>
                <a:close/>
                <a:moveTo>
                  <a:pt x="5203614" y="2423151"/>
                </a:moveTo>
                <a:cubicBezTo>
                  <a:pt x="5202929" y="2437549"/>
                  <a:pt x="5144995" y="2442348"/>
                  <a:pt x="5177390" y="2457603"/>
                </a:cubicBezTo>
                <a:lnTo>
                  <a:pt x="5178075" y="2457603"/>
                </a:lnTo>
                <a:cubicBezTo>
                  <a:pt x="5178075" y="2452461"/>
                  <a:pt x="5178932" y="2447661"/>
                  <a:pt x="5186646" y="2448862"/>
                </a:cubicBezTo>
                <a:cubicBezTo>
                  <a:pt x="5184246" y="2459145"/>
                  <a:pt x="5190416" y="2500282"/>
                  <a:pt x="5196930" y="2473372"/>
                </a:cubicBezTo>
                <a:cubicBezTo>
                  <a:pt x="5198472" y="2466858"/>
                  <a:pt x="5196930" y="2457089"/>
                  <a:pt x="5205157" y="2456232"/>
                </a:cubicBezTo>
                <a:cubicBezTo>
                  <a:pt x="5205157" y="2461202"/>
                  <a:pt x="5206871" y="2466002"/>
                  <a:pt x="5214413" y="2464116"/>
                </a:cubicBezTo>
                <a:cubicBezTo>
                  <a:pt x="5208928" y="2452289"/>
                  <a:pt x="5222983" y="2420922"/>
                  <a:pt x="5203614" y="2423151"/>
                </a:cubicBezTo>
                <a:close/>
                <a:moveTo>
                  <a:pt x="495525" y="2404467"/>
                </a:moveTo>
                <a:lnTo>
                  <a:pt x="495728" y="2404846"/>
                </a:lnTo>
                <a:lnTo>
                  <a:pt x="497331" y="2424328"/>
                </a:lnTo>
                <a:cubicBezTo>
                  <a:pt x="496736" y="2446439"/>
                  <a:pt x="492140" y="2472599"/>
                  <a:pt x="507695" y="2478513"/>
                </a:cubicBezTo>
                <a:cubicBezTo>
                  <a:pt x="513009" y="2466258"/>
                  <a:pt x="515194" y="2451560"/>
                  <a:pt x="513437" y="2438019"/>
                </a:cubicBezTo>
                <a:lnTo>
                  <a:pt x="495728" y="2404846"/>
                </a:lnTo>
                <a:lnTo>
                  <a:pt x="495697" y="2404467"/>
                </a:lnTo>
                <a:close/>
                <a:moveTo>
                  <a:pt x="449247" y="2382013"/>
                </a:moveTo>
                <a:cubicBezTo>
                  <a:pt x="433649" y="2445090"/>
                  <a:pt x="439477" y="2483484"/>
                  <a:pt x="428850" y="2540218"/>
                </a:cubicBezTo>
                <a:cubicBezTo>
                  <a:pt x="432166" y="2530321"/>
                  <a:pt x="438087" y="2521498"/>
                  <a:pt x="445990" y="2514679"/>
                </a:cubicBezTo>
                <a:cubicBezTo>
                  <a:pt x="443419" y="2524792"/>
                  <a:pt x="449589" y="2566100"/>
                  <a:pt x="455931" y="2539018"/>
                </a:cubicBezTo>
                <a:cubicBezTo>
                  <a:pt x="456960" y="2529249"/>
                  <a:pt x="453360" y="2515536"/>
                  <a:pt x="463987" y="2513822"/>
                </a:cubicBezTo>
                <a:cubicBezTo>
                  <a:pt x="460902" y="2587525"/>
                  <a:pt x="393027" y="2598152"/>
                  <a:pt x="414795" y="2631919"/>
                </a:cubicBezTo>
                <a:cubicBezTo>
                  <a:pt x="407596" y="2609808"/>
                  <a:pt x="432792" y="2614778"/>
                  <a:pt x="440848" y="2605865"/>
                </a:cubicBezTo>
                <a:cubicBezTo>
                  <a:pt x="440848" y="2640146"/>
                  <a:pt x="446161" y="2625577"/>
                  <a:pt x="459017" y="2613407"/>
                </a:cubicBezTo>
                <a:cubicBezTo>
                  <a:pt x="448390" y="2664828"/>
                  <a:pt x="459017" y="2661229"/>
                  <a:pt x="453532" y="2696366"/>
                </a:cubicBezTo>
                <a:cubicBezTo>
                  <a:pt x="454408" y="2684562"/>
                  <a:pt x="446172" y="2674026"/>
                  <a:pt x="434506" y="2672028"/>
                </a:cubicBezTo>
                <a:lnTo>
                  <a:pt x="434506" y="2672370"/>
                </a:lnTo>
                <a:cubicBezTo>
                  <a:pt x="438791" y="2702537"/>
                  <a:pt x="471529" y="2704251"/>
                  <a:pt x="464673" y="2745731"/>
                </a:cubicBezTo>
                <a:cubicBezTo>
                  <a:pt x="515065" y="2696881"/>
                  <a:pt x="440677" y="2591468"/>
                  <a:pt x="520379" y="2569357"/>
                </a:cubicBezTo>
                <a:cubicBezTo>
                  <a:pt x="489869" y="2603637"/>
                  <a:pt x="522950" y="2590610"/>
                  <a:pt x="540262" y="2609979"/>
                </a:cubicBezTo>
                <a:cubicBezTo>
                  <a:pt x="542318" y="2575699"/>
                  <a:pt x="521750" y="2573984"/>
                  <a:pt x="547118" y="2559929"/>
                </a:cubicBezTo>
                <a:cubicBezTo>
                  <a:pt x="539919" y="2558559"/>
                  <a:pt x="536319" y="2553588"/>
                  <a:pt x="537348" y="2543818"/>
                </a:cubicBezTo>
                <a:cubicBezTo>
                  <a:pt x="507181" y="2546046"/>
                  <a:pt x="490383" y="2562329"/>
                  <a:pt x="473929" y="2538333"/>
                </a:cubicBezTo>
                <a:cubicBezTo>
                  <a:pt x="470246" y="2523981"/>
                  <a:pt x="472931" y="2508738"/>
                  <a:pt x="481299" y="2496511"/>
                </a:cubicBezTo>
                <a:cubicBezTo>
                  <a:pt x="465530" y="2493939"/>
                  <a:pt x="458502" y="2509709"/>
                  <a:pt x="454217" y="2497710"/>
                </a:cubicBezTo>
                <a:cubicBezTo>
                  <a:pt x="483184" y="2472857"/>
                  <a:pt x="472729" y="2390412"/>
                  <a:pt x="449247" y="2382013"/>
                </a:cubicBezTo>
                <a:close/>
                <a:moveTo>
                  <a:pt x="5240402" y="2375522"/>
                </a:moveTo>
                <a:cubicBezTo>
                  <a:pt x="5235967" y="2379614"/>
                  <a:pt x="5234638" y="2407296"/>
                  <a:pt x="5249722" y="2446290"/>
                </a:cubicBezTo>
                <a:cubicBezTo>
                  <a:pt x="5252378" y="2390927"/>
                  <a:pt x="5244837" y="2371430"/>
                  <a:pt x="5240402" y="2375522"/>
                </a:cubicBezTo>
                <a:close/>
                <a:moveTo>
                  <a:pt x="5351535" y="2317223"/>
                </a:moveTo>
                <a:cubicBezTo>
                  <a:pt x="5344850" y="2344648"/>
                  <a:pt x="5328910" y="2397955"/>
                  <a:pt x="5355820" y="2408067"/>
                </a:cubicBezTo>
                <a:cubicBezTo>
                  <a:pt x="5356677" y="2398297"/>
                  <a:pt x="5353078" y="2384756"/>
                  <a:pt x="5363705" y="2382871"/>
                </a:cubicBezTo>
                <a:cubicBezTo>
                  <a:pt x="5354449" y="2429835"/>
                  <a:pt x="5386844" y="2480399"/>
                  <a:pt x="5369361" y="2506795"/>
                </a:cubicBezTo>
                <a:cubicBezTo>
                  <a:pt x="5359419" y="2499596"/>
                  <a:pt x="5365076" y="2476457"/>
                  <a:pt x="5341251" y="2483313"/>
                </a:cubicBezTo>
                <a:cubicBezTo>
                  <a:pt x="5343821" y="2509366"/>
                  <a:pt x="5343821" y="2533191"/>
                  <a:pt x="5325825" y="2541762"/>
                </a:cubicBezTo>
                <a:cubicBezTo>
                  <a:pt x="5319825" y="2527364"/>
                  <a:pt x="5350678" y="2506453"/>
                  <a:pt x="5323939" y="2500625"/>
                </a:cubicBezTo>
                <a:cubicBezTo>
                  <a:pt x="5322225" y="2512280"/>
                  <a:pt x="5304571" y="2510738"/>
                  <a:pt x="5297715" y="2517765"/>
                </a:cubicBezTo>
                <a:cubicBezTo>
                  <a:pt x="5295315" y="2511423"/>
                  <a:pt x="5296686" y="2501482"/>
                  <a:pt x="5287945" y="2501482"/>
                </a:cubicBezTo>
                <a:cubicBezTo>
                  <a:pt x="5270804" y="2564558"/>
                  <a:pt x="5302685" y="2601753"/>
                  <a:pt x="5295315" y="2658487"/>
                </a:cubicBezTo>
                <a:cubicBezTo>
                  <a:pt x="5296685" y="2649231"/>
                  <a:pt x="5304741" y="2645289"/>
                  <a:pt x="5312455" y="2641347"/>
                </a:cubicBezTo>
                <a:cubicBezTo>
                  <a:pt x="5305256" y="2673057"/>
                  <a:pt x="5316355" y="2686426"/>
                  <a:pt x="5327753" y="2699495"/>
                </a:cubicBezTo>
                <a:lnTo>
                  <a:pt x="5333159" y="2707256"/>
                </a:lnTo>
                <a:lnTo>
                  <a:pt x="5320223" y="2712885"/>
                </a:lnTo>
                <a:cubicBezTo>
                  <a:pt x="5295583" y="2716681"/>
                  <a:pt x="5309606" y="2661358"/>
                  <a:pt x="5288459" y="2709051"/>
                </a:cubicBezTo>
                <a:cubicBezTo>
                  <a:pt x="5284225" y="2699538"/>
                  <a:pt x="5277615" y="2691274"/>
                  <a:pt x="5269262" y="2685055"/>
                </a:cubicBezTo>
                <a:cubicBezTo>
                  <a:pt x="5267205" y="2726877"/>
                  <a:pt x="5255721" y="2667914"/>
                  <a:pt x="5241323" y="2669628"/>
                </a:cubicBezTo>
                <a:cubicBezTo>
                  <a:pt x="5251264" y="2722935"/>
                  <a:pt x="5236524" y="2719679"/>
                  <a:pt x="5217498" y="2736818"/>
                </a:cubicBezTo>
                <a:cubicBezTo>
                  <a:pt x="5247151" y="2733562"/>
                  <a:pt x="5231039" y="2820805"/>
                  <a:pt x="5264805" y="2784639"/>
                </a:cubicBezTo>
                <a:cubicBezTo>
                  <a:pt x="5244065" y="2774355"/>
                  <a:pt x="5253493" y="2722763"/>
                  <a:pt x="5270804" y="2718135"/>
                </a:cubicBezTo>
                <a:cubicBezTo>
                  <a:pt x="5273033" y="2724478"/>
                  <a:pt x="5271661" y="2735276"/>
                  <a:pt x="5280574" y="2734247"/>
                </a:cubicBezTo>
                <a:cubicBezTo>
                  <a:pt x="5282288" y="2727734"/>
                  <a:pt x="5280574" y="2717964"/>
                  <a:pt x="5288802" y="2717107"/>
                </a:cubicBezTo>
                <a:lnTo>
                  <a:pt x="5290687" y="2758415"/>
                </a:lnTo>
                <a:cubicBezTo>
                  <a:pt x="5301054" y="2761239"/>
                  <a:pt x="5310581" y="2766532"/>
                  <a:pt x="5318454" y="2773841"/>
                </a:cubicBezTo>
                <a:cubicBezTo>
                  <a:pt x="5340737" y="2805551"/>
                  <a:pt x="5283145" y="2717964"/>
                  <a:pt x="5333366" y="2707680"/>
                </a:cubicBezTo>
                <a:lnTo>
                  <a:pt x="5333366" y="2707553"/>
                </a:lnTo>
                <a:lnTo>
                  <a:pt x="5342825" y="2721129"/>
                </a:lnTo>
                <a:cubicBezTo>
                  <a:pt x="5346425" y="2729770"/>
                  <a:pt x="5347850" y="2740589"/>
                  <a:pt x="5344850" y="2755844"/>
                </a:cubicBezTo>
                <a:cubicBezTo>
                  <a:pt x="5361991" y="2753273"/>
                  <a:pt x="5365247" y="2764414"/>
                  <a:pt x="5381359" y="2762701"/>
                </a:cubicBezTo>
                <a:cubicBezTo>
                  <a:pt x="5381359" y="2747103"/>
                  <a:pt x="5373646" y="2745560"/>
                  <a:pt x="5362848" y="2755159"/>
                </a:cubicBezTo>
                <a:cubicBezTo>
                  <a:pt x="5361134" y="2734762"/>
                  <a:pt x="5340737" y="2680084"/>
                  <a:pt x="5370046" y="2713336"/>
                </a:cubicBezTo>
                <a:cubicBezTo>
                  <a:pt x="5371932" y="2680941"/>
                  <a:pt x="5343136" y="2662943"/>
                  <a:pt x="5332852" y="2690197"/>
                </a:cubicBezTo>
                <a:cubicBezTo>
                  <a:pt x="5332852" y="2681798"/>
                  <a:pt x="5324968" y="2680599"/>
                  <a:pt x="5323082" y="2673913"/>
                </a:cubicBezTo>
                <a:cubicBezTo>
                  <a:pt x="5348621" y="2659516"/>
                  <a:pt x="5299429" y="2610666"/>
                  <a:pt x="5339194" y="2631920"/>
                </a:cubicBezTo>
                <a:cubicBezTo>
                  <a:pt x="5333195" y="2614780"/>
                  <a:pt x="5314512" y="2565073"/>
                  <a:pt x="5335252" y="2549303"/>
                </a:cubicBezTo>
                <a:cubicBezTo>
                  <a:pt x="5336794" y="2559245"/>
                  <a:pt x="5338851" y="2568672"/>
                  <a:pt x="5354106" y="2565073"/>
                </a:cubicBezTo>
                <a:cubicBezTo>
                  <a:pt x="5368504" y="2544333"/>
                  <a:pt x="5325825" y="2529592"/>
                  <a:pt x="5369875" y="2514680"/>
                </a:cubicBezTo>
                <a:cubicBezTo>
                  <a:pt x="5372618" y="2529764"/>
                  <a:pt x="5382045" y="2581870"/>
                  <a:pt x="5390101" y="2563530"/>
                </a:cubicBezTo>
                <a:cubicBezTo>
                  <a:pt x="5380673" y="2528049"/>
                  <a:pt x="5376903" y="2490855"/>
                  <a:pt x="5404156" y="2481085"/>
                </a:cubicBezTo>
                <a:lnTo>
                  <a:pt x="5404156" y="2480571"/>
                </a:lnTo>
                <a:cubicBezTo>
                  <a:pt x="5352735" y="2458288"/>
                  <a:pt x="5404156" y="2372244"/>
                  <a:pt x="5369875" y="2324594"/>
                </a:cubicBezTo>
                <a:cubicBezTo>
                  <a:pt x="5368675" y="2376015"/>
                  <a:pt x="5365247" y="2324594"/>
                  <a:pt x="5351535" y="2317223"/>
                </a:cubicBezTo>
                <a:close/>
                <a:moveTo>
                  <a:pt x="508552" y="2288428"/>
                </a:moveTo>
                <a:cubicBezTo>
                  <a:pt x="503410" y="2319966"/>
                  <a:pt x="502553" y="2297512"/>
                  <a:pt x="473929" y="2322536"/>
                </a:cubicBezTo>
                <a:lnTo>
                  <a:pt x="473929" y="2322879"/>
                </a:lnTo>
                <a:cubicBezTo>
                  <a:pt x="504610" y="2329564"/>
                  <a:pt x="475300" y="2396068"/>
                  <a:pt x="513180" y="2395726"/>
                </a:cubicBezTo>
                <a:cubicBezTo>
                  <a:pt x="486613" y="2356817"/>
                  <a:pt x="542490" y="2300597"/>
                  <a:pt x="508552" y="2288428"/>
                </a:cubicBezTo>
                <a:close/>
                <a:moveTo>
                  <a:pt x="319152" y="2287743"/>
                </a:moveTo>
                <a:cubicBezTo>
                  <a:pt x="331664" y="2291171"/>
                  <a:pt x="344006" y="2361273"/>
                  <a:pt x="312810" y="2354246"/>
                </a:cubicBezTo>
                <a:cubicBezTo>
                  <a:pt x="305269" y="2323908"/>
                  <a:pt x="326694" y="2318080"/>
                  <a:pt x="319152" y="2287743"/>
                </a:cubicBezTo>
                <a:close/>
                <a:moveTo>
                  <a:pt x="693153" y="2172560"/>
                </a:moveTo>
                <a:cubicBezTo>
                  <a:pt x="678755" y="2214724"/>
                  <a:pt x="705322" y="2260488"/>
                  <a:pt x="669670" y="2256375"/>
                </a:cubicBezTo>
                <a:cubicBezTo>
                  <a:pt x="668471" y="2285686"/>
                  <a:pt x="663500" y="2275744"/>
                  <a:pt x="705665" y="2254833"/>
                </a:cubicBezTo>
                <a:cubicBezTo>
                  <a:pt x="685440" y="2224152"/>
                  <a:pt x="714921" y="2195184"/>
                  <a:pt x="693153" y="2172560"/>
                </a:cubicBezTo>
                <a:close/>
                <a:moveTo>
                  <a:pt x="488095" y="2162715"/>
                </a:moveTo>
                <a:cubicBezTo>
                  <a:pt x="486232" y="2164029"/>
                  <a:pt x="485927" y="2180700"/>
                  <a:pt x="487984" y="2222609"/>
                </a:cubicBezTo>
                <a:cubicBezTo>
                  <a:pt x="477014" y="2223980"/>
                  <a:pt x="466730" y="2226037"/>
                  <a:pt x="470843" y="2239749"/>
                </a:cubicBezTo>
                <a:cubicBezTo>
                  <a:pt x="480785" y="2247977"/>
                  <a:pt x="479756" y="2310367"/>
                  <a:pt x="491069" y="2288598"/>
                </a:cubicBezTo>
                <a:cubicBezTo>
                  <a:pt x="478557" y="2241291"/>
                  <a:pt x="504781" y="2263231"/>
                  <a:pt x="506495" y="2238378"/>
                </a:cubicBezTo>
                <a:lnTo>
                  <a:pt x="506667" y="2238378"/>
                </a:lnTo>
                <a:cubicBezTo>
                  <a:pt x="498632" y="2200990"/>
                  <a:pt x="491200" y="2160523"/>
                  <a:pt x="488095" y="2162715"/>
                </a:cubicBezTo>
                <a:close/>
                <a:moveTo>
                  <a:pt x="5350114" y="2162667"/>
                </a:moveTo>
                <a:cubicBezTo>
                  <a:pt x="5346460" y="2163545"/>
                  <a:pt x="5341851" y="2165660"/>
                  <a:pt x="5336109" y="2169303"/>
                </a:cubicBezTo>
                <a:cubicBezTo>
                  <a:pt x="5356677" y="2174617"/>
                  <a:pt x="5324625" y="2210782"/>
                  <a:pt x="5347764" y="2226723"/>
                </a:cubicBezTo>
                <a:cubicBezTo>
                  <a:pt x="5353549" y="2213225"/>
                  <a:pt x="5369939" y="2171285"/>
                  <a:pt x="5358394" y="2163451"/>
                </a:cubicBezTo>
                <a:cubicBezTo>
                  <a:pt x="5356469" y="2162146"/>
                  <a:pt x="5353769" y="2161788"/>
                  <a:pt x="5350114" y="2162667"/>
                </a:cubicBezTo>
                <a:close/>
                <a:moveTo>
                  <a:pt x="5456475" y="2115333"/>
                </a:moveTo>
                <a:lnTo>
                  <a:pt x="5447073" y="2130892"/>
                </a:lnTo>
                <a:cubicBezTo>
                  <a:pt x="5441987" y="2135712"/>
                  <a:pt x="5435747" y="2139465"/>
                  <a:pt x="5429073" y="2142840"/>
                </a:cubicBezTo>
                <a:lnTo>
                  <a:pt x="5410583" y="2152741"/>
                </a:lnTo>
                <a:lnTo>
                  <a:pt x="5409372" y="2162260"/>
                </a:lnTo>
                <a:cubicBezTo>
                  <a:pt x="5405708" y="2186057"/>
                  <a:pt x="5402312" y="2206969"/>
                  <a:pt x="5400898" y="2224152"/>
                </a:cubicBezTo>
                <a:cubicBezTo>
                  <a:pt x="5429693" y="2183529"/>
                  <a:pt x="5390785" y="2246606"/>
                  <a:pt x="5411353" y="2256719"/>
                </a:cubicBezTo>
                <a:cubicBezTo>
                  <a:pt x="5404154" y="2243692"/>
                  <a:pt x="5427636" y="2220038"/>
                  <a:pt x="5428493" y="2239578"/>
                </a:cubicBezTo>
                <a:cubicBezTo>
                  <a:pt x="5353590" y="2414238"/>
                  <a:pt x="5466888" y="2484170"/>
                  <a:pt x="5418552" y="2604323"/>
                </a:cubicBezTo>
                <a:cubicBezTo>
                  <a:pt x="5469973" y="2639462"/>
                  <a:pt x="5414953" y="2685398"/>
                  <a:pt x="5450947" y="2718992"/>
                </a:cubicBezTo>
                <a:cubicBezTo>
                  <a:pt x="5447519" y="2700138"/>
                  <a:pt x="5450947" y="2687797"/>
                  <a:pt x="5468087" y="2684712"/>
                </a:cubicBezTo>
                <a:cubicBezTo>
                  <a:pt x="5470488" y="2691054"/>
                  <a:pt x="5469116" y="2701852"/>
                  <a:pt x="5477859" y="2701852"/>
                </a:cubicBezTo>
                <a:cubicBezTo>
                  <a:pt x="5468946" y="2622835"/>
                  <a:pt x="5408097" y="2441319"/>
                  <a:pt x="5475802" y="2461888"/>
                </a:cubicBezTo>
                <a:cubicBezTo>
                  <a:pt x="5503741" y="2417152"/>
                  <a:pt x="5460376" y="2370530"/>
                  <a:pt x="5449920" y="2297341"/>
                </a:cubicBezTo>
                <a:cubicBezTo>
                  <a:pt x="5443835" y="2253633"/>
                  <a:pt x="5451163" y="2194327"/>
                  <a:pt x="5454912" y="2144601"/>
                </a:cubicBezTo>
                <a:close/>
                <a:moveTo>
                  <a:pt x="5288287" y="2112570"/>
                </a:moveTo>
                <a:cubicBezTo>
                  <a:pt x="5234638" y="2131939"/>
                  <a:pt x="5305428" y="2227066"/>
                  <a:pt x="5288287" y="2112570"/>
                </a:cubicBezTo>
                <a:close/>
                <a:moveTo>
                  <a:pt x="428678" y="2100399"/>
                </a:moveTo>
                <a:cubicBezTo>
                  <a:pt x="407832" y="2129495"/>
                  <a:pt x="450369" y="2268823"/>
                  <a:pt x="436641" y="2279087"/>
                </a:cubicBezTo>
                <a:lnTo>
                  <a:pt x="427224" y="2275000"/>
                </a:lnTo>
                <a:lnTo>
                  <a:pt x="427136" y="2274373"/>
                </a:lnTo>
                <a:lnTo>
                  <a:pt x="426964" y="2274887"/>
                </a:lnTo>
                <a:lnTo>
                  <a:pt x="427224" y="2275000"/>
                </a:lnTo>
                <a:lnTo>
                  <a:pt x="431027" y="2302033"/>
                </a:lnTo>
                <a:cubicBezTo>
                  <a:pt x="430810" y="2327004"/>
                  <a:pt x="423579" y="2343491"/>
                  <a:pt x="457131" y="2347733"/>
                </a:cubicBezTo>
                <a:cubicBezTo>
                  <a:pt x="458160" y="2257575"/>
                  <a:pt x="462788" y="2202897"/>
                  <a:pt x="428678" y="2100399"/>
                </a:cubicBezTo>
                <a:close/>
                <a:moveTo>
                  <a:pt x="5511625" y="2078975"/>
                </a:moveTo>
                <a:lnTo>
                  <a:pt x="5511625" y="2079318"/>
                </a:lnTo>
                <a:cubicBezTo>
                  <a:pt x="5532193" y="2128509"/>
                  <a:pt x="5498256" y="2200327"/>
                  <a:pt x="5502198" y="2262032"/>
                </a:cubicBezTo>
                <a:cubicBezTo>
                  <a:pt x="5483344" y="2231693"/>
                  <a:pt x="5476145" y="2099543"/>
                  <a:pt x="5511625" y="2078975"/>
                </a:cubicBezTo>
                <a:close/>
                <a:moveTo>
                  <a:pt x="5645148" y="2047780"/>
                </a:moveTo>
                <a:cubicBezTo>
                  <a:pt x="5682514" y="2049151"/>
                  <a:pt x="5658346" y="2163304"/>
                  <a:pt x="5646690" y="2080861"/>
                </a:cubicBezTo>
                <a:cubicBezTo>
                  <a:pt x="5644291" y="2060463"/>
                  <a:pt x="5661774" y="2069205"/>
                  <a:pt x="5645662" y="2048465"/>
                </a:cubicBezTo>
                <a:close/>
                <a:moveTo>
                  <a:pt x="5292744" y="2030639"/>
                </a:moveTo>
                <a:cubicBezTo>
                  <a:pt x="5323082" y="2049322"/>
                  <a:pt x="5279889" y="2160391"/>
                  <a:pt x="5292744" y="2030639"/>
                </a:cubicBezTo>
                <a:close/>
                <a:moveTo>
                  <a:pt x="5285032" y="1973373"/>
                </a:moveTo>
                <a:lnTo>
                  <a:pt x="5265211" y="1979987"/>
                </a:lnTo>
                <a:lnTo>
                  <a:pt x="5269902" y="1988774"/>
                </a:lnTo>
                <a:cubicBezTo>
                  <a:pt x="5281271" y="2029943"/>
                  <a:pt x="5240938" y="2076318"/>
                  <a:pt x="5305599" y="2112570"/>
                </a:cubicBezTo>
                <a:lnTo>
                  <a:pt x="5306285" y="2112570"/>
                </a:lnTo>
                <a:lnTo>
                  <a:pt x="5312969" y="2253120"/>
                </a:lnTo>
                <a:cubicBezTo>
                  <a:pt x="5303287" y="2253769"/>
                  <a:pt x="5293659" y="2251242"/>
                  <a:pt x="5285545" y="2245921"/>
                </a:cubicBezTo>
                <a:cubicBezTo>
                  <a:pt x="5276975" y="2285686"/>
                  <a:pt x="5309541" y="2312596"/>
                  <a:pt x="5289659" y="2336935"/>
                </a:cubicBezTo>
                <a:cubicBezTo>
                  <a:pt x="5300286" y="2336935"/>
                  <a:pt x="5315198" y="2334364"/>
                  <a:pt x="5317083" y="2343963"/>
                </a:cubicBezTo>
                <a:cubicBezTo>
                  <a:pt x="5299943" y="2396754"/>
                  <a:pt x="5296515" y="2433607"/>
                  <a:pt x="5331138" y="2451089"/>
                </a:cubicBezTo>
                <a:cubicBezTo>
                  <a:pt x="5325996" y="2307797"/>
                  <a:pt x="5331138" y="2276944"/>
                  <a:pt x="5326339" y="2153192"/>
                </a:cubicBezTo>
                <a:cubicBezTo>
                  <a:pt x="5335974" y="2152970"/>
                  <a:pt x="5345286" y="2149667"/>
                  <a:pt x="5352906" y="2143765"/>
                </a:cubicBezTo>
                <a:cubicBezTo>
                  <a:pt x="5358391" y="2094915"/>
                  <a:pt x="5322911" y="2087374"/>
                  <a:pt x="5304056" y="2063035"/>
                </a:cubicBezTo>
                <a:cubicBezTo>
                  <a:pt x="5313714" y="2062382"/>
                  <a:pt x="5323326" y="2064847"/>
                  <a:pt x="5331481" y="2070062"/>
                </a:cubicBezTo>
                <a:cubicBezTo>
                  <a:pt x="5321711" y="2042295"/>
                  <a:pt x="5316569" y="2010071"/>
                  <a:pt x="5309199" y="1979904"/>
                </a:cubicBezTo>
                <a:cubicBezTo>
                  <a:pt x="5270633" y="1968763"/>
                  <a:pt x="5309199" y="2022755"/>
                  <a:pt x="5284174" y="2022412"/>
                </a:cubicBezTo>
                <a:cubicBezTo>
                  <a:pt x="5282203" y="2007800"/>
                  <a:pt x="5282738" y="1994152"/>
                  <a:pt x="5284032" y="1981425"/>
                </a:cubicBezTo>
                <a:close/>
                <a:moveTo>
                  <a:pt x="5515739" y="1971848"/>
                </a:moveTo>
                <a:cubicBezTo>
                  <a:pt x="5530994" y="1958822"/>
                  <a:pt x="5504769" y="2019155"/>
                  <a:pt x="5509397" y="2030125"/>
                </a:cubicBezTo>
                <a:cubicBezTo>
                  <a:pt x="5485229" y="2037153"/>
                  <a:pt x="5514025" y="1990874"/>
                  <a:pt x="5489857" y="1997902"/>
                </a:cubicBezTo>
                <a:cubicBezTo>
                  <a:pt x="5486257" y="1978190"/>
                  <a:pt x="5515396" y="1986932"/>
                  <a:pt x="5515739" y="1971848"/>
                </a:cubicBezTo>
                <a:close/>
                <a:moveTo>
                  <a:pt x="5235495" y="1949909"/>
                </a:moveTo>
                <a:lnTo>
                  <a:pt x="5254274" y="1964802"/>
                </a:lnTo>
                <a:lnTo>
                  <a:pt x="5254647" y="1963926"/>
                </a:lnTo>
                <a:cubicBezTo>
                  <a:pt x="5258822" y="1959402"/>
                  <a:pt x="5263895" y="1957394"/>
                  <a:pt x="5269755" y="1956183"/>
                </a:cubicBezTo>
                <a:lnTo>
                  <a:pt x="5277308" y="1955058"/>
                </a:lnTo>
                <a:lnTo>
                  <a:pt x="5268782" y="1952367"/>
                </a:lnTo>
                <a:cubicBezTo>
                  <a:pt x="5259567" y="1951162"/>
                  <a:pt x="5256835" y="1956079"/>
                  <a:pt x="5235495" y="1949909"/>
                </a:cubicBezTo>
                <a:close/>
                <a:moveTo>
                  <a:pt x="204141" y="1920084"/>
                </a:moveTo>
                <a:cubicBezTo>
                  <a:pt x="246820" y="1940652"/>
                  <a:pt x="189400" y="1991559"/>
                  <a:pt x="200027" y="2036123"/>
                </a:cubicBezTo>
                <a:lnTo>
                  <a:pt x="200027" y="2036295"/>
                </a:lnTo>
                <a:cubicBezTo>
                  <a:pt x="171574" y="1998929"/>
                  <a:pt x="206026" y="1939452"/>
                  <a:pt x="204141" y="1920084"/>
                </a:cubicBezTo>
                <a:close/>
                <a:moveTo>
                  <a:pt x="5279995" y="1906112"/>
                </a:moveTo>
                <a:lnTo>
                  <a:pt x="5273164" y="1908509"/>
                </a:lnTo>
                <a:lnTo>
                  <a:pt x="5269549" y="1906786"/>
                </a:lnTo>
                <a:lnTo>
                  <a:pt x="5270376" y="1928055"/>
                </a:lnTo>
                <a:lnTo>
                  <a:pt x="5280457" y="1954589"/>
                </a:lnTo>
                <a:lnTo>
                  <a:pt x="5287497" y="1953540"/>
                </a:lnTo>
                <a:lnTo>
                  <a:pt x="5288438" y="1945967"/>
                </a:lnTo>
                <a:cubicBezTo>
                  <a:pt x="5289498" y="1935040"/>
                  <a:pt x="5289568" y="1924991"/>
                  <a:pt x="5286898" y="1915778"/>
                </a:cubicBezTo>
                <a:close/>
                <a:moveTo>
                  <a:pt x="246394" y="1903059"/>
                </a:moveTo>
                <a:cubicBezTo>
                  <a:pt x="249498" y="1905761"/>
                  <a:pt x="251748" y="1924198"/>
                  <a:pt x="251277" y="1967734"/>
                </a:cubicBezTo>
                <a:cubicBezTo>
                  <a:pt x="251105" y="2000300"/>
                  <a:pt x="238079" y="2027039"/>
                  <a:pt x="245792" y="2050693"/>
                </a:cubicBezTo>
                <a:cubicBezTo>
                  <a:pt x="220081" y="2028453"/>
                  <a:pt x="237082" y="1894952"/>
                  <a:pt x="246394" y="1903059"/>
                </a:cubicBezTo>
                <a:close/>
                <a:moveTo>
                  <a:pt x="5268919" y="1890603"/>
                </a:moveTo>
                <a:lnTo>
                  <a:pt x="5269026" y="1893347"/>
                </a:lnTo>
                <a:lnTo>
                  <a:pt x="5270384" y="1892654"/>
                </a:lnTo>
                <a:close/>
                <a:moveTo>
                  <a:pt x="5237913" y="1877914"/>
                </a:moveTo>
                <a:cubicBezTo>
                  <a:pt x="5235948" y="1878463"/>
                  <a:pt x="5233867" y="1880298"/>
                  <a:pt x="5231725" y="1883747"/>
                </a:cubicBezTo>
                <a:lnTo>
                  <a:pt x="5231553" y="1884604"/>
                </a:lnTo>
                <a:cubicBezTo>
                  <a:pt x="5250065" y="1880662"/>
                  <a:pt x="5214413" y="1937225"/>
                  <a:pt x="5243380" y="1942196"/>
                </a:cubicBezTo>
                <a:cubicBezTo>
                  <a:pt x="5259727" y="1933197"/>
                  <a:pt x="5251666" y="1874068"/>
                  <a:pt x="5237913" y="1877914"/>
                </a:cubicBezTo>
                <a:close/>
                <a:moveTo>
                  <a:pt x="5557047" y="1870378"/>
                </a:moveTo>
                <a:cubicBezTo>
                  <a:pt x="5564993" y="1875327"/>
                  <a:pt x="5574265" y="1877720"/>
                  <a:pt x="5583614" y="1877234"/>
                </a:cubicBezTo>
                <a:lnTo>
                  <a:pt x="5584471" y="1877234"/>
                </a:lnTo>
                <a:cubicBezTo>
                  <a:pt x="5570073" y="1894374"/>
                  <a:pt x="5585671" y="1887690"/>
                  <a:pt x="5585842" y="1910315"/>
                </a:cubicBezTo>
                <a:cubicBezTo>
                  <a:pt x="5578301" y="1912200"/>
                  <a:pt x="5577272" y="1907401"/>
                  <a:pt x="5576587" y="1902430"/>
                </a:cubicBezTo>
                <a:cubicBezTo>
                  <a:pt x="5567845" y="1902430"/>
                  <a:pt x="5570073" y="1912886"/>
                  <a:pt x="5568359" y="1919571"/>
                </a:cubicBezTo>
                <a:cubicBezTo>
                  <a:pt x="5547790" y="1934311"/>
                  <a:pt x="5572130" y="1881519"/>
                  <a:pt x="5557047" y="1870378"/>
                </a:cubicBezTo>
                <a:close/>
                <a:moveTo>
                  <a:pt x="5286773" y="1865104"/>
                </a:moveTo>
                <a:lnTo>
                  <a:pt x="5286766" y="1865104"/>
                </a:lnTo>
                <a:lnTo>
                  <a:pt x="5269887" y="1866400"/>
                </a:lnTo>
                <a:lnTo>
                  <a:pt x="5267890" y="1882376"/>
                </a:lnTo>
                <a:lnTo>
                  <a:pt x="5268919" y="1881691"/>
                </a:lnTo>
                <a:lnTo>
                  <a:pt x="5283877" y="1876780"/>
                </a:lnTo>
                <a:lnTo>
                  <a:pt x="5284174" y="1874831"/>
                </a:lnTo>
                <a:lnTo>
                  <a:pt x="5284807" y="1875512"/>
                </a:lnTo>
                <a:close/>
                <a:moveTo>
                  <a:pt x="5534639" y="1861342"/>
                </a:moveTo>
                <a:cubicBezTo>
                  <a:pt x="5536575" y="1868075"/>
                  <a:pt x="5530822" y="1896260"/>
                  <a:pt x="5540592" y="1912200"/>
                </a:cubicBezTo>
                <a:cubicBezTo>
                  <a:pt x="5531679" y="1912200"/>
                  <a:pt x="5533050" y="1902430"/>
                  <a:pt x="5530822" y="1895060"/>
                </a:cubicBezTo>
                <a:cubicBezTo>
                  <a:pt x="5522081" y="1895060"/>
                  <a:pt x="5524309" y="1905687"/>
                  <a:pt x="5522595" y="1912200"/>
                </a:cubicBezTo>
                <a:cubicBezTo>
                  <a:pt x="5503055" y="1932254"/>
                  <a:pt x="5521909" y="1872092"/>
                  <a:pt x="5528765" y="1863008"/>
                </a:cubicBezTo>
                <a:lnTo>
                  <a:pt x="5529280" y="1863008"/>
                </a:lnTo>
                <a:cubicBezTo>
                  <a:pt x="5532494" y="1859237"/>
                  <a:pt x="5533993" y="1859098"/>
                  <a:pt x="5534639" y="1861342"/>
                </a:cubicBezTo>
                <a:close/>
                <a:moveTo>
                  <a:pt x="5501893" y="1847332"/>
                </a:moveTo>
                <a:lnTo>
                  <a:pt x="5501855" y="1847582"/>
                </a:lnTo>
                <a:lnTo>
                  <a:pt x="5500998" y="1847582"/>
                </a:lnTo>
                <a:close/>
                <a:moveTo>
                  <a:pt x="5417901" y="1812948"/>
                </a:moveTo>
                <a:lnTo>
                  <a:pt x="5403393" y="1825892"/>
                </a:lnTo>
                <a:lnTo>
                  <a:pt x="5406234" y="1838304"/>
                </a:lnTo>
                <a:cubicBezTo>
                  <a:pt x="5414739" y="1870635"/>
                  <a:pt x="5421124" y="1896345"/>
                  <a:pt x="5403297" y="1892832"/>
                </a:cubicBezTo>
                <a:cubicBezTo>
                  <a:pt x="5423609" y="1959936"/>
                  <a:pt x="5424423" y="2025583"/>
                  <a:pt x="5419453" y="2083047"/>
                </a:cubicBezTo>
                <a:lnTo>
                  <a:pt x="5413669" y="2128493"/>
                </a:lnTo>
                <a:lnTo>
                  <a:pt x="5433573" y="2124482"/>
                </a:lnTo>
                <a:lnTo>
                  <a:pt x="5456565" y="2113655"/>
                </a:lnTo>
                <a:lnTo>
                  <a:pt x="5456787" y="2109494"/>
                </a:lnTo>
                <a:cubicBezTo>
                  <a:pt x="5457461" y="2076969"/>
                  <a:pt x="5453732" y="2053372"/>
                  <a:pt x="5438435" y="2049322"/>
                </a:cubicBezTo>
                <a:cubicBezTo>
                  <a:pt x="5445292" y="2034239"/>
                  <a:pt x="5466718" y="2015899"/>
                  <a:pt x="5437236" y="2032525"/>
                </a:cubicBezTo>
                <a:lnTo>
                  <a:pt x="5436892" y="2032182"/>
                </a:lnTo>
                <a:cubicBezTo>
                  <a:pt x="5434322" y="1986075"/>
                  <a:pt x="5433036" y="1932040"/>
                  <a:pt x="5427980" y="1880534"/>
                </a:cubicBezTo>
                <a:close/>
                <a:moveTo>
                  <a:pt x="5615981" y="1800352"/>
                </a:moveTo>
                <a:lnTo>
                  <a:pt x="5616009" y="1800446"/>
                </a:lnTo>
                <a:lnTo>
                  <a:pt x="5616009" y="1801303"/>
                </a:lnTo>
                <a:close/>
                <a:moveTo>
                  <a:pt x="5478373" y="1757424"/>
                </a:moveTo>
                <a:lnTo>
                  <a:pt x="5478716" y="1757424"/>
                </a:lnTo>
                <a:lnTo>
                  <a:pt x="5478672" y="1757780"/>
                </a:lnTo>
                <a:close/>
                <a:moveTo>
                  <a:pt x="400789" y="1707743"/>
                </a:moveTo>
                <a:lnTo>
                  <a:pt x="400624" y="1707947"/>
                </a:lnTo>
                <a:cubicBezTo>
                  <a:pt x="395460" y="1714262"/>
                  <a:pt x="389997" y="1721937"/>
                  <a:pt x="394089" y="1725553"/>
                </a:cubicBezTo>
                <a:lnTo>
                  <a:pt x="395855" y="1725760"/>
                </a:lnTo>
                <a:close/>
                <a:moveTo>
                  <a:pt x="5394707" y="1700125"/>
                </a:moveTo>
                <a:lnTo>
                  <a:pt x="5395029" y="1707289"/>
                </a:lnTo>
                <a:cubicBezTo>
                  <a:pt x="5396614" y="1718644"/>
                  <a:pt x="5401071" y="1727086"/>
                  <a:pt x="5413926" y="1727086"/>
                </a:cubicBezTo>
                <a:lnTo>
                  <a:pt x="5412564" y="1711665"/>
                </a:lnTo>
                <a:lnTo>
                  <a:pt x="5403126" y="1702765"/>
                </a:lnTo>
                <a:close/>
                <a:moveTo>
                  <a:pt x="350789" y="1698533"/>
                </a:moveTo>
                <a:lnTo>
                  <a:pt x="348291" y="1711637"/>
                </a:lnTo>
                <a:cubicBezTo>
                  <a:pt x="346577" y="1726570"/>
                  <a:pt x="348119" y="1740883"/>
                  <a:pt x="359603" y="1746967"/>
                </a:cubicBezTo>
                <a:lnTo>
                  <a:pt x="362839" y="1704962"/>
                </a:lnTo>
                <a:close/>
                <a:moveTo>
                  <a:pt x="5286254" y="1698214"/>
                </a:moveTo>
                <a:lnTo>
                  <a:pt x="5284344" y="1701372"/>
                </a:lnTo>
                <a:lnTo>
                  <a:pt x="5286725" y="1702228"/>
                </a:lnTo>
                <a:close/>
                <a:moveTo>
                  <a:pt x="5728415" y="1695619"/>
                </a:moveTo>
                <a:lnTo>
                  <a:pt x="5728621" y="1696405"/>
                </a:lnTo>
                <a:lnTo>
                  <a:pt x="5728621" y="1697605"/>
                </a:lnTo>
                <a:close/>
                <a:moveTo>
                  <a:pt x="467547" y="1688832"/>
                </a:moveTo>
                <a:cubicBezTo>
                  <a:pt x="448015" y="1693533"/>
                  <a:pt x="423879" y="1719757"/>
                  <a:pt x="440334" y="1727085"/>
                </a:cubicBezTo>
                <a:cubicBezTo>
                  <a:pt x="484213" y="1715086"/>
                  <a:pt x="440334" y="1838667"/>
                  <a:pt x="463816" y="1858551"/>
                </a:cubicBezTo>
                <a:cubicBezTo>
                  <a:pt x="463816" y="1847238"/>
                  <a:pt x="486441" y="1848952"/>
                  <a:pt x="482327" y="1866092"/>
                </a:cubicBezTo>
                <a:cubicBezTo>
                  <a:pt x="468787" y="1864207"/>
                  <a:pt x="466216" y="1857522"/>
                  <a:pt x="454732" y="1867977"/>
                </a:cubicBezTo>
                <a:lnTo>
                  <a:pt x="455246" y="1867977"/>
                </a:lnTo>
                <a:cubicBezTo>
                  <a:pt x="469129" y="1924026"/>
                  <a:pt x="444619" y="1975447"/>
                  <a:pt x="479242" y="2007842"/>
                </a:cubicBezTo>
                <a:cubicBezTo>
                  <a:pt x="458845" y="1936196"/>
                  <a:pt x="521750" y="1863692"/>
                  <a:pt x="470501" y="1801131"/>
                </a:cubicBezTo>
                <a:cubicBezTo>
                  <a:pt x="514380" y="1783133"/>
                  <a:pt x="420794" y="1712173"/>
                  <a:pt x="483870" y="1692804"/>
                </a:cubicBezTo>
                <a:cubicBezTo>
                  <a:pt x="480056" y="1688091"/>
                  <a:pt x="474057" y="1687266"/>
                  <a:pt x="467547" y="1688832"/>
                </a:cubicBezTo>
                <a:close/>
                <a:moveTo>
                  <a:pt x="5231553" y="1685092"/>
                </a:moveTo>
                <a:lnTo>
                  <a:pt x="5231513" y="1685964"/>
                </a:lnTo>
                <a:lnTo>
                  <a:pt x="5220015" y="1690161"/>
                </a:lnTo>
                <a:lnTo>
                  <a:pt x="5219262" y="1691573"/>
                </a:lnTo>
                <a:cubicBezTo>
                  <a:pt x="5218772" y="1695212"/>
                  <a:pt x="5219511" y="1700043"/>
                  <a:pt x="5222296" y="1706857"/>
                </a:cubicBezTo>
                <a:lnTo>
                  <a:pt x="5234607" y="1704577"/>
                </a:lnTo>
                <a:lnTo>
                  <a:pt x="5230929" y="1698665"/>
                </a:lnTo>
                <a:lnTo>
                  <a:pt x="5231513" y="1685964"/>
                </a:lnTo>
                <a:lnTo>
                  <a:pt x="5231553" y="1685949"/>
                </a:lnTo>
                <a:close/>
                <a:moveTo>
                  <a:pt x="5393357" y="1670008"/>
                </a:moveTo>
                <a:lnTo>
                  <a:pt x="5394342" y="1691967"/>
                </a:lnTo>
                <a:lnTo>
                  <a:pt x="5410105" y="1690588"/>
                </a:lnTo>
                <a:close/>
                <a:moveTo>
                  <a:pt x="5276461" y="1649440"/>
                </a:moveTo>
                <a:cubicBezTo>
                  <a:pt x="5275432" y="1658471"/>
                  <a:pt x="5275043" y="1665688"/>
                  <a:pt x="5274869" y="1671498"/>
                </a:cubicBezTo>
                <a:lnTo>
                  <a:pt x="5274649" y="1681653"/>
                </a:lnTo>
                <a:lnTo>
                  <a:pt x="5278821" y="1679751"/>
                </a:lnTo>
                <a:lnTo>
                  <a:pt x="5283009" y="1680274"/>
                </a:lnTo>
                <a:close/>
                <a:moveTo>
                  <a:pt x="400054" y="1638470"/>
                </a:moveTo>
                <a:cubicBezTo>
                  <a:pt x="383600" y="1638470"/>
                  <a:pt x="379314" y="1658695"/>
                  <a:pt x="380621" y="1680227"/>
                </a:cubicBezTo>
                <a:lnTo>
                  <a:pt x="384756" y="1704195"/>
                </a:lnTo>
                <a:lnTo>
                  <a:pt x="390179" y="1706814"/>
                </a:lnTo>
                <a:lnTo>
                  <a:pt x="402368" y="1701976"/>
                </a:lnTo>
                <a:lnTo>
                  <a:pt x="407096" y="1684713"/>
                </a:lnTo>
                <a:cubicBezTo>
                  <a:pt x="408001" y="1669143"/>
                  <a:pt x="405674" y="1653386"/>
                  <a:pt x="400054" y="1638470"/>
                </a:cubicBezTo>
                <a:close/>
                <a:moveTo>
                  <a:pt x="5185699" y="1638362"/>
                </a:moveTo>
                <a:lnTo>
                  <a:pt x="5187617" y="1651763"/>
                </a:lnTo>
                <a:cubicBezTo>
                  <a:pt x="5190657" y="1662054"/>
                  <a:pt x="5196618" y="1662238"/>
                  <a:pt x="5203785" y="1661050"/>
                </a:cubicBezTo>
                <a:lnTo>
                  <a:pt x="5218185" y="1659535"/>
                </a:lnTo>
                <a:lnTo>
                  <a:pt x="5202822" y="1649204"/>
                </a:lnTo>
                <a:lnTo>
                  <a:pt x="5197307" y="1645713"/>
                </a:lnTo>
                <a:lnTo>
                  <a:pt x="5192758" y="1645127"/>
                </a:lnTo>
                <a:lnTo>
                  <a:pt x="5186951" y="1639155"/>
                </a:lnTo>
                <a:close/>
                <a:moveTo>
                  <a:pt x="5741819" y="1604876"/>
                </a:moveTo>
                <a:cubicBezTo>
                  <a:pt x="5771129" y="1659725"/>
                  <a:pt x="5755531" y="1712859"/>
                  <a:pt x="5769586" y="1803188"/>
                </a:cubicBezTo>
                <a:lnTo>
                  <a:pt x="5769072" y="1802503"/>
                </a:lnTo>
                <a:cubicBezTo>
                  <a:pt x="5725536" y="1751082"/>
                  <a:pt x="5762901" y="1670180"/>
                  <a:pt x="5741819" y="1604876"/>
                </a:cubicBezTo>
                <a:close/>
                <a:moveTo>
                  <a:pt x="5597498" y="1594763"/>
                </a:moveTo>
                <a:cubicBezTo>
                  <a:pt x="5642491" y="1637442"/>
                  <a:pt x="5620766" y="1688220"/>
                  <a:pt x="5614322" y="1743987"/>
                </a:cubicBezTo>
                <a:lnTo>
                  <a:pt x="5615981" y="1800352"/>
                </a:lnTo>
                <a:lnTo>
                  <a:pt x="5601041" y="1750254"/>
                </a:lnTo>
                <a:cubicBezTo>
                  <a:pt x="5593545" y="1703100"/>
                  <a:pt x="5604440" y="1661610"/>
                  <a:pt x="5597498" y="1594763"/>
                </a:cubicBezTo>
                <a:close/>
                <a:moveTo>
                  <a:pt x="5504908" y="1553203"/>
                </a:moveTo>
                <a:lnTo>
                  <a:pt x="5499332" y="1559726"/>
                </a:lnTo>
                <a:cubicBezTo>
                  <a:pt x="5496831" y="1566542"/>
                  <a:pt x="5496456" y="1576034"/>
                  <a:pt x="5499970" y="1589960"/>
                </a:cubicBezTo>
                <a:lnTo>
                  <a:pt x="5502254" y="1592795"/>
                </a:lnTo>
                <a:lnTo>
                  <a:pt x="5504927" y="1581426"/>
                </a:lnTo>
                <a:cubicBezTo>
                  <a:pt x="5505331" y="1572384"/>
                  <a:pt x="5504630" y="1563482"/>
                  <a:pt x="5504448" y="1556069"/>
                </a:cubicBezTo>
                <a:close/>
                <a:moveTo>
                  <a:pt x="5522479" y="1538852"/>
                </a:moveTo>
                <a:lnTo>
                  <a:pt x="5520313" y="1540167"/>
                </a:lnTo>
                <a:lnTo>
                  <a:pt x="5522595" y="1540257"/>
                </a:lnTo>
                <a:close/>
                <a:moveTo>
                  <a:pt x="5197305" y="1534461"/>
                </a:moveTo>
                <a:lnTo>
                  <a:pt x="5198026" y="1555772"/>
                </a:lnTo>
                <a:lnTo>
                  <a:pt x="5208523" y="1551515"/>
                </a:lnTo>
                <a:lnTo>
                  <a:pt x="5208778" y="1551432"/>
                </a:lnTo>
                <a:lnTo>
                  <a:pt x="5207043" y="1545399"/>
                </a:lnTo>
                <a:lnTo>
                  <a:pt x="5206871" y="1546256"/>
                </a:lnTo>
                <a:lnTo>
                  <a:pt x="5207392" y="1540468"/>
                </a:lnTo>
                <a:lnTo>
                  <a:pt x="5202072" y="1547281"/>
                </a:lnTo>
                <a:lnTo>
                  <a:pt x="5201729" y="1547281"/>
                </a:lnTo>
                <a:cubicBezTo>
                  <a:pt x="5200615" y="1543853"/>
                  <a:pt x="5200186" y="1539568"/>
                  <a:pt x="5199115" y="1536140"/>
                </a:cubicBezTo>
                <a:close/>
                <a:moveTo>
                  <a:pt x="5207900" y="1528770"/>
                </a:moveTo>
                <a:lnTo>
                  <a:pt x="5207550" y="1538710"/>
                </a:lnTo>
                <a:lnTo>
                  <a:pt x="5208433" y="1528890"/>
                </a:lnTo>
                <a:close/>
                <a:moveTo>
                  <a:pt x="498884" y="1525728"/>
                </a:moveTo>
                <a:lnTo>
                  <a:pt x="504267" y="1543341"/>
                </a:lnTo>
                <a:lnTo>
                  <a:pt x="505843" y="1526467"/>
                </a:lnTo>
                <a:close/>
                <a:moveTo>
                  <a:pt x="409783" y="1476754"/>
                </a:moveTo>
                <a:lnTo>
                  <a:pt x="405252" y="1489269"/>
                </a:lnTo>
                <a:lnTo>
                  <a:pt x="405604" y="1501381"/>
                </a:lnTo>
                <a:lnTo>
                  <a:pt x="409483" y="1501688"/>
                </a:lnTo>
                <a:lnTo>
                  <a:pt x="405737" y="1505970"/>
                </a:lnTo>
                <a:lnTo>
                  <a:pt x="405903" y="1511717"/>
                </a:lnTo>
                <a:cubicBezTo>
                  <a:pt x="406353" y="1526672"/>
                  <a:pt x="404596" y="1539742"/>
                  <a:pt x="387199" y="1539742"/>
                </a:cubicBezTo>
                <a:lnTo>
                  <a:pt x="393908" y="1519493"/>
                </a:lnTo>
                <a:lnTo>
                  <a:pt x="390310" y="1523606"/>
                </a:lnTo>
                <a:lnTo>
                  <a:pt x="369280" y="1530308"/>
                </a:lnTo>
                <a:lnTo>
                  <a:pt x="369218" y="1530834"/>
                </a:lnTo>
                <a:cubicBezTo>
                  <a:pt x="371108" y="1543920"/>
                  <a:pt x="377000" y="1555682"/>
                  <a:pt x="388399" y="1563567"/>
                </a:cubicBezTo>
                <a:cubicBezTo>
                  <a:pt x="335778" y="1537514"/>
                  <a:pt x="366802" y="1623215"/>
                  <a:pt x="336978" y="1640183"/>
                </a:cubicBezTo>
                <a:cubicBezTo>
                  <a:pt x="331150" y="1601789"/>
                  <a:pt x="352233" y="1586706"/>
                  <a:pt x="324980" y="1566309"/>
                </a:cubicBezTo>
                <a:cubicBezTo>
                  <a:pt x="329436" y="1617730"/>
                  <a:pt x="319666" y="1632470"/>
                  <a:pt x="329436" y="1673779"/>
                </a:cubicBezTo>
                <a:cubicBezTo>
                  <a:pt x="345034" y="1676349"/>
                  <a:pt x="351890" y="1660409"/>
                  <a:pt x="356518" y="1672579"/>
                </a:cubicBezTo>
                <a:cubicBezTo>
                  <a:pt x="355747" y="1676864"/>
                  <a:pt x="354118" y="1682895"/>
                  <a:pt x="352468" y="1689722"/>
                </a:cubicBezTo>
                <a:lnTo>
                  <a:pt x="352008" y="1692137"/>
                </a:lnTo>
                <a:lnTo>
                  <a:pt x="357741" y="1689952"/>
                </a:lnTo>
                <a:lnTo>
                  <a:pt x="364581" y="1693781"/>
                </a:lnTo>
                <a:lnTo>
                  <a:pt x="378500" y="1652953"/>
                </a:lnTo>
                <a:cubicBezTo>
                  <a:pt x="388827" y="1626257"/>
                  <a:pt x="396283" y="1605903"/>
                  <a:pt x="380171" y="1596990"/>
                </a:cubicBezTo>
                <a:cubicBezTo>
                  <a:pt x="393969" y="1586449"/>
                  <a:pt x="404511" y="1562410"/>
                  <a:pt x="410231" y="1537449"/>
                </a:cubicBezTo>
                <a:lnTo>
                  <a:pt x="414017" y="1508430"/>
                </a:lnTo>
                <a:lnTo>
                  <a:pt x="413854" y="1502644"/>
                </a:lnTo>
                <a:lnTo>
                  <a:pt x="414785" y="1502545"/>
                </a:lnTo>
                <a:lnTo>
                  <a:pt x="415001" y="1500890"/>
                </a:lnTo>
                <a:lnTo>
                  <a:pt x="412146" y="1478490"/>
                </a:lnTo>
                <a:close/>
                <a:moveTo>
                  <a:pt x="390470" y="1462559"/>
                </a:moveTo>
                <a:lnTo>
                  <a:pt x="374044" y="1490163"/>
                </a:lnTo>
                <a:lnTo>
                  <a:pt x="373019" y="1498802"/>
                </a:lnTo>
                <a:lnTo>
                  <a:pt x="400054" y="1500942"/>
                </a:lnTo>
                <a:lnTo>
                  <a:pt x="408073" y="1476740"/>
                </a:lnTo>
                <a:lnTo>
                  <a:pt x="408475" y="1475793"/>
                </a:lnTo>
                <a:close/>
                <a:moveTo>
                  <a:pt x="5516823" y="1461435"/>
                </a:moveTo>
                <a:lnTo>
                  <a:pt x="5502712" y="1467536"/>
                </a:lnTo>
                <a:lnTo>
                  <a:pt x="5492438" y="1471651"/>
                </a:lnTo>
                <a:lnTo>
                  <a:pt x="5497864" y="1476522"/>
                </a:lnTo>
                <a:cubicBezTo>
                  <a:pt x="5500824" y="1480049"/>
                  <a:pt x="5504255" y="1483094"/>
                  <a:pt x="5510939" y="1482837"/>
                </a:cubicBezTo>
                <a:lnTo>
                  <a:pt x="5511260" y="1495461"/>
                </a:lnTo>
                <a:lnTo>
                  <a:pt x="5521052" y="1497060"/>
                </a:lnTo>
                <a:cubicBezTo>
                  <a:pt x="5521909" y="1508630"/>
                  <a:pt x="5514796" y="1512658"/>
                  <a:pt x="5507683" y="1516664"/>
                </a:cubicBezTo>
                <a:lnTo>
                  <a:pt x="5500520" y="1521798"/>
                </a:lnTo>
                <a:lnTo>
                  <a:pt x="5498309" y="1525524"/>
                </a:lnTo>
                <a:lnTo>
                  <a:pt x="5496646" y="1535621"/>
                </a:lnTo>
                <a:lnTo>
                  <a:pt x="5506828" y="1533357"/>
                </a:lnTo>
                <a:cubicBezTo>
                  <a:pt x="5510152" y="1530275"/>
                  <a:pt x="5512793" y="1525738"/>
                  <a:pt x="5515246" y="1521849"/>
                </a:cubicBezTo>
                <a:lnTo>
                  <a:pt x="5520632" y="1516222"/>
                </a:lnTo>
                <a:lnTo>
                  <a:pt x="5521395" y="1489607"/>
                </a:lnTo>
                <a:lnTo>
                  <a:pt x="5520518" y="1478710"/>
                </a:lnTo>
                <a:lnTo>
                  <a:pt x="5519938" y="1478034"/>
                </a:lnTo>
                <a:lnTo>
                  <a:pt x="5517475" y="1462460"/>
                </a:lnTo>
                <a:close/>
                <a:moveTo>
                  <a:pt x="5744390" y="1456441"/>
                </a:moveTo>
                <a:cubicBezTo>
                  <a:pt x="5755531" y="1482494"/>
                  <a:pt x="5755017" y="1526887"/>
                  <a:pt x="5759302" y="1580022"/>
                </a:cubicBezTo>
                <a:cubicBezTo>
                  <a:pt x="5738048" y="1563568"/>
                  <a:pt x="5733934" y="1494835"/>
                  <a:pt x="5744390" y="1456441"/>
                </a:cubicBezTo>
                <a:close/>
                <a:moveTo>
                  <a:pt x="344411" y="1441059"/>
                </a:moveTo>
                <a:lnTo>
                  <a:pt x="337404" y="1441414"/>
                </a:lnTo>
                <a:lnTo>
                  <a:pt x="342861" y="1444983"/>
                </a:lnTo>
                <a:cubicBezTo>
                  <a:pt x="346685" y="1449291"/>
                  <a:pt x="349380" y="1454601"/>
                  <a:pt x="350536" y="1460454"/>
                </a:cubicBezTo>
                <a:cubicBezTo>
                  <a:pt x="352850" y="1472159"/>
                  <a:pt x="348645" y="1484199"/>
                  <a:pt x="339549" y="1491920"/>
                </a:cubicBezTo>
                <a:cubicBezTo>
                  <a:pt x="353604" y="1484507"/>
                  <a:pt x="361874" y="1472230"/>
                  <a:pt x="367367" y="1457616"/>
                </a:cubicBezTo>
                <a:lnTo>
                  <a:pt x="368998" y="1450550"/>
                </a:lnTo>
                <a:close/>
                <a:moveTo>
                  <a:pt x="5586856" y="1420361"/>
                </a:moveTo>
                <a:lnTo>
                  <a:pt x="5593427" y="1425931"/>
                </a:lnTo>
                <a:lnTo>
                  <a:pt x="5602093" y="1432915"/>
                </a:lnTo>
                <a:lnTo>
                  <a:pt x="5602297" y="1432527"/>
                </a:lnTo>
                <a:cubicBezTo>
                  <a:pt x="5602769" y="1429506"/>
                  <a:pt x="5601740" y="1426828"/>
                  <a:pt x="5598601" y="1424519"/>
                </a:cubicBezTo>
                <a:close/>
                <a:moveTo>
                  <a:pt x="5500343" y="1417532"/>
                </a:moveTo>
                <a:lnTo>
                  <a:pt x="5495726" y="1418472"/>
                </a:lnTo>
                <a:cubicBezTo>
                  <a:pt x="5481457" y="1421471"/>
                  <a:pt x="5466716" y="1427470"/>
                  <a:pt x="5477172" y="1447525"/>
                </a:cubicBezTo>
                <a:cubicBezTo>
                  <a:pt x="5480900" y="1450953"/>
                  <a:pt x="5483996" y="1452431"/>
                  <a:pt x="5486963" y="1452838"/>
                </a:cubicBezTo>
                <a:lnTo>
                  <a:pt x="5494716" y="1451881"/>
                </a:lnTo>
                <a:close/>
                <a:moveTo>
                  <a:pt x="5466683" y="1392867"/>
                </a:moveTo>
                <a:cubicBezTo>
                  <a:pt x="5465250" y="1392658"/>
                  <a:pt x="5463675" y="1395164"/>
                  <a:pt x="5462090" y="1401935"/>
                </a:cubicBezTo>
                <a:lnTo>
                  <a:pt x="5462986" y="1417414"/>
                </a:lnTo>
                <a:lnTo>
                  <a:pt x="5472514" y="1414241"/>
                </a:lnTo>
                <a:lnTo>
                  <a:pt x="5470424" y="1400092"/>
                </a:lnTo>
                <a:cubicBezTo>
                  <a:pt x="5469407" y="1396000"/>
                  <a:pt x="5468116" y="1393075"/>
                  <a:pt x="5466683" y="1392867"/>
                </a:cubicBezTo>
                <a:close/>
                <a:moveTo>
                  <a:pt x="5502404" y="1373527"/>
                </a:moveTo>
                <a:lnTo>
                  <a:pt x="5493971" y="1382049"/>
                </a:lnTo>
                <a:lnTo>
                  <a:pt x="5491959" y="1380642"/>
                </a:lnTo>
                <a:lnTo>
                  <a:pt x="5491356" y="1381582"/>
                </a:lnTo>
                <a:cubicBezTo>
                  <a:pt x="5488971" y="1386049"/>
                  <a:pt x="5486208" y="1391895"/>
                  <a:pt x="5483028" y="1399288"/>
                </a:cubicBezTo>
                <a:lnTo>
                  <a:pt x="5477610" y="1412793"/>
                </a:lnTo>
                <a:lnTo>
                  <a:pt x="5501748" y="1408958"/>
                </a:lnTo>
                <a:lnTo>
                  <a:pt x="5502837" y="1402307"/>
                </a:lnTo>
                <a:cubicBezTo>
                  <a:pt x="5503831" y="1393194"/>
                  <a:pt x="5504324" y="1385427"/>
                  <a:pt x="5504145" y="1379780"/>
                </a:cubicBezTo>
                <a:close/>
                <a:moveTo>
                  <a:pt x="5593556" y="1317773"/>
                </a:moveTo>
                <a:cubicBezTo>
                  <a:pt x="5602126" y="1317773"/>
                  <a:pt x="5598698" y="1326172"/>
                  <a:pt x="5594584" y="1326686"/>
                </a:cubicBezTo>
                <a:cubicBezTo>
                  <a:pt x="5598869" y="1386848"/>
                  <a:pt x="5650976" y="1375192"/>
                  <a:pt x="5666916" y="1418386"/>
                </a:cubicBezTo>
                <a:cubicBezTo>
                  <a:pt x="5653375" y="1421129"/>
                  <a:pt x="5649776" y="1409302"/>
                  <a:pt x="5635378" y="1412901"/>
                </a:cubicBezTo>
                <a:cubicBezTo>
                  <a:pt x="5646348" y="1464322"/>
                  <a:pt x="5673429" y="1469635"/>
                  <a:pt x="5664688" y="1527570"/>
                </a:cubicBezTo>
                <a:cubicBezTo>
                  <a:pt x="5652175" y="1524999"/>
                  <a:pt x="5654746" y="1500145"/>
                  <a:pt x="5631778" y="1513000"/>
                </a:cubicBezTo>
                <a:cubicBezTo>
                  <a:pt x="5639748" y="1497317"/>
                  <a:pt x="5638977" y="1477091"/>
                  <a:pt x="5630921" y="1463594"/>
                </a:cubicBezTo>
                <a:lnTo>
                  <a:pt x="5616502" y="1452141"/>
                </a:lnTo>
                <a:lnTo>
                  <a:pt x="5614277" y="1460126"/>
                </a:lnTo>
                <a:cubicBezTo>
                  <a:pt x="5606845" y="1484707"/>
                  <a:pt x="5597584" y="1517385"/>
                  <a:pt x="5612238" y="1535800"/>
                </a:cubicBezTo>
                <a:cubicBezTo>
                  <a:pt x="5593984" y="1528173"/>
                  <a:pt x="5592356" y="1503834"/>
                  <a:pt x="5590942" y="1479302"/>
                </a:cubicBezTo>
                <a:lnTo>
                  <a:pt x="5588061" y="1454254"/>
                </a:lnTo>
                <a:lnTo>
                  <a:pt x="5586357" y="1454552"/>
                </a:lnTo>
                <a:lnTo>
                  <a:pt x="5587896" y="1452822"/>
                </a:lnTo>
                <a:lnTo>
                  <a:pt x="5586930" y="1444424"/>
                </a:lnTo>
                <a:cubicBezTo>
                  <a:pt x="5584278" y="1434126"/>
                  <a:pt x="5579629" y="1425845"/>
                  <a:pt x="5570930" y="1421646"/>
                </a:cubicBezTo>
                <a:cubicBezTo>
                  <a:pt x="5573116" y="1414405"/>
                  <a:pt x="5576458" y="1413162"/>
                  <a:pt x="5580395" y="1414886"/>
                </a:cubicBezTo>
                <a:lnTo>
                  <a:pt x="5582842" y="1416960"/>
                </a:lnTo>
                <a:lnTo>
                  <a:pt x="5585706" y="1408506"/>
                </a:lnTo>
                <a:cubicBezTo>
                  <a:pt x="5592881" y="1403935"/>
                  <a:pt x="5608853" y="1413801"/>
                  <a:pt x="5612581" y="1415472"/>
                </a:cubicBezTo>
                <a:lnTo>
                  <a:pt x="5608468" y="1379478"/>
                </a:lnTo>
                <a:cubicBezTo>
                  <a:pt x="5600669" y="1364321"/>
                  <a:pt x="5584483" y="1355382"/>
                  <a:pt x="5567502" y="1356853"/>
                </a:cubicBezTo>
                <a:cubicBezTo>
                  <a:pt x="5572473" y="1340912"/>
                  <a:pt x="5593556" y="1339541"/>
                  <a:pt x="5593556" y="1318287"/>
                </a:cubicBezTo>
                <a:close/>
                <a:moveTo>
                  <a:pt x="5692798" y="1316919"/>
                </a:moveTo>
                <a:cubicBezTo>
                  <a:pt x="5713623" y="1414362"/>
                  <a:pt x="5713912" y="1521927"/>
                  <a:pt x="5719842" y="1613006"/>
                </a:cubicBezTo>
                <a:lnTo>
                  <a:pt x="5728415" y="1695619"/>
                </a:lnTo>
                <a:lnTo>
                  <a:pt x="5706175" y="1610837"/>
                </a:lnTo>
                <a:cubicBezTo>
                  <a:pt x="5693087" y="1514407"/>
                  <a:pt x="5703210" y="1393150"/>
                  <a:pt x="5692798" y="1316919"/>
                </a:cubicBezTo>
                <a:close/>
                <a:moveTo>
                  <a:pt x="485028" y="1304375"/>
                </a:moveTo>
                <a:lnTo>
                  <a:pt x="485198" y="1309500"/>
                </a:lnTo>
                <a:lnTo>
                  <a:pt x="480019" y="1322560"/>
                </a:lnTo>
                <a:lnTo>
                  <a:pt x="509165" y="1320880"/>
                </a:lnTo>
                <a:lnTo>
                  <a:pt x="508550" y="1318650"/>
                </a:lnTo>
                <a:lnTo>
                  <a:pt x="498205" y="1313307"/>
                </a:lnTo>
                <a:cubicBezTo>
                  <a:pt x="494316" y="1311700"/>
                  <a:pt x="491242" y="1310618"/>
                  <a:pt x="488799" y="1309075"/>
                </a:cubicBezTo>
                <a:close/>
                <a:moveTo>
                  <a:pt x="5745761" y="1290694"/>
                </a:moveTo>
                <a:cubicBezTo>
                  <a:pt x="5769929" y="1357027"/>
                  <a:pt x="5748161" y="1389079"/>
                  <a:pt x="5753131" y="1447700"/>
                </a:cubicBezTo>
                <a:cubicBezTo>
                  <a:pt x="5726907" y="1407077"/>
                  <a:pt x="5747132" y="1337659"/>
                  <a:pt x="5745761" y="1290694"/>
                </a:cubicBezTo>
                <a:close/>
                <a:moveTo>
                  <a:pt x="448904" y="1288637"/>
                </a:moveTo>
                <a:cubicBezTo>
                  <a:pt x="444619" y="1296478"/>
                  <a:pt x="441716" y="1305413"/>
                  <a:pt x="439469" y="1314853"/>
                </a:cubicBezTo>
                <a:lnTo>
                  <a:pt x="437761" y="1323940"/>
                </a:lnTo>
                <a:lnTo>
                  <a:pt x="448855" y="1324356"/>
                </a:lnTo>
                <a:lnTo>
                  <a:pt x="456270" y="1323929"/>
                </a:lnTo>
                <a:lnTo>
                  <a:pt x="456531" y="1315582"/>
                </a:lnTo>
                <a:cubicBezTo>
                  <a:pt x="455530" y="1306101"/>
                  <a:pt x="453103" y="1297078"/>
                  <a:pt x="448904" y="1288637"/>
                </a:cubicBezTo>
                <a:close/>
                <a:moveTo>
                  <a:pt x="285386" y="1278867"/>
                </a:moveTo>
                <a:cubicBezTo>
                  <a:pt x="284015" y="1296992"/>
                  <a:pt x="281561" y="1321160"/>
                  <a:pt x="278160" y="1348009"/>
                </a:cubicBezTo>
                <a:lnTo>
                  <a:pt x="274697" y="1370863"/>
                </a:lnTo>
                <a:lnTo>
                  <a:pt x="286954" y="1366398"/>
                </a:lnTo>
                <a:cubicBezTo>
                  <a:pt x="297546" y="1363987"/>
                  <a:pt x="308398" y="1362766"/>
                  <a:pt x="318297" y="1362680"/>
                </a:cubicBezTo>
                <a:lnTo>
                  <a:pt x="318297" y="1363023"/>
                </a:lnTo>
                <a:cubicBezTo>
                  <a:pt x="312640" y="1369622"/>
                  <a:pt x="305120" y="1374207"/>
                  <a:pt x="296837" y="1377967"/>
                </a:cubicBezTo>
                <a:lnTo>
                  <a:pt x="272187" y="1387428"/>
                </a:lnTo>
                <a:lnTo>
                  <a:pt x="265246" y="1433236"/>
                </a:lnTo>
                <a:cubicBezTo>
                  <a:pt x="254919" y="1490935"/>
                  <a:pt x="241335" y="1545912"/>
                  <a:pt x="225566" y="1571280"/>
                </a:cubicBezTo>
                <a:cubicBezTo>
                  <a:pt x="238164" y="1516860"/>
                  <a:pt x="243949" y="1465524"/>
                  <a:pt x="251169" y="1416910"/>
                </a:cubicBezTo>
                <a:lnTo>
                  <a:pt x="254987" y="1395981"/>
                </a:lnTo>
                <a:lnTo>
                  <a:pt x="246782" y="1400143"/>
                </a:lnTo>
                <a:cubicBezTo>
                  <a:pt x="239848" y="1405359"/>
                  <a:pt x="234352" y="1412130"/>
                  <a:pt x="231396" y="1421643"/>
                </a:cubicBezTo>
                <a:cubicBezTo>
                  <a:pt x="227625" y="1401589"/>
                  <a:pt x="239451" y="1386934"/>
                  <a:pt x="257170" y="1377249"/>
                </a:cubicBezTo>
                <a:lnTo>
                  <a:pt x="258492" y="1376768"/>
                </a:lnTo>
                <a:lnTo>
                  <a:pt x="264108" y="1345984"/>
                </a:lnTo>
                <a:cubicBezTo>
                  <a:pt x="269467" y="1322992"/>
                  <a:pt x="276216" y="1300635"/>
                  <a:pt x="285386" y="1278867"/>
                </a:cubicBezTo>
                <a:close/>
                <a:moveTo>
                  <a:pt x="5668287" y="1194195"/>
                </a:moveTo>
                <a:cubicBezTo>
                  <a:pt x="5672058" y="1253500"/>
                  <a:pt x="5626979" y="1336459"/>
                  <a:pt x="5658346" y="1368511"/>
                </a:cubicBezTo>
                <a:cubicBezTo>
                  <a:pt x="5590813" y="1371939"/>
                  <a:pt x="5687141" y="1234817"/>
                  <a:pt x="5634521" y="1229161"/>
                </a:cubicBezTo>
                <a:lnTo>
                  <a:pt x="5634007" y="1228475"/>
                </a:lnTo>
                <a:cubicBezTo>
                  <a:pt x="5626465" y="1201051"/>
                  <a:pt x="5647719" y="1197623"/>
                  <a:pt x="5668287" y="1194195"/>
                </a:cubicBezTo>
                <a:close/>
                <a:moveTo>
                  <a:pt x="5893510" y="1168484"/>
                </a:moveTo>
                <a:cubicBezTo>
                  <a:pt x="5916478" y="1204136"/>
                  <a:pt x="5896081" y="1271326"/>
                  <a:pt x="5881683" y="1301493"/>
                </a:cubicBezTo>
                <a:cubicBezTo>
                  <a:pt x="5852374" y="1275097"/>
                  <a:pt x="5890939" y="1215620"/>
                  <a:pt x="5893510" y="1168484"/>
                </a:cubicBezTo>
                <a:close/>
                <a:moveTo>
                  <a:pt x="197115" y="1161111"/>
                </a:moveTo>
                <a:cubicBezTo>
                  <a:pt x="183231" y="1176879"/>
                  <a:pt x="171576" y="1195391"/>
                  <a:pt x="147580" y="1199505"/>
                </a:cubicBezTo>
                <a:cubicBezTo>
                  <a:pt x="158892" y="1180651"/>
                  <a:pt x="170376" y="1162482"/>
                  <a:pt x="197115" y="1161111"/>
                </a:cubicBezTo>
                <a:close/>
                <a:moveTo>
                  <a:pt x="341178" y="1135616"/>
                </a:moveTo>
                <a:lnTo>
                  <a:pt x="331465" y="1144651"/>
                </a:lnTo>
                <a:cubicBezTo>
                  <a:pt x="319807" y="1159322"/>
                  <a:pt x="305956" y="1182622"/>
                  <a:pt x="306470" y="1155111"/>
                </a:cubicBezTo>
                <a:cubicBezTo>
                  <a:pt x="296700" y="1158540"/>
                  <a:pt x="301671" y="1177908"/>
                  <a:pt x="301156" y="1191449"/>
                </a:cubicBezTo>
                <a:cubicBezTo>
                  <a:pt x="297942" y="1190569"/>
                  <a:pt x="294501" y="1191174"/>
                  <a:pt x="291781" y="1193098"/>
                </a:cubicBezTo>
                <a:cubicBezTo>
                  <a:pt x="289058" y="1195024"/>
                  <a:pt x="287342" y="1198066"/>
                  <a:pt x="287101" y="1201390"/>
                </a:cubicBezTo>
                <a:cubicBezTo>
                  <a:pt x="274503" y="1175037"/>
                  <a:pt x="283213" y="1147238"/>
                  <a:pt x="309614" y="1137950"/>
                </a:cubicBezTo>
                <a:close/>
                <a:moveTo>
                  <a:pt x="341779" y="1135057"/>
                </a:moveTo>
                <a:lnTo>
                  <a:pt x="341779" y="1135572"/>
                </a:lnTo>
                <a:lnTo>
                  <a:pt x="341178" y="1135616"/>
                </a:lnTo>
                <a:close/>
                <a:moveTo>
                  <a:pt x="5756388" y="1132832"/>
                </a:moveTo>
                <a:cubicBezTo>
                  <a:pt x="5746104" y="1139689"/>
                  <a:pt x="5788612" y="1237217"/>
                  <a:pt x="5744561" y="1265841"/>
                </a:cubicBezTo>
                <a:cubicBezTo>
                  <a:pt x="5771986" y="1247501"/>
                  <a:pt x="5728792" y="1151001"/>
                  <a:pt x="5756388" y="1132832"/>
                </a:cubicBezTo>
                <a:close/>
                <a:moveTo>
                  <a:pt x="5531183" y="1120172"/>
                </a:moveTo>
                <a:lnTo>
                  <a:pt x="5521986" y="1123662"/>
                </a:lnTo>
                <a:lnTo>
                  <a:pt x="5516610" y="1121145"/>
                </a:lnTo>
                <a:lnTo>
                  <a:pt x="5515902" y="1129228"/>
                </a:lnTo>
                <a:lnTo>
                  <a:pt x="5515144" y="1144873"/>
                </a:lnTo>
                <a:lnTo>
                  <a:pt x="5518214" y="1161901"/>
                </a:lnTo>
                <a:lnTo>
                  <a:pt x="5523150" y="1154747"/>
                </a:lnTo>
                <a:cubicBezTo>
                  <a:pt x="5525733" y="1148994"/>
                  <a:pt x="5527870" y="1142043"/>
                  <a:pt x="5529598" y="1134338"/>
                </a:cubicBezTo>
                <a:close/>
                <a:moveTo>
                  <a:pt x="5472203" y="1113289"/>
                </a:moveTo>
                <a:lnTo>
                  <a:pt x="5461691" y="1123078"/>
                </a:lnTo>
                <a:lnTo>
                  <a:pt x="5468496" y="1185822"/>
                </a:lnTo>
                <a:lnTo>
                  <a:pt x="5472545" y="1185792"/>
                </a:lnTo>
                <a:cubicBezTo>
                  <a:pt x="5474474" y="1188192"/>
                  <a:pt x="5475116" y="1190126"/>
                  <a:pt x="5474734" y="1191670"/>
                </a:cubicBezTo>
                <a:lnTo>
                  <a:pt x="5474602" y="1191789"/>
                </a:lnTo>
                <a:lnTo>
                  <a:pt x="5477195" y="1194773"/>
                </a:lnTo>
                <a:cubicBezTo>
                  <a:pt x="5481158" y="1202593"/>
                  <a:pt x="5482744" y="1214506"/>
                  <a:pt x="5470660" y="1219391"/>
                </a:cubicBezTo>
                <a:cubicBezTo>
                  <a:pt x="5485229" y="1215791"/>
                  <a:pt x="5489514" y="1208892"/>
                  <a:pt x="5492492" y="1203065"/>
                </a:cubicBezTo>
                <a:lnTo>
                  <a:pt x="5493738" y="1201067"/>
                </a:lnTo>
                <a:lnTo>
                  <a:pt x="5489343" y="1202076"/>
                </a:lnTo>
                <a:cubicBezTo>
                  <a:pt x="5495006" y="1195366"/>
                  <a:pt x="5499000" y="1187554"/>
                  <a:pt x="5501162" y="1179265"/>
                </a:cubicBezTo>
                <a:lnTo>
                  <a:pt x="5501452" y="1170233"/>
                </a:lnTo>
                <a:lnTo>
                  <a:pt x="5494616" y="1136789"/>
                </a:lnTo>
                <a:lnTo>
                  <a:pt x="5491663" y="1130061"/>
                </a:lnTo>
                <a:cubicBezTo>
                  <a:pt x="5486571" y="1123173"/>
                  <a:pt x="5479957" y="1117410"/>
                  <a:pt x="5472203" y="1113289"/>
                </a:cubicBezTo>
                <a:close/>
                <a:moveTo>
                  <a:pt x="5458483" y="1091700"/>
                </a:moveTo>
                <a:lnTo>
                  <a:pt x="5458426" y="1092981"/>
                </a:lnTo>
                <a:lnTo>
                  <a:pt x="5458607" y="1094652"/>
                </a:lnTo>
                <a:lnTo>
                  <a:pt x="5462947" y="1096149"/>
                </a:lnTo>
                <a:close/>
                <a:moveTo>
                  <a:pt x="5524652" y="1010108"/>
                </a:moveTo>
                <a:cubicBezTo>
                  <a:pt x="5524138" y="1027248"/>
                  <a:pt x="5523291" y="1042171"/>
                  <a:pt x="5522292" y="1055792"/>
                </a:cubicBezTo>
                <a:lnTo>
                  <a:pt x="5521976" y="1059444"/>
                </a:lnTo>
                <a:lnTo>
                  <a:pt x="5523108" y="1061376"/>
                </a:lnTo>
                <a:lnTo>
                  <a:pt x="5535126" y="1084936"/>
                </a:lnTo>
                <a:lnTo>
                  <a:pt x="5535386" y="1082612"/>
                </a:lnTo>
                <a:cubicBezTo>
                  <a:pt x="5536393" y="1046831"/>
                  <a:pt x="5532108" y="1013193"/>
                  <a:pt x="5524994" y="1010108"/>
                </a:cubicBezTo>
                <a:close/>
                <a:moveTo>
                  <a:pt x="449420" y="991443"/>
                </a:moveTo>
                <a:cubicBezTo>
                  <a:pt x="422809" y="991422"/>
                  <a:pt x="397313" y="996992"/>
                  <a:pt x="373488" y="1013876"/>
                </a:cubicBezTo>
                <a:cubicBezTo>
                  <a:pt x="373488" y="1005134"/>
                  <a:pt x="381887" y="1006334"/>
                  <a:pt x="387372" y="1003934"/>
                </a:cubicBezTo>
                <a:cubicBezTo>
                  <a:pt x="386258" y="998921"/>
                  <a:pt x="383312" y="996564"/>
                  <a:pt x="379426" y="995576"/>
                </a:cubicBezTo>
                <a:lnTo>
                  <a:pt x="369899" y="995472"/>
                </a:lnTo>
                <a:lnTo>
                  <a:pt x="359740" y="1028504"/>
                </a:lnTo>
                <a:lnTo>
                  <a:pt x="351357" y="1066234"/>
                </a:lnTo>
                <a:lnTo>
                  <a:pt x="365770" y="1055494"/>
                </a:lnTo>
                <a:cubicBezTo>
                  <a:pt x="379712" y="1044889"/>
                  <a:pt x="393092" y="1035215"/>
                  <a:pt x="407983" y="1027117"/>
                </a:cubicBezTo>
                <a:lnTo>
                  <a:pt x="446294" y="1012973"/>
                </a:lnTo>
                <a:lnTo>
                  <a:pt x="452453" y="991705"/>
                </a:lnTo>
                <a:close/>
                <a:moveTo>
                  <a:pt x="568136" y="944187"/>
                </a:moveTo>
                <a:lnTo>
                  <a:pt x="565543" y="956629"/>
                </a:lnTo>
                <a:lnTo>
                  <a:pt x="560820" y="979020"/>
                </a:lnTo>
                <a:lnTo>
                  <a:pt x="569509" y="977517"/>
                </a:lnTo>
                <a:cubicBezTo>
                  <a:pt x="579311" y="974185"/>
                  <a:pt x="589397" y="970012"/>
                  <a:pt x="600567" y="967391"/>
                </a:cubicBezTo>
                <a:lnTo>
                  <a:pt x="610432" y="967175"/>
                </a:lnTo>
                <a:lnTo>
                  <a:pt x="612687" y="956629"/>
                </a:lnTo>
                <a:lnTo>
                  <a:pt x="584271" y="945529"/>
                </a:lnTo>
                <a:close/>
                <a:moveTo>
                  <a:pt x="5553295" y="899077"/>
                </a:moveTo>
                <a:cubicBezTo>
                  <a:pt x="5546056" y="893758"/>
                  <a:pt x="5533779" y="964558"/>
                  <a:pt x="5551390" y="992453"/>
                </a:cubicBezTo>
                <a:cubicBezTo>
                  <a:pt x="5542820" y="974799"/>
                  <a:pt x="5557390" y="954402"/>
                  <a:pt x="5557561" y="934177"/>
                </a:cubicBezTo>
                <a:cubicBezTo>
                  <a:pt x="5557561" y="911080"/>
                  <a:pt x="5555708" y="900849"/>
                  <a:pt x="5553295" y="899077"/>
                </a:cubicBezTo>
                <a:close/>
                <a:moveTo>
                  <a:pt x="5599212" y="857731"/>
                </a:moveTo>
                <a:cubicBezTo>
                  <a:pt x="5618066" y="899725"/>
                  <a:pt x="5564931" y="930234"/>
                  <a:pt x="5602983" y="940518"/>
                </a:cubicBezTo>
                <a:cubicBezTo>
                  <a:pt x="5600926" y="912923"/>
                  <a:pt x="5643262" y="872643"/>
                  <a:pt x="5599212" y="857731"/>
                </a:cubicBezTo>
                <a:close/>
                <a:moveTo>
                  <a:pt x="502210" y="855673"/>
                </a:moveTo>
                <a:cubicBezTo>
                  <a:pt x="494840" y="874870"/>
                  <a:pt x="468615" y="922349"/>
                  <a:pt x="505295" y="930062"/>
                </a:cubicBezTo>
                <a:cubicBezTo>
                  <a:pt x="501182" y="889782"/>
                  <a:pt x="515065" y="870928"/>
                  <a:pt x="502210" y="855673"/>
                </a:cubicBezTo>
                <a:close/>
                <a:moveTo>
                  <a:pt x="593149" y="808296"/>
                </a:moveTo>
                <a:lnTo>
                  <a:pt x="588511" y="846401"/>
                </a:lnTo>
                <a:lnTo>
                  <a:pt x="574336" y="914432"/>
                </a:lnTo>
                <a:lnTo>
                  <a:pt x="579935" y="911786"/>
                </a:lnTo>
                <a:lnTo>
                  <a:pt x="624677" y="906880"/>
                </a:lnTo>
                <a:lnTo>
                  <a:pt x="633644" y="872822"/>
                </a:lnTo>
                <a:lnTo>
                  <a:pt x="631532" y="871274"/>
                </a:lnTo>
                <a:cubicBezTo>
                  <a:pt x="631347" y="868794"/>
                  <a:pt x="632981" y="865762"/>
                  <a:pt x="635670" y="862998"/>
                </a:cubicBezTo>
                <a:lnTo>
                  <a:pt x="636344" y="862569"/>
                </a:lnTo>
                <a:lnTo>
                  <a:pt x="637618" y="857730"/>
                </a:lnTo>
                <a:cubicBezTo>
                  <a:pt x="624592" y="865272"/>
                  <a:pt x="625791" y="884983"/>
                  <a:pt x="620478" y="899895"/>
                </a:cubicBezTo>
                <a:cubicBezTo>
                  <a:pt x="616879" y="888797"/>
                  <a:pt x="614897" y="874795"/>
                  <a:pt x="614889" y="859913"/>
                </a:cubicBezTo>
                <a:lnTo>
                  <a:pt x="617012" y="844544"/>
                </a:lnTo>
                <a:lnTo>
                  <a:pt x="613795" y="842130"/>
                </a:lnTo>
                <a:cubicBezTo>
                  <a:pt x="613581" y="837159"/>
                  <a:pt x="615338" y="834278"/>
                  <a:pt x="618286" y="832649"/>
                </a:cubicBezTo>
                <a:lnTo>
                  <a:pt x="618664" y="832586"/>
                </a:lnTo>
                <a:lnTo>
                  <a:pt x="621142" y="814644"/>
                </a:lnTo>
                <a:lnTo>
                  <a:pt x="621544" y="813881"/>
                </a:lnTo>
                <a:lnTo>
                  <a:pt x="607581" y="810613"/>
                </a:lnTo>
                <a:close/>
                <a:moveTo>
                  <a:pt x="452162" y="791738"/>
                </a:moveTo>
                <a:cubicBezTo>
                  <a:pt x="457866" y="802589"/>
                  <a:pt x="469629" y="808844"/>
                  <a:pt x="481815" y="807507"/>
                </a:cubicBezTo>
                <a:cubicBezTo>
                  <a:pt x="464675" y="813249"/>
                  <a:pt x="438364" y="810678"/>
                  <a:pt x="411540" y="804700"/>
                </a:cubicBezTo>
                <a:lnTo>
                  <a:pt x="383161" y="796871"/>
                </a:lnTo>
                <a:lnTo>
                  <a:pt x="395493" y="828445"/>
                </a:lnTo>
                <a:lnTo>
                  <a:pt x="401084" y="824476"/>
                </a:lnTo>
                <a:cubicBezTo>
                  <a:pt x="401084" y="832189"/>
                  <a:pt x="404512" y="832874"/>
                  <a:pt x="408797" y="832874"/>
                </a:cubicBezTo>
                <a:cubicBezTo>
                  <a:pt x="406098" y="840073"/>
                  <a:pt x="403409" y="844080"/>
                  <a:pt x="400463" y="846134"/>
                </a:cubicBezTo>
                <a:lnTo>
                  <a:pt x="397327" y="846625"/>
                </a:lnTo>
                <a:lnTo>
                  <a:pt x="399114" y="865976"/>
                </a:lnTo>
                <a:cubicBezTo>
                  <a:pt x="398570" y="891373"/>
                  <a:pt x="392909" y="918096"/>
                  <a:pt x="385292" y="945424"/>
                </a:cubicBezTo>
                <a:lnTo>
                  <a:pt x="374078" y="981883"/>
                </a:lnTo>
                <a:lnTo>
                  <a:pt x="391132" y="978042"/>
                </a:lnTo>
                <a:cubicBezTo>
                  <a:pt x="407447" y="973200"/>
                  <a:pt x="423924" y="967725"/>
                  <a:pt x="440078" y="963440"/>
                </a:cubicBezTo>
                <a:lnTo>
                  <a:pt x="461629" y="960018"/>
                </a:lnTo>
                <a:lnTo>
                  <a:pt x="472075" y="923942"/>
                </a:lnTo>
                <a:lnTo>
                  <a:pt x="485152" y="842957"/>
                </a:lnTo>
                <a:lnTo>
                  <a:pt x="478842" y="847596"/>
                </a:lnTo>
                <a:cubicBezTo>
                  <a:pt x="460957" y="850722"/>
                  <a:pt x="437721" y="833431"/>
                  <a:pt x="416510" y="841787"/>
                </a:cubicBezTo>
                <a:cubicBezTo>
                  <a:pt x="422510" y="825333"/>
                  <a:pt x="436093" y="822290"/>
                  <a:pt x="451155" y="824133"/>
                </a:cubicBezTo>
                <a:lnTo>
                  <a:pt x="486656" y="833642"/>
                </a:lnTo>
                <a:lnTo>
                  <a:pt x="491069" y="806309"/>
                </a:lnTo>
                <a:lnTo>
                  <a:pt x="490934" y="798529"/>
                </a:lnTo>
                <a:lnTo>
                  <a:pt x="478545" y="797043"/>
                </a:lnTo>
                <a:cubicBezTo>
                  <a:pt x="471027" y="795980"/>
                  <a:pt x="462489" y="794437"/>
                  <a:pt x="452162" y="791738"/>
                </a:cubicBezTo>
                <a:close/>
                <a:moveTo>
                  <a:pt x="5503741" y="754375"/>
                </a:moveTo>
                <a:cubicBezTo>
                  <a:pt x="5495171" y="789041"/>
                  <a:pt x="5487029" y="826129"/>
                  <a:pt x="5480066" y="864201"/>
                </a:cubicBezTo>
                <a:lnTo>
                  <a:pt x="5468938" y="941769"/>
                </a:lnTo>
                <a:lnTo>
                  <a:pt x="5483000" y="940172"/>
                </a:lnTo>
                <a:cubicBezTo>
                  <a:pt x="5491398" y="960912"/>
                  <a:pt x="5451461" y="985937"/>
                  <a:pt x="5487799" y="985080"/>
                </a:cubicBezTo>
                <a:cubicBezTo>
                  <a:pt x="5487799" y="997249"/>
                  <a:pt x="5459346" y="1005134"/>
                  <a:pt x="5489856" y="1002220"/>
                </a:cubicBezTo>
                <a:cubicBezTo>
                  <a:pt x="5468088" y="1039243"/>
                  <a:pt x="5514196" y="1045928"/>
                  <a:pt x="5465345" y="1050385"/>
                </a:cubicBezTo>
                <a:cubicBezTo>
                  <a:pt x="5469887" y="1060754"/>
                  <a:pt x="5480386" y="1060754"/>
                  <a:pt x="5489899" y="1056426"/>
                </a:cubicBezTo>
                <a:lnTo>
                  <a:pt x="5497319" y="1051163"/>
                </a:lnTo>
                <a:lnTo>
                  <a:pt x="5501494" y="1018868"/>
                </a:lnTo>
                <a:cubicBezTo>
                  <a:pt x="5517854" y="923662"/>
                  <a:pt x="5548091" y="832792"/>
                  <a:pt x="5503741" y="754375"/>
                </a:cubicBezTo>
                <a:close/>
                <a:moveTo>
                  <a:pt x="599046" y="718685"/>
                </a:moveTo>
                <a:lnTo>
                  <a:pt x="587722" y="727512"/>
                </a:lnTo>
                <a:lnTo>
                  <a:pt x="596310" y="735691"/>
                </a:lnTo>
                <a:lnTo>
                  <a:pt x="596290" y="736761"/>
                </a:lnTo>
                <a:lnTo>
                  <a:pt x="602252" y="741367"/>
                </a:lnTo>
                <a:cubicBezTo>
                  <a:pt x="625279" y="745738"/>
                  <a:pt x="662430" y="729090"/>
                  <a:pt x="657160" y="722662"/>
                </a:cubicBezTo>
                <a:cubicBezTo>
                  <a:pt x="635691" y="734232"/>
                  <a:pt x="614320" y="716781"/>
                  <a:pt x="599046" y="718685"/>
                </a:cubicBezTo>
                <a:close/>
                <a:moveTo>
                  <a:pt x="493224" y="704333"/>
                </a:moveTo>
                <a:lnTo>
                  <a:pt x="478387" y="719406"/>
                </a:lnTo>
                <a:lnTo>
                  <a:pt x="489433" y="721389"/>
                </a:lnTo>
                <a:lnTo>
                  <a:pt x="489398" y="719730"/>
                </a:lnTo>
                <a:close/>
                <a:moveTo>
                  <a:pt x="1414447" y="682383"/>
                </a:moveTo>
                <a:cubicBezTo>
                  <a:pt x="1378026" y="681933"/>
                  <a:pt x="1343413" y="685340"/>
                  <a:pt x="1394706" y="688553"/>
                </a:cubicBezTo>
                <a:cubicBezTo>
                  <a:pt x="1404133" y="689153"/>
                  <a:pt x="1419645" y="693224"/>
                  <a:pt x="1437492" y="694124"/>
                </a:cubicBezTo>
                <a:lnTo>
                  <a:pt x="1441843" y="693836"/>
                </a:lnTo>
                <a:lnTo>
                  <a:pt x="1440019" y="692648"/>
                </a:lnTo>
                <a:cubicBezTo>
                  <a:pt x="1434684" y="692155"/>
                  <a:pt x="1428299" y="692755"/>
                  <a:pt x="1423157" y="692327"/>
                </a:cubicBezTo>
                <a:lnTo>
                  <a:pt x="1424830" y="682960"/>
                </a:lnTo>
                <a:close/>
                <a:moveTo>
                  <a:pt x="2266287" y="681676"/>
                </a:moveTo>
                <a:cubicBezTo>
                  <a:pt x="2258146" y="681012"/>
                  <a:pt x="2251548" y="682126"/>
                  <a:pt x="2252404" y="691810"/>
                </a:cubicBezTo>
                <a:cubicBezTo>
                  <a:pt x="2265259" y="692838"/>
                  <a:pt x="2268688" y="750944"/>
                  <a:pt x="2282913" y="719063"/>
                </a:cubicBezTo>
                <a:lnTo>
                  <a:pt x="2282913" y="718377"/>
                </a:lnTo>
                <a:cubicBezTo>
                  <a:pt x="2278286" y="718377"/>
                  <a:pt x="2274001" y="717178"/>
                  <a:pt x="2275201" y="709464"/>
                </a:cubicBezTo>
                <a:cubicBezTo>
                  <a:pt x="2284457" y="712207"/>
                  <a:pt x="2321307" y="707065"/>
                  <a:pt x="2297311" y="699866"/>
                </a:cubicBezTo>
                <a:cubicBezTo>
                  <a:pt x="2291483" y="698152"/>
                  <a:pt x="2282742" y="699866"/>
                  <a:pt x="2282228" y="691124"/>
                </a:cubicBezTo>
                <a:cubicBezTo>
                  <a:pt x="2286684" y="691124"/>
                  <a:pt x="2290970" y="689753"/>
                  <a:pt x="2289427" y="682212"/>
                </a:cubicBezTo>
                <a:cubicBezTo>
                  <a:pt x="2284114" y="684783"/>
                  <a:pt x="2274429" y="682340"/>
                  <a:pt x="2266287" y="681676"/>
                </a:cubicBezTo>
                <a:close/>
                <a:moveTo>
                  <a:pt x="2316508" y="680034"/>
                </a:moveTo>
                <a:cubicBezTo>
                  <a:pt x="2311870" y="680969"/>
                  <a:pt x="2307810" y="684054"/>
                  <a:pt x="2304681" y="690782"/>
                </a:cubicBezTo>
                <a:cubicBezTo>
                  <a:pt x="2331078" y="694381"/>
                  <a:pt x="2344447" y="706379"/>
                  <a:pt x="2364329" y="690096"/>
                </a:cubicBezTo>
                <a:lnTo>
                  <a:pt x="2364329" y="689410"/>
                </a:lnTo>
                <a:cubicBezTo>
                  <a:pt x="2349547" y="693781"/>
                  <a:pt x="2330424" y="677230"/>
                  <a:pt x="2316508" y="680034"/>
                </a:cubicBezTo>
                <a:close/>
                <a:moveTo>
                  <a:pt x="390114" y="662500"/>
                </a:moveTo>
                <a:cubicBezTo>
                  <a:pt x="391828" y="670213"/>
                  <a:pt x="387886" y="671242"/>
                  <a:pt x="383772" y="671927"/>
                </a:cubicBezTo>
                <a:cubicBezTo>
                  <a:pt x="383772" y="680669"/>
                  <a:pt x="392685" y="678441"/>
                  <a:pt x="398342" y="680155"/>
                </a:cubicBezTo>
                <a:cubicBezTo>
                  <a:pt x="391314" y="712893"/>
                  <a:pt x="375545" y="684440"/>
                  <a:pt x="357548" y="700894"/>
                </a:cubicBezTo>
                <a:cubicBezTo>
                  <a:pt x="365604" y="684782"/>
                  <a:pt x="369717" y="664557"/>
                  <a:pt x="390114" y="662500"/>
                </a:cubicBezTo>
                <a:close/>
                <a:moveTo>
                  <a:pt x="2356102" y="653587"/>
                </a:moveTo>
                <a:lnTo>
                  <a:pt x="2356102" y="654273"/>
                </a:lnTo>
                <a:lnTo>
                  <a:pt x="2355954" y="653619"/>
                </a:lnTo>
                <a:close/>
                <a:moveTo>
                  <a:pt x="2242015" y="645179"/>
                </a:moveTo>
                <a:cubicBezTo>
                  <a:pt x="2181535" y="646238"/>
                  <a:pt x="2211717" y="670985"/>
                  <a:pt x="2273658" y="646388"/>
                </a:cubicBezTo>
                <a:cubicBezTo>
                  <a:pt x="2261146" y="645360"/>
                  <a:pt x="2250655" y="645028"/>
                  <a:pt x="2242015" y="645179"/>
                </a:cubicBezTo>
                <a:close/>
                <a:moveTo>
                  <a:pt x="2381084" y="633833"/>
                </a:moveTo>
                <a:cubicBezTo>
                  <a:pt x="2366515" y="633105"/>
                  <a:pt x="2353531" y="634219"/>
                  <a:pt x="2348561" y="644674"/>
                </a:cubicBezTo>
                <a:cubicBezTo>
                  <a:pt x="2350789" y="645188"/>
                  <a:pt x="2352974" y="645660"/>
                  <a:pt x="2354452" y="646967"/>
                </a:cubicBezTo>
                <a:lnTo>
                  <a:pt x="2355954" y="653619"/>
                </a:lnTo>
                <a:lnTo>
                  <a:pt x="2346610" y="655601"/>
                </a:lnTo>
                <a:cubicBezTo>
                  <a:pt x="2343632" y="656501"/>
                  <a:pt x="2341361" y="658301"/>
                  <a:pt x="2341361" y="663014"/>
                </a:cubicBezTo>
                <a:cubicBezTo>
                  <a:pt x="2369815" y="663014"/>
                  <a:pt x="2388840" y="663014"/>
                  <a:pt x="2363473" y="644503"/>
                </a:cubicBezTo>
                <a:cubicBezTo>
                  <a:pt x="2386783" y="633705"/>
                  <a:pt x="2381984" y="658044"/>
                  <a:pt x="2393811" y="661643"/>
                </a:cubicBezTo>
                <a:cubicBezTo>
                  <a:pt x="2384212" y="635076"/>
                  <a:pt x="2447631" y="648959"/>
                  <a:pt x="2423121" y="634047"/>
                </a:cubicBezTo>
                <a:cubicBezTo>
                  <a:pt x="2411808" y="637133"/>
                  <a:pt x="2395653" y="634562"/>
                  <a:pt x="2381084" y="633833"/>
                </a:cubicBezTo>
                <a:close/>
                <a:moveTo>
                  <a:pt x="2646972" y="631305"/>
                </a:moveTo>
                <a:cubicBezTo>
                  <a:pt x="2612850" y="641913"/>
                  <a:pt x="2583930" y="664902"/>
                  <a:pt x="2565899" y="695752"/>
                </a:cubicBezTo>
                <a:cubicBezTo>
                  <a:pt x="2595209" y="678612"/>
                  <a:pt x="2636688" y="712893"/>
                  <a:pt x="2647487" y="676727"/>
                </a:cubicBezTo>
                <a:cubicBezTo>
                  <a:pt x="2636517" y="671927"/>
                  <a:pt x="2609093" y="687696"/>
                  <a:pt x="2610121" y="668157"/>
                </a:cubicBezTo>
                <a:cubicBezTo>
                  <a:pt x="2632917" y="673641"/>
                  <a:pt x="2677140" y="659415"/>
                  <a:pt x="2654514" y="640561"/>
                </a:cubicBezTo>
                <a:cubicBezTo>
                  <a:pt x="2654514" y="652387"/>
                  <a:pt x="2633946" y="652387"/>
                  <a:pt x="2632232" y="640561"/>
                </a:cubicBezTo>
                <a:cubicBezTo>
                  <a:pt x="2637888" y="638504"/>
                  <a:pt x="2646801" y="640561"/>
                  <a:pt x="2646972" y="631305"/>
                </a:cubicBezTo>
                <a:close/>
                <a:moveTo>
                  <a:pt x="1552396" y="611798"/>
                </a:moveTo>
                <a:lnTo>
                  <a:pt x="1543997" y="613822"/>
                </a:lnTo>
                <a:lnTo>
                  <a:pt x="1553069" y="614079"/>
                </a:lnTo>
                <a:lnTo>
                  <a:pt x="1552555" y="611955"/>
                </a:lnTo>
                <a:close/>
                <a:moveTo>
                  <a:pt x="1627063" y="598366"/>
                </a:moveTo>
                <a:lnTo>
                  <a:pt x="1625822" y="598532"/>
                </a:lnTo>
                <a:lnTo>
                  <a:pt x="1626269" y="601483"/>
                </a:lnTo>
                <a:close/>
                <a:moveTo>
                  <a:pt x="2001756" y="598262"/>
                </a:moveTo>
                <a:cubicBezTo>
                  <a:pt x="1994197" y="597981"/>
                  <a:pt x="1984159" y="598631"/>
                  <a:pt x="1971133" y="600624"/>
                </a:cubicBezTo>
                <a:cubicBezTo>
                  <a:pt x="1986130" y="647867"/>
                  <a:pt x="2054670" y="600230"/>
                  <a:pt x="2001756" y="598262"/>
                </a:cubicBezTo>
                <a:close/>
                <a:moveTo>
                  <a:pt x="1919945" y="585074"/>
                </a:moveTo>
                <a:lnTo>
                  <a:pt x="1926265" y="585887"/>
                </a:lnTo>
                <a:lnTo>
                  <a:pt x="1926225" y="586055"/>
                </a:lnTo>
                <a:lnTo>
                  <a:pt x="1926359" y="585899"/>
                </a:lnTo>
                <a:lnTo>
                  <a:pt x="1941432" y="587837"/>
                </a:lnTo>
                <a:cubicBezTo>
                  <a:pt x="1959776" y="593197"/>
                  <a:pt x="1962680" y="603730"/>
                  <a:pt x="1896059" y="595825"/>
                </a:cubicBezTo>
                <a:cubicBezTo>
                  <a:pt x="1900344" y="588283"/>
                  <a:pt x="1909888" y="585390"/>
                  <a:pt x="1919945" y="585074"/>
                </a:cubicBezTo>
                <a:close/>
                <a:moveTo>
                  <a:pt x="2511736" y="570286"/>
                </a:moveTo>
                <a:lnTo>
                  <a:pt x="2512067" y="571077"/>
                </a:lnTo>
                <a:lnTo>
                  <a:pt x="2512033" y="571101"/>
                </a:lnTo>
                <a:close/>
                <a:moveTo>
                  <a:pt x="1999928" y="538405"/>
                </a:moveTo>
                <a:cubicBezTo>
                  <a:pt x="1977646" y="535234"/>
                  <a:pt x="1964791" y="542476"/>
                  <a:pt x="1954721" y="552845"/>
                </a:cubicBezTo>
                <a:lnTo>
                  <a:pt x="1926359" y="585899"/>
                </a:lnTo>
                <a:lnTo>
                  <a:pt x="1926265" y="585887"/>
                </a:lnTo>
                <a:lnTo>
                  <a:pt x="1932739" y="558630"/>
                </a:lnTo>
                <a:cubicBezTo>
                  <a:pt x="1905637" y="567257"/>
                  <a:pt x="1878122" y="574522"/>
                  <a:pt x="1850294" y="580398"/>
                </a:cubicBezTo>
                <a:cubicBezTo>
                  <a:pt x="1840353" y="618964"/>
                  <a:pt x="1889545" y="580398"/>
                  <a:pt x="1889202" y="605766"/>
                </a:cubicBezTo>
                <a:cubicBezTo>
                  <a:pt x="1862549" y="609537"/>
                  <a:pt x="1839367" y="603323"/>
                  <a:pt x="1819441" y="601095"/>
                </a:cubicBezTo>
                <a:lnTo>
                  <a:pt x="1799314" y="602115"/>
                </a:lnTo>
                <a:lnTo>
                  <a:pt x="1800417" y="606111"/>
                </a:lnTo>
                <a:lnTo>
                  <a:pt x="1808575" y="616903"/>
                </a:lnTo>
                <a:lnTo>
                  <a:pt x="1829211" y="608508"/>
                </a:lnTo>
                <a:cubicBezTo>
                  <a:pt x="1827026" y="613908"/>
                  <a:pt x="1826041" y="617678"/>
                  <a:pt x="1825679" y="620740"/>
                </a:cubicBezTo>
                <a:lnTo>
                  <a:pt x="1825821" y="626112"/>
                </a:lnTo>
                <a:lnTo>
                  <a:pt x="1825953" y="626165"/>
                </a:lnTo>
                <a:lnTo>
                  <a:pt x="1825854" y="627363"/>
                </a:lnTo>
                <a:lnTo>
                  <a:pt x="1825890" y="628712"/>
                </a:lnTo>
                <a:cubicBezTo>
                  <a:pt x="1826512" y="633833"/>
                  <a:pt x="1827326" y="639789"/>
                  <a:pt x="1823726" y="653930"/>
                </a:cubicBezTo>
                <a:cubicBezTo>
                  <a:pt x="1866406" y="568914"/>
                  <a:pt x="1927082" y="669185"/>
                  <a:pt x="1971133" y="583484"/>
                </a:cubicBezTo>
                <a:lnTo>
                  <a:pt x="2098998" y="579370"/>
                </a:lnTo>
                <a:cubicBezTo>
                  <a:pt x="2099611" y="588924"/>
                  <a:pt x="2097278" y="598436"/>
                  <a:pt x="2092314" y="606623"/>
                </a:cubicBezTo>
                <a:cubicBezTo>
                  <a:pt x="2128308" y="615879"/>
                  <a:pt x="2153333" y="583655"/>
                  <a:pt x="2175101" y="603880"/>
                </a:cubicBezTo>
                <a:cubicBezTo>
                  <a:pt x="2175101" y="593254"/>
                  <a:pt x="2173045" y="578342"/>
                  <a:pt x="2181957" y="576628"/>
                </a:cubicBezTo>
                <a:cubicBezTo>
                  <a:pt x="2229779" y="595310"/>
                  <a:pt x="2262517" y="600624"/>
                  <a:pt x="2279658" y="566343"/>
                </a:cubicBezTo>
                <a:cubicBezTo>
                  <a:pt x="2149733" y="567200"/>
                  <a:pt x="2121281" y="563087"/>
                  <a:pt x="2008499" y="565315"/>
                </a:cubicBezTo>
                <a:cubicBezTo>
                  <a:pt x="2008364" y="555695"/>
                  <a:pt x="2005382" y="546331"/>
                  <a:pt x="1999928" y="538405"/>
                </a:cubicBezTo>
                <a:close/>
                <a:moveTo>
                  <a:pt x="2032795" y="529770"/>
                </a:moveTo>
                <a:cubicBezTo>
                  <a:pt x="2018525" y="527821"/>
                  <a:pt x="2009699" y="532491"/>
                  <a:pt x="2022897" y="555031"/>
                </a:cubicBezTo>
                <a:cubicBezTo>
                  <a:pt x="2027696" y="533948"/>
                  <a:pt x="2060605" y="566343"/>
                  <a:pt x="2075345" y="544404"/>
                </a:cubicBezTo>
                <a:lnTo>
                  <a:pt x="2075345" y="544232"/>
                </a:lnTo>
                <a:cubicBezTo>
                  <a:pt x="2066775" y="540290"/>
                  <a:pt x="2047064" y="531720"/>
                  <a:pt x="2032795" y="529770"/>
                </a:cubicBezTo>
                <a:close/>
                <a:moveTo>
                  <a:pt x="2307596" y="492983"/>
                </a:moveTo>
                <a:cubicBezTo>
                  <a:pt x="2286513" y="544404"/>
                  <a:pt x="2209381" y="489555"/>
                  <a:pt x="2165331" y="523664"/>
                </a:cubicBezTo>
                <a:cubicBezTo>
                  <a:pt x="2212124" y="525550"/>
                  <a:pt x="2165331" y="528121"/>
                  <a:pt x="2158303" y="541833"/>
                </a:cubicBezTo>
                <a:cubicBezTo>
                  <a:pt x="2183328" y="548689"/>
                  <a:pt x="2231493" y="566001"/>
                  <a:pt x="2241092" y="539605"/>
                </a:cubicBezTo>
                <a:cubicBezTo>
                  <a:pt x="2232178" y="538405"/>
                  <a:pt x="2219837" y="541490"/>
                  <a:pt x="2218294" y="531034"/>
                </a:cubicBezTo>
                <a:cubicBezTo>
                  <a:pt x="2260803" y="541490"/>
                  <a:pt x="2307253" y="510295"/>
                  <a:pt x="2330907" y="528635"/>
                </a:cubicBezTo>
                <a:cubicBezTo>
                  <a:pt x="2324221" y="538405"/>
                  <a:pt x="2303311" y="532063"/>
                  <a:pt x="2309138" y="556231"/>
                </a:cubicBezTo>
                <a:cubicBezTo>
                  <a:pt x="2332791" y="554174"/>
                  <a:pt x="2354388" y="554859"/>
                  <a:pt x="2361930" y="573371"/>
                </a:cubicBezTo>
                <a:cubicBezTo>
                  <a:pt x="2348732" y="579027"/>
                  <a:pt x="2330220" y="547661"/>
                  <a:pt x="2324565" y="573371"/>
                </a:cubicBezTo>
                <a:cubicBezTo>
                  <a:pt x="2335019" y="575428"/>
                  <a:pt x="2333477" y="592911"/>
                  <a:pt x="2339991" y="600110"/>
                </a:cubicBezTo>
                <a:cubicBezTo>
                  <a:pt x="2334334" y="602338"/>
                  <a:pt x="2325250" y="600110"/>
                  <a:pt x="2325250" y="609365"/>
                </a:cubicBezTo>
                <a:cubicBezTo>
                  <a:pt x="2381984" y="628391"/>
                  <a:pt x="2416436" y="597196"/>
                  <a:pt x="2467514" y="606280"/>
                </a:cubicBezTo>
                <a:cubicBezTo>
                  <a:pt x="2459115" y="604566"/>
                  <a:pt x="2455858" y="596510"/>
                  <a:pt x="2452259" y="589140"/>
                </a:cubicBezTo>
                <a:cubicBezTo>
                  <a:pt x="2480798" y="597710"/>
                  <a:pt x="2493138" y="587083"/>
                  <a:pt x="2505201" y="576070"/>
                </a:cubicBezTo>
                <a:lnTo>
                  <a:pt x="2512033" y="571101"/>
                </a:lnTo>
                <a:lnTo>
                  <a:pt x="2516607" y="583647"/>
                </a:lnTo>
                <a:cubicBezTo>
                  <a:pt x="2519479" y="608447"/>
                  <a:pt x="2469742" y="592418"/>
                  <a:pt x="2511736" y="615365"/>
                </a:cubicBezTo>
                <a:cubicBezTo>
                  <a:pt x="2502835" y="619354"/>
                  <a:pt x="2495190" y="625694"/>
                  <a:pt x="2489625" y="633705"/>
                </a:cubicBezTo>
                <a:cubicBezTo>
                  <a:pt x="2527334" y="637133"/>
                  <a:pt x="2474541" y="646560"/>
                  <a:pt x="2475227" y="660958"/>
                </a:cubicBezTo>
                <a:cubicBezTo>
                  <a:pt x="2523391" y="653073"/>
                  <a:pt x="2520135" y="667642"/>
                  <a:pt x="2535218" y="687011"/>
                </a:cubicBezTo>
                <a:cubicBezTo>
                  <a:pt x="2532989" y="657358"/>
                  <a:pt x="2611150" y="676555"/>
                  <a:pt x="2579268" y="641589"/>
                </a:cubicBezTo>
                <a:cubicBezTo>
                  <a:pt x="2569498" y="661815"/>
                  <a:pt x="2523391" y="650673"/>
                  <a:pt x="2519449" y="633362"/>
                </a:cubicBezTo>
                <a:cubicBezTo>
                  <a:pt x="2525277" y="631305"/>
                  <a:pt x="2534190" y="633362"/>
                  <a:pt x="2534361" y="624106"/>
                </a:cubicBezTo>
                <a:cubicBezTo>
                  <a:pt x="2528533" y="622221"/>
                  <a:pt x="2519621" y="624106"/>
                  <a:pt x="2519278" y="615193"/>
                </a:cubicBezTo>
                <a:lnTo>
                  <a:pt x="2556643" y="615193"/>
                </a:lnTo>
                <a:cubicBezTo>
                  <a:pt x="2559205" y="605107"/>
                  <a:pt x="2564208" y="595807"/>
                  <a:pt x="2571212" y="588111"/>
                </a:cubicBezTo>
                <a:cubicBezTo>
                  <a:pt x="2596709" y="569064"/>
                  <a:pt x="2538087" y="608415"/>
                  <a:pt x="2517750" y="584676"/>
                </a:cubicBezTo>
                <a:lnTo>
                  <a:pt x="2512067" y="571077"/>
                </a:lnTo>
                <a:lnTo>
                  <a:pt x="2525076" y="561614"/>
                </a:lnTo>
                <a:cubicBezTo>
                  <a:pt x="2532958" y="558266"/>
                  <a:pt x="2542760" y="557173"/>
                  <a:pt x="2556472" y="560687"/>
                </a:cubicBezTo>
                <a:cubicBezTo>
                  <a:pt x="2554587" y="543547"/>
                  <a:pt x="2564699" y="540804"/>
                  <a:pt x="2563499" y="524521"/>
                </a:cubicBezTo>
                <a:cubicBezTo>
                  <a:pt x="2549445" y="524521"/>
                  <a:pt x="2547731" y="531720"/>
                  <a:pt x="2556300" y="542690"/>
                </a:cubicBezTo>
                <a:cubicBezTo>
                  <a:pt x="2537789" y="543718"/>
                  <a:pt x="2487740" y="562230"/>
                  <a:pt x="2518763" y="534120"/>
                </a:cubicBezTo>
                <a:cubicBezTo>
                  <a:pt x="2489453" y="531034"/>
                  <a:pt x="2472656" y="559316"/>
                  <a:pt x="2496824" y="570457"/>
                </a:cubicBezTo>
                <a:cubicBezTo>
                  <a:pt x="2489282" y="570457"/>
                  <a:pt x="2488082" y="577999"/>
                  <a:pt x="2482083" y="579713"/>
                </a:cubicBezTo>
                <a:cubicBezTo>
                  <a:pt x="2469571" y="553488"/>
                  <a:pt x="2424320" y="601309"/>
                  <a:pt x="2444374" y="562573"/>
                </a:cubicBezTo>
                <a:cubicBezTo>
                  <a:pt x="2427234" y="568057"/>
                  <a:pt x="2383355" y="585369"/>
                  <a:pt x="2369300" y="564115"/>
                </a:cubicBezTo>
                <a:cubicBezTo>
                  <a:pt x="2378385" y="562915"/>
                  <a:pt x="2386440" y="561030"/>
                  <a:pt x="2384041" y="545775"/>
                </a:cubicBezTo>
                <a:cubicBezTo>
                  <a:pt x="2365358" y="530692"/>
                  <a:pt x="2351303" y="573028"/>
                  <a:pt x="2338448" y="528635"/>
                </a:cubicBezTo>
                <a:cubicBezTo>
                  <a:pt x="2352332" y="526064"/>
                  <a:pt x="2399810" y="518179"/>
                  <a:pt x="2383184" y="509609"/>
                </a:cubicBezTo>
                <a:cubicBezTo>
                  <a:pt x="2349931" y="517665"/>
                  <a:pt x="2316166" y="520407"/>
                  <a:pt x="2307596" y="492983"/>
                </a:cubicBezTo>
                <a:close/>
                <a:moveTo>
                  <a:pt x="1564053" y="491624"/>
                </a:moveTo>
                <a:lnTo>
                  <a:pt x="1559767" y="495383"/>
                </a:lnTo>
                <a:lnTo>
                  <a:pt x="1564550" y="495095"/>
                </a:lnTo>
                <a:close/>
                <a:moveTo>
                  <a:pt x="1587532" y="486986"/>
                </a:moveTo>
                <a:cubicBezTo>
                  <a:pt x="1583161" y="486986"/>
                  <a:pt x="1581533" y="489600"/>
                  <a:pt x="1580783" y="493050"/>
                </a:cubicBezTo>
                <a:lnTo>
                  <a:pt x="1580639" y="494129"/>
                </a:lnTo>
                <a:lnTo>
                  <a:pt x="1589979" y="493569"/>
                </a:lnTo>
                <a:lnTo>
                  <a:pt x="1589611" y="493500"/>
                </a:lnTo>
                <a:cubicBezTo>
                  <a:pt x="1588303" y="491914"/>
                  <a:pt x="1587875" y="489472"/>
                  <a:pt x="1587532" y="486986"/>
                </a:cubicBezTo>
                <a:close/>
                <a:moveTo>
                  <a:pt x="2480369" y="480299"/>
                </a:moveTo>
                <a:cubicBezTo>
                  <a:pt x="2507451" y="528978"/>
                  <a:pt x="2452088" y="519722"/>
                  <a:pt x="2428948" y="535319"/>
                </a:cubicBezTo>
                <a:cubicBezTo>
                  <a:pt x="2447981" y="543116"/>
                  <a:pt x="2468697" y="545891"/>
                  <a:pt x="2489111" y="543375"/>
                </a:cubicBezTo>
                <a:cubicBezTo>
                  <a:pt x="2497338" y="512694"/>
                  <a:pt x="2503851" y="528978"/>
                  <a:pt x="2495795" y="489041"/>
                </a:cubicBezTo>
                <a:cubicBezTo>
                  <a:pt x="2506765" y="490583"/>
                  <a:pt x="2523219" y="485613"/>
                  <a:pt x="2525619" y="497782"/>
                </a:cubicBezTo>
                <a:cubicBezTo>
                  <a:pt x="2512079" y="496754"/>
                  <a:pt x="2508479" y="507038"/>
                  <a:pt x="2511050" y="525035"/>
                </a:cubicBezTo>
                <a:cubicBezTo>
                  <a:pt x="2527870" y="520726"/>
                  <a:pt x="2539862" y="505877"/>
                  <a:pt x="2540532" y="488527"/>
                </a:cubicBezTo>
                <a:cubicBezTo>
                  <a:pt x="2521515" y="480670"/>
                  <a:pt x="2500797" y="477838"/>
                  <a:pt x="2480369" y="480299"/>
                </a:cubicBezTo>
                <a:close/>
                <a:moveTo>
                  <a:pt x="1614615" y="473957"/>
                </a:moveTo>
                <a:lnTo>
                  <a:pt x="1587218" y="476799"/>
                </a:lnTo>
                <a:lnTo>
                  <a:pt x="1596022" y="493132"/>
                </a:lnTo>
                <a:lnTo>
                  <a:pt x="1609420" y="487790"/>
                </a:lnTo>
                <a:lnTo>
                  <a:pt x="1612802" y="478786"/>
                </a:lnTo>
                <a:lnTo>
                  <a:pt x="1612043" y="477902"/>
                </a:lnTo>
                <a:lnTo>
                  <a:pt x="1613191" y="477748"/>
                </a:lnTo>
                <a:close/>
                <a:moveTo>
                  <a:pt x="1702626" y="468365"/>
                </a:moveTo>
                <a:lnTo>
                  <a:pt x="1688661" y="470529"/>
                </a:lnTo>
                <a:cubicBezTo>
                  <a:pt x="1678346" y="472909"/>
                  <a:pt x="1668161" y="475827"/>
                  <a:pt x="1658151" y="479271"/>
                </a:cubicBezTo>
                <a:lnTo>
                  <a:pt x="1643362" y="485583"/>
                </a:lnTo>
                <a:lnTo>
                  <a:pt x="1644609" y="486279"/>
                </a:lnTo>
                <a:lnTo>
                  <a:pt x="1653359" y="492087"/>
                </a:lnTo>
                <a:lnTo>
                  <a:pt x="1671564" y="492726"/>
                </a:lnTo>
                <a:lnTo>
                  <a:pt x="1716134" y="481779"/>
                </a:lnTo>
                <a:lnTo>
                  <a:pt x="1711220" y="477816"/>
                </a:lnTo>
                <a:cubicBezTo>
                  <a:pt x="1708060" y="475952"/>
                  <a:pt x="1704905" y="474088"/>
                  <a:pt x="1702905" y="471083"/>
                </a:cubicBezTo>
                <a:close/>
                <a:moveTo>
                  <a:pt x="4073585" y="454632"/>
                </a:moveTo>
                <a:cubicBezTo>
                  <a:pt x="4046365" y="454393"/>
                  <a:pt x="4022029" y="460138"/>
                  <a:pt x="4004996" y="480128"/>
                </a:cubicBezTo>
                <a:cubicBezTo>
                  <a:pt x="3966087" y="464616"/>
                  <a:pt x="3925893" y="457546"/>
                  <a:pt x="3882935" y="454825"/>
                </a:cubicBezTo>
                <a:cubicBezTo>
                  <a:pt x="3839978" y="452104"/>
                  <a:pt x="3794256" y="453732"/>
                  <a:pt x="3744292" y="455617"/>
                </a:cubicBezTo>
                <a:cubicBezTo>
                  <a:pt x="3747892" y="483727"/>
                  <a:pt x="3727152" y="481156"/>
                  <a:pt x="3715496" y="491955"/>
                </a:cubicBezTo>
                <a:cubicBezTo>
                  <a:pt x="3689615" y="468815"/>
                  <a:pt x="3672646" y="476014"/>
                  <a:pt x="3642650" y="483213"/>
                </a:cubicBezTo>
                <a:cubicBezTo>
                  <a:pt x="3637508" y="444476"/>
                  <a:pt x="3576317" y="475157"/>
                  <a:pt x="3547693" y="466073"/>
                </a:cubicBezTo>
                <a:cubicBezTo>
                  <a:pt x="3545979" y="473100"/>
                  <a:pt x="3547693" y="483213"/>
                  <a:pt x="3540323" y="484070"/>
                </a:cubicBezTo>
                <a:cubicBezTo>
                  <a:pt x="3525925" y="469158"/>
                  <a:pt x="3531239" y="484070"/>
                  <a:pt x="3511184" y="484070"/>
                </a:cubicBezTo>
                <a:cubicBezTo>
                  <a:pt x="3440054" y="486470"/>
                  <a:pt x="3572891" y="508066"/>
                  <a:pt x="3584202" y="492983"/>
                </a:cubicBezTo>
                <a:cubicBezTo>
                  <a:pt x="3623453" y="523835"/>
                  <a:pt x="3632366" y="486984"/>
                  <a:pt x="3701099" y="492983"/>
                </a:cubicBezTo>
                <a:cubicBezTo>
                  <a:pt x="3703670" y="519208"/>
                  <a:pt x="3720639" y="498297"/>
                  <a:pt x="3737436" y="519722"/>
                </a:cubicBezTo>
                <a:cubicBezTo>
                  <a:pt x="3740178" y="507552"/>
                  <a:pt x="3775830" y="500353"/>
                  <a:pt x="3802398" y="474129"/>
                </a:cubicBezTo>
                <a:cubicBezTo>
                  <a:pt x="3803426" y="505838"/>
                  <a:pt x="3839935" y="485098"/>
                  <a:pt x="3853818" y="464873"/>
                </a:cubicBezTo>
                <a:cubicBezTo>
                  <a:pt x="3857932" y="500011"/>
                  <a:pt x="3932664" y="482013"/>
                  <a:pt x="3948090" y="472929"/>
                </a:cubicBezTo>
                <a:cubicBezTo>
                  <a:pt x="3948090" y="484584"/>
                  <a:pt x="3938834" y="485613"/>
                  <a:pt x="3941062" y="500182"/>
                </a:cubicBezTo>
                <a:cubicBezTo>
                  <a:pt x="3965744" y="477900"/>
                  <a:pt x="3964545" y="486127"/>
                  <a:pt x="3984427" y="508581"/>
                </a:cubicBezTo>
                <a:cubicBezTo>
                  <a:pt x="4011702" y="489110"/>
                  <a:pt x="4047115" y="485154"/>
                  <a:pt x="4078013" y="498125"/>
                </a:cubicBezTo>
                <a:cubicBezTo>
                  <a:pt x="4079041" y="487498"/>
                  <a:pt x="4076299" y="472586"/>
                  <a:pt x="4084698" y="470872"/>
                </a:cubicBezTo>
                <a:cubicBezTo>
                  <a:pt x="4098067" y="491783"/>
                  <a:pt x="4109894" y="451846"/>
                  <a:pt x="4098924" y="496754"/>
                </a:cubicBezTo>
                <a:cubicBezTo>
                  <a:pt x="4128363" y="480556"/>
                  <a:pt x="4157801" y="485956"/>
                  <a:pt x="4185793" y="479327"/>
                </a:cubicBezTo>
                <a:lnTo>
                  <a:pt x="4196708" y="474604"/>
                </a:lnTo>
                <a:lnTo>
                  <a:pt x="4196791" y="471455"/>
                </a:lnTo>
                <a:lnTo>
                  <a:pt x="4197600" y="466744"/>
                </a:lnTo>
                <a:lnTo>
                  <a:pt x="4159475" y="465039"/>
                </a:lnTo>
                <a:cubicBezTo>
                  <a:pt x="4130908" y="461094"/>
                  <a:pt x="4100805" y="454871"/>
                  <a:pt x="4073585" y="454632"/>
                </a:cubicBezTo>
                <a:close/>
                <a:moveTo>
                  <a:pt x="3693557" y="447047"/>
                </a:moveTo>
                <a:cubicBezTo>
                  <a:pt x="3684301" y="464187"/>
                  <a:pt x="3654820" y="429050"/>
                  <a:pt x="3649849" y="465216"/>
                </a:cubicBezTo>
                <a:cubicBezTo>
                  <a:pt x="3672303" y="458703"/>
                  <a:pt x="3663904" y="458874"/>
                  <a:pt x="3686358" y="465216"/>
                </a:cubicBezTo>
                <a:cubicBezTo>
                  <a:pt x="3715496" y="451161"/>
                  <a:pt x="3763146" y="448076"/>
                  <a:pt x="3693557" y="447047"/>
                </a:cubicBezTo>
                <a:close/>
                <a:moveTo>
                  <a:pt x="2603350" y="440062"/>
                </a:moveTo>
                <a:cubicBezTo>
                  <a:pt x="2587582" y="438820"/>
                  <a:pt x="2559472" y="443191"/>
                  <a:pt x="2547731" y="461616"/>
                </a:cubicBezTo>
                <a:cubicBezTo>
                  <a:pt x="2572413" y="463502"/>
                  <a:pt x="2568813" y="453732"/>
                  <a:pt x="2584925" y="452189"/>
                </a:cubicBezTo>
                <a:cubicBezTo>
                  <a:pt x="2622548" y="448161"/>
                  <a:pt x="2619120" y="441305"/>
                  <a:pt x="2603350" y="440062"/>
                </a:cubicBezTo>
                <a:close/>
                <a:moveTo>
                  <a:pt x="727297" y="415544"/>
                </a:moveTo>
                <a:lnTo>
                  <a:pt x="722121" y="418080"/>
                </a:lnTo>
                <a:lnTo>
                  <a:pt x="726918" y="419057"/>
                </a:lnTo>
                <a:close/>
                <a:moveTo>
                  <a:pt x="1019808" y="414343"/>
                </a:moveTo>
                <a:lnTo>
                  <a:pt x="1006487" y="415006"/>
                </a:lnTo>
                <a:lnTo>
                  <a:pt x="1004634" y="428453"/>
                </a:lnTo>
                <a:cubicBezTo>
                  <a:pt x="1002492" y="434880"/>
                  <a:pt x="999460" y="441372"/>
                  <a:pt x="996760" y="447264"/>
                </a:cubicBezTo>
                <a:lnTo>
                  <a:pt x="995843" y="449637"/>
                </a:lnTo>
                <a:lnTo>
                  <a:pt x="1014239" y="449668"/>
                </a:lnTo>
                <a:lnTo>
                  <a:pt x="1024988" y="444136"/>
                </a:lnTo>
                <a:close/>
                <a:moveTo>
                  <a:pt x="2258098" y="412716"/>
                </a:moveTo>
                <a:cubicBezTo>
                  <a:pt x="2225783" y="412627"/>
                  <a:pt x="2188984" y="437920"/>
                  <a:pt x="2138593" y="444990"/>
                </a:cubicBezTo>
                <a:cubicBezTo>
                  <a:pt x="2058548" y="455617"/>
                  <a:pt x="1921255" y="410710"/>
                  <a:pt x="1911313" y="452532"/>
                </a:cubicBezTo>
                <a:cubicBezTo>
                  <a:pt x="1899486" y="443448"/>
                  <a:pt x="1882518" y="421851"/>
                  <a:pt x="1897772" y="451504"/>
                </a:cubicBezTo>
                <a:lnTo>
                  <a:pt x="1896573" y="451675"/>
                </a:lnTo>
                <a:cubicBezTo>
                  <a:pt x="1854236" y="454075"/>
                  <a:pt x="1804529" y="455103"/>
                  <a:pt x="1757222" y="459902"/>
                </a:cubicBezTo>
                <a:lnTo>
                  <a:pt x="1713170" y="466730"/>
                </a:lnTo>
                <a:lnTo>
                  <a:pt x="1728650" y="478983"/>
                </a:lnTo>
                <a:lnTo>
                  <a:pt x="1755337" y="473123"/>
                </a:lnTo>
                <a:cubicBezTo>
                  <a:pt x="1764550" y="472758"/>
                  <a:pt x="1769649" y="475671"/>
                  <a:pt x="1768020" y="484584"/>
                </a:cubicBezTo>
                <a:cubicBezTo>
                  <a:pt x="1824598" y="467371"/>
                  <a:pt x="1884161" y="462233"/>
                  <a:pt x="1942851" y="469501"/>
                </a:cubicBezTo>
                <a:cubicBezTo>
                  <a:pt x="1995472" y="475500"/>
                  <a:pt x="2040379" y="486641"/>
                  <a:pt x="2071917" y="490583"/>
                </a:cubicBezTo>
                <a:cubicBezTo>
                  <a:pt x="2034894" y="461102"/>
                  <a:pt x="2092314" y="500868"/>
                  <a:pt x="2101741" y="480642"/>
                </a:cubicBezTo>
                <a:cubicBezTo>
                  <a:pt x="2089744" y="487498"/>
                  <a:pt x="2067461" y="463502"/>
                  <a:pt x="2086144" y="463502"/>
                </a:cubicBezTo>
                <a:cubicBezTo>
                  <a:pt x="2143046" y="493370"/>
                  <a:pt x="2209231" y="500302"/>
                  <a:pt x="2271087" y="482870"/>
                </a:cubicBezTo>
                <a:cubicBezTo>
                  <a:pt x="2320794" y="471386"/>
                  <a:pt x="2364501" y="456474"/>
                  <a:pt x="2418664" y="482870"/>
                </a:cubicBezTo>
                <a:cubicBezTo>
                  <a:pt x="2451745" y="432992"/>
                  <a:pt x="2492024" y="489212"/>
                  <a:pt x="2523391" y="454246"/>
                </a:cubicBezTo>
                <a:cubicBezTo>
                  <a:pt x="2506251" y="456988"/>
                  <a:pt x="2495110" y="452361"/>
                  <a:pt x="2493053" y="437106"/>
                </a:cubicBezTo>
                <a:cubicBezTo>
                  <a:pt x="2498881" y="434878"/>
                  <a:pt x="2507793" y="437106"/>
                  <a:pt x="2507965" y="427679"/>
                </a:cubicBezTo>
                <a:cubicBezTo>
                  <a:pt x="2436147" y="433678"/>
                  <a:pt x="2269544" y="490241"/>
                  <a:pt x="2289255" y="422879"/>
                </a:cubicBezTo>
                <a:cubicBezTo>
                  <a:pt x="2279142" y="415595"/>
                  <a:pt x="2268869" y="412745"/>
                  <a:pt x="2258098" y="412716"/>
                </a:cubicBezTo>
                <a:close/>
                <a:moveTo>
                  <a:pt x="1102040" y="399921"/>
                </a:moveTo>
                <a:lnTo>
                  <a:pt x="1056323" y="412529"/>
                </a:lnTo>
                <a:lnTo>
                  <a:pt x="1045678" y="413058"/>
                </a:lnTo>
                <a:lnTo>
                  <a:pt x="1047678" y="440922"/>
                </a:lnTo>
                <a:lnTo>
                  <a:pt x="1048236" y="445040"/>
                </a:lnTo>
                <a:lnTo>
                  <a:pt x="1088245" y="438151"/>
                </a:lnTo>
                <a:lnTo>
                  <a:pt x="1087722" y="433166"/>
                </a:lnTo>
                <a:lnTo>
                  <a:pt x="1096938" y="436654"/>
                </a:lnTo>
                <a:lnTo>
                  <a:pt x="1112234" y="434021"/>
                </a:lnTo>
                <a:cubicBezTo>
                  <a:pt x="1091666" y="440191"/>
                  <a:pt x="1124404" y="408139"/>
                  <a:pt x="1134688" y="431792"/>
                </a:cubicBezTo>
                <a:cubicBezTo>
                  <a:pt x="1132631" y="424850"/>
                  <a:pt x="1129974" y="420437"/>
                  <a:pt x="1127149" y="417432"/>
                </a:cubicBezTo>
                <a:lnTo>
                  <a:pt x="1124569" y="415650"/>
                </a:lnTo>
                <a:lnTo>
                  <a:pt x="1124745" y="423567"/>
                </a:lnTo>
                <a:cubicBezTo>
                  <a:pt x="1123931" y="420354"/>
                  <a:pt x="1119989" y="416122"/>
                  <a:pt x="1115106" y="411607"/>
                </a:cubicBezTo>
                <a:close/>
                <a:moveTo>
                  <a:pt x="1711972" y="396655"/>
                </a:moveTo>
                <a:cubicBezTo>
                  <a:pt x="1691917" y="421337"/>
                  <a:pt x="1662608" y="412081"/>
                  <a:pt x="1643411" y="408996"/>
                </a:cubicBezTo>
                <a:cubicBezTo>
                  <a:pt x="1651638" y="387742"/>
                  <a:pt x="1691403" y="403168"/>
                  <a:pt x="1711972" y="396655"/>
                </a:cubicBezTo>
                <a:close/>
                <a:moveTo>
                  <a:pt x="830022" y="392914"/>
                </a:moveTo>
                <a:lnTo>
                  <a:pt x="831003" y="398671"/>
                </a:lnTo>
                <a:cubicBezTo>
                  <a:pt x="830703" y="405484"/>
                  <a:pt x="829578" y="413680"/>
                  <a:pt x="828572" y="421736"/>
                </a:cubicBezTo>
                <a:lnTo>
                  <a:pt x="827257" y="438678"/>
                </a:lnTo>
                <a:lnTo>
                  <a:pt x="832916" y="439336"/>
                </a:lnTo>
                <a:lnTo>
                  <a:pt x="838060" y="435413"/>
                </a:lnTo>
                <a:cubicBezTo>
                  <a:pt x="843484" y="422003"/>
                  <a:pt x="836445" y="398157"/>
                  <a:pt x="861127" y="401114"/>
                </a:cubicBezTo>
                <a:lnTo>
                  <a:pt x="862979" y="442828"/>
                </a:lnTo>
                <a:lnTo>
                  <a:pt x="879412" y="444736"/>
                </a:lnTo>
                <a:lnTo>
                  <a:pt x="880710" y="441372"/>
                </a:lnTo>
                <a:cubicBezTo>
                  <a:pt x="881953" y="431752"/>
                  <a:pt x="880153" y="419625"/>
                  <a:pt x="879467" y="408655"/>
                </a:cubicBezTo>
                <a:cubicBezTo>
                  <a:pt x="881696" y="418940"/>
                  <a:pt x="920090" y="431795"/>
                  <a:pt x="897979" y="416197"/>
                </a:cubicBezTo>
                <a:cubicBezTo>
                  <a:pt x="913405" y="425367"/>
                  <a:pt x="922554" y="435566"/>
                  <a:pt x="927792" y="447382"/>
                </a:cubicBezTo>
                <a:lnTo>
                  <a:pt x="928125" y="449524"/>
                </a:lnTo>
                <a:lnTo>
                  <a:pt x="983447" y="449616"/>
                </a:lnTo>
                <a:lnTo>
                  <a:pt x="988694" y="434559"/>
                </a:lnTo>
                <a:cubicBezTo>
                  <a:pt x="991565" y="428763"/>
                  <a:pt x="994875" y="422523"/>
                  <a:pt x="996857" y="416028"/>
                </a:cubicBezTo>
                <a:lnTo>
                  <a:pt x="996875" y="414148"/>
                </a:lnTo>
                <a:lnTo>
                  <a:pt x="902223" y="401775"/>
                </a:lnTo>
                <a:cubicBezTo>
                  <a:pt x="885629" y="398888"/>
                  <a:pt x="869305" y="396134"/>
                  <a:pt x="853347" y="394209"/>
                </a:cubicBezTo>
                <a:close/>
                <a:moveTo>
                  <a:pt x="3489673" y="392563"/>
                </a:moveTo>
                <a:cubicBezTo>
                  <a:pt x="3481725" y="391973"/>
                  <a:pt x="3474590" y="392975"/>
                  <a:pt x="3469293" y="397134"/>
                </a:cubicBezTo>
                <a:lnTo>
                  <a:pt x="3460152" y="420107"/>
                </a:lnTo>
                <a:lnTo>
                  <a:pt x="3458735" y="420823"/>
                </a:lnTo>
                <a:lnTo>
                  <a:pt x="3459935" y="420651"/>
                </a:lnTo>
                <a:lnTo>
                  <a:pt x="3460152" y="420107"/>
                </a:lnTo>
                <a:lnTo>
                  <a:pt x="3482381" y="408873"/>
                </a:lnTo>
                <a:cubicBezTo>
                  <a:pt x="3504853" y="403136"/>
                  <a:pt x="3523783" y="412295"/>
                  <a:pt x="3538952" y="402654"/>
                </a:cubicBezTo>
                <a:cubicBezTo>
                  <a:pt x="3524725" y="401283"/>
                  <a:pt x="3505571" y="393741"/>
                  <a:pt x="3489673" y="392563"/>
                </a:cubicBezTo>
                <a:close/>
                <a:moveTo>
                  <a:pt x="4924400" y="392541"/>
                </a:moveTo>
                <a:lnTo>
                  <a:pt x="4911527" y="395117"/>
                </a:lnTo>
                <a:lnTo>
                  <a:pt x="4914535" y="404983"/>
                </a:lnTo>
                <a:lnTo>
                  <a:pt x="4920096" y="401805"/>
                </a:lnTo>
                <a:cubicBezTo>
                  <a:pt x="4922603" y="399328"/>
                  <a:pt x="4924143" y="396269"/>
                  <a:pt x="4924400" y="392541"/>
                </a:cubicBezTo>
                <a:close/>
                <a:moveTo>
                  <a:pt x="806660" y="391617"/>
                </a:moveTo>
                <a:cubicBezTo>
                  <a:pt x="791526" y="392047"/>
                  <a:pt x="776851" y="394003"/>
                  <a:pt x="762730" y="398181"/>
                </a:cubicBezTo>
                <a:lnTo>
                  <a:pt x="760841" y="399106"/>
                </a:lnTo>
                <a:lnTo>
                  <a:pt x="762871" y="425667"/>
                </a:lnTo>
                <a:lnTo>
                  <a:pt x="762811" y="426363"/>
                </a:lnTo>
                <a:lnTo>
                  <a:pt x="811810" y="436337"/>
                </a:lnTo>
                <a:lnTo>
                  <a:pt x="816758" y="422836"/>
                </a:lnTo>
                <a:lnTo>
                  <a:pt x="815577" y="392112"/>
                </a:lnTo>
                <a:close/>
                <a:moveTo>
                  <a:pt x="4656547" y="383641"/>
                </a:moveTo>
                <a:lnTo>
                  <a:pt x="4608504" y="391684"/>
                </a:lnTo>
                <a:cubicBezTo>
                  <a:pt x="4613432" y="396633"/>
                  <a:pt x="4619399" y="400013"/>
                  <a:pt x="4626075" y="402218"/>
                </a:cubicBezTo>
                <a:lnTo>
                  <a:pt x="4645492" y="405320"/>
                </a:lnTo>
                <a:lnTo>
                  <a:pt x="4653044" y="394161"/>
                </a:lnTo>
                <a:close/>
                <a:moveTo>
                  <a:pt x="5233706" y="383577"/>
                </a:moveTo>
                <a:lnTo>
                  <a:pt x="5211348" y="386622"/>
                </a:lnTo>
                <a:lnTo>
                  <a:pt x="5216550" y="402337"/>
                </a:lnTo>
                <a:lnTo>
                  <a:pt x="5217095" y="404531"/>
                </a:lnTo>
                <a:lnTo>
                  <a:pt x="5232805" y="407236"/>
                </a:lnTo>
                <a:lnTo>
                  <a:pt x="5238110" y="407299"/>
                </a:lnTo>
                <a:lnTo>
                  <a:pt x="5233334" y="400430"/>
                </a:lnTo>
                <a:close/>
                <a:moveTo>
                  <a:pt x="3182025" y="381913"/>
                </a:moveTo>
                <a:cubicBezTo>
                  <a:pt x="3149992" y="383549"/>
                  <a:pt x="3118409" y="394012"/>
                  <a:pt x="3091077" y="413110"/>
                </a:cubicBezTo>
                <a:cubicBezTo>
                  <a:pt x="3108217" y="426650"/>
                  <a:pt x="3242425" y="433164"/>
                  <a:pt x="3202145" y="403854"/>
                </a:cubicBezTo>
                <a:cubicBezTo>
                  <a:pt x="3250138" y="411395"/>
                  <a:pt x="3291618" y="457503"/>
                  <a:pt x="3327098" y="412595"/>
                </a:cubicBezTo>
                <a:cubicBezTo>
                  <a:pt x="3309958" y="400254"/>
                  <a:pt x="3299502" y="435906"/>
                  <a:pt x="3297788" y="412595"/>
                </a:cubicBezTo>
                <a:cubicBezTo>
                  <a:pt x="3291960" y="392541"/>
                  <a:pt x="3354865" y="412595"/>
                  <a:pt x="3327098" y="395455"/>
                </a:cubicBezTo>
                <a:cubicBezTo>
                  <a:pt x="3308929" y="396655"/>
                  <a:pt x="3291618" y="396826"/>
                  <a:pt x="3283048" y="386542"/>
                </a:cubicBezTo>
                <a:cubicBezTo>
                  <a:pt x="3282362" y="398540"/>
                  <a:pt x="3286133" y="418251"/>
                  <a:pt x="3276191" y="420994"/>
                </a:cubicBezTo>
                <a:lnTo>
                  <a:pt x="3275677" y="421680"/>
                </a:lnTo>
                <a:cubicBezTo>
                  <a:pt x="3270021" y="419794"/>
                  <a:pt x="3261279" y="421680"/>
                  <a:pt x="3260937" y="412595"/>
                </a:cubicBezTo>
                <a:cubicBezTo>
                  <a:pt x="3266593" y="410710"/>
                  <a:pt x="3275506" y="412595"/>
                  <a:pt x="3275677" y="403682"/>
                </a:cubicBezTo>
                <a:cubicBezTo>
                  <a:pt x="3246541" y="387469"/>
                  <a:pt x="3214058" y="380277"/>
                  <a:pt x="3182025" y="381913"/>
                </a:cubicBezTo>
                <a:close/>
                <a:moveTo>
                  <a:pt x="1394323" y="381579"/>
                </a:moveTo>
                <a:cubicBezTo>
                  <a:pt x="1408375" y="385074"/>
                  <a:pt x="1414931" y="398669"/>
                  <a:pt x="1433443" y="395969"/>
                </a:cubicBezTo>
                <a:cubicBezTo>
                  <a:pt x="1417502" y="410881"/>
                  <a:pt x="1390592" y="414824"/>
                  <a:pt x="1364367" y="419623"/>
                </a:cubicBezTo>
                <a:cubicBezTo>
                  <a:pt x="1356483" y="395626"/>
                  <a:pt x="1378422" y="400254"/>
                  <a:pt x="1377052" y="382428"/>
                </a:cubicBezTo>
                <a:cubicBezTo>
                  <a:pt x="1384122" y="380372"/>
                  <a:pt x="1389639" y="380414"/>
                  <a:pt x="1394323" y="381579"/>
                </a:cubicBezTo>
                <a:close/>
                <a:moveTo>
                  <a:pt x="5280831" y="377158"/>
                </a:moveTo>
                <a:lnTo>
                  <a:pt x="5238286" y="382953"/>
                </a:lnTo>
                <a:lnTo>
                  <a:pt x="5280312" y="406965"/>
                </a:lnTo>
                <a:lnTo>
                  <a:pt x="5280908" y="407803"/>
                </a:lnTo>
                <a:lnTo>
                  <a:pt x="5282159" y="407817"/>
                </a:lnTo>
                <a:lnTo>
                  <a:pt x="5308689" y="412058"/>
                </a:lnTo>
                <a:lnTo>
                  <a:pt x="5309579" y="393296"/>
                </a:lnTo>
                <a:lnTo>
                  <a:pt x="5306873" y="377614"/>
                </a:lnTo>
                <a:close/>
                <a:moveTo>
                  <a:pt x="1035821" y="376059"/>
                </a:moveTo>
                <a:lnTo>
                  <a:pt x="1040902" y="390834"/>
                </a:lnTo>
                <a:lnTo>
                  <a:pt x="1049961" y="391232"/>
                </a:lnTo>
                <a:cubicBezTo>
                  <a:pt x="1060888" y="391545"/>
                  <a:pt x="1072297" y="391641"/>
                  <a:pt x="1084981" y="391341"/>
                </a:cubicBezTo>
                <a:cubicBezTo>
                  <a:pt x="1079410" y="384657"/>
                  <a:pt x="1068044" y="380168"/>
                  <a:pt x="1054067" y="377420"/>
                </a:cubicBezTo>
                <a:close/>
                <a:moveTo>
                  <a:pt x="1004140" y="374272"/>
                </a:moveTo>
                <a:lnTo>
                  <a:pt x="964343" y="378181"/>
                </a:lnTo>
                <a:cubicBezTo>
                  <a:pt x="952658" y="380575"/>
                  <a:pt x="944730" y="383800"/>
                  <a:pt x="943745" y="387399"/>
                </a:cubicBezTo>
                <a:lnTo>
                  <a:pt x="943231" y="387399"/>
                </a:lnTo>
                <a:cubicBezTo>
                  <a:pt x="958400" y="387399"/>
                  <a:pt x="971673" y="387720"/>
                  <a:pt x="983842" y="388184"/>
                </a:cubicBezTo>
                <a:lnTo>
                  <a:pt x="997149" y="388824"/>
                </a:lnTo>
                <a:lnTo>
                  <a:pt x="995507" y="387401"/>
                </a:lnTo>
                <a:close/>
                <a:moveTo>
                  <a:pt x="1977978" y="371850"/>
                </a:moveTo>
                <a:cubicBezTo>
                  <a:pt x="2018279" y="373280"/>
                  <a:pt x="2066004" y="392498"/>
                  <a:pt x="2108426" y="390313"/>
                </a:cubicBezTo>
                <a:cubicBezTo>
                  <a:pt x="2080831" y="408310"/>
                  <a:pt x="1959478" y="413281"/>
                  <a:pt x="1940623" y="377801"/>
                </a:cubicBezTo>
                <a:cubicBezTo>
                  <a:pt x="1951935" y="372873"/>
                  <a:pt x="1964544" y="371373"/>
                  <a:pt x="1977978" y="371850"/>
                </a:cubicBezTo>
                <a:close/>
                <a:moveTo>
                  <a:pt x="1431215" y="369059"/>
                </a:moveTo>
                <a:cubicBezTo>
                  <a:pt x="1405162" y="376772"/>
                  <a:pt x="1356826" y="363231"/>
                  <a:pt x="1345513" y="385171"/>
                </a:cubicBezTo>
                <a:cubicBezTo>
                  <a:pt x="1354940" y="385171"/>
                  <a:pt x="1364025" y="386199"/>
                  <a:pt x="1362653" y="402311"/>
                </a:cubicBezTo>
                <a:cubicBezTo>
                  <a:pt x="1294092" y="390313"/>
                  <a:pt x="1216618" y="385171"/>
                  <a:pt x="1325630" y="423736"/>
                </a:cubicBezTo>
                <a:cubicBezTo>
                  <a:pt x="1315860" y="421851"/>
                  <a:pt x="1277981" y="429393"/>
                  <a:pt x="1303177" y="434706"/>
                </a:cubicBezTo>
                <a:cubicBezTo>
                  <a:pt x="1349970" y="427507"/>
                  <a:pt x="1383564" y="428707"/>
                  <a:pt x="1413046" y="425965"/>
                </a:cubicBezTo>
                <a:cubicBezTo>
                  <a:pt x="1443877" y="423778"/>
                  <a:pt x="1473193" y="411762"/>
                  <a:pt x="1496690" y="391684"/>
                </a:cubicBezTo>
                <a:cubicBezTo>
                  <a:pt x="1465324" y="374887"/>
                  <a:pt x="1417502" y="403168"/>
                  <a:pt x="1431386" y="369059"/>
                </a:cubicBezTo>
                <a:close/>
                <a:moveTo>
                  <a:pt x="1842964" y="367991"/>
                </a:moveTo>
                <a:cubicBezTo>
                  <a:pt x="1854044" y="368738"/>
                  <a:pt x="1887274" y="382814"/>
                  <a:pt x="1894858" y="379343"/>
                </a:cubicBezTo>
                <a:cubicBezTo>
                  <a:pt x="1901372" y="403511"/>
                  <a:pt x="1858693" y="374544"/>
                  <a:pt x="1865035" y="398712"/>
                </a:cubicBezTo>
                <a:cubicBezTo>
                  <a:pt x="1847723" y="402311"/>
                  <a:pt x="1855607" y="373173"/>
                  <a:pt x="1841038" y="372830"/>
                </a:cubicBezTo>
                <a:cubicBezTo>
                  <a:pt x="1838038" y="368973"/>
                  <a:pt x="1839271" y="367741"/>
                  <a:pt x="1842964" y="367991"/>
                </a:cubicBezTo>
                <a:close/>
                <a:moveTo>
                  <a:pt x="3823309" y="364945"/>
                </a:moveTo>
                <a:cubicBezTo>
                  <a:pt x="3816110" y="385856"/>
                  <a:pt x="3790228" y="383800"/>
                  <a:pt x="3765546" y="383285"/>
                </a:cubicBezTo>
                <a:cubicBezTo>
                  <a:pt x="3777030" y="367688"/>
                  <a:pt x="3798113" y="363574"/>
                  <a:pt x="3823309" y="364945"/>
                </a:cubicBezTo>
                <a:close/>
                <a:moveTo>
                  <a:pt x="4199171" y="361994"/>
                </a:moveTo>
                <a:cubicBezTo>
                  <a:pt x="4213239" y="364163"/>
                  <a:pt x="4255629" y="386628"/>
                  <a:pt x="4260900" y="367345"/>
                </a:cubicBezTo>
                <a:cubicBezTo>
                  <a:pt x="4277697" y="396998"/>
                  <a:pt x="4210850" y="380543"/>
                  <a:pt x="4196967" y="368716"/>
                </a:cubicBezTo>
                <a:lnTo>
                  <a:pt x="4196967" y="368888"/>
                </a:lnTo>
                <a:cubicBezTo>
                  <a:pt x="4192939" y="362803"/>
                  <a:pt x="4194481" y="361271"/>
                  <a:pt x="4199171" y="361994"/>
                </a:cubicBezTo>
                <a:close/>
                <a:moveTo>
                  <a:pt x="925576" y="361860"/>
                </a:moveTo>
                <a:cubicBezTo>
                  <a:pt x="918463" y="366488"/>
                  <a:pt x="910150" y="365374"/>
                  <a:pt x="901344" y="363188"/>
                </a:cubicBezTo>
                <a:lnTo>
                  <a:pt x="894773" y="361956"/>
                </a:lnTo>
                <a:lnTo>
                  <a:pt x="895672" y="371345"/>
                </a:lnTo>
                <a:close/>
                <a:moveTo>
                  <a:pt x="2763328" y="360743"/>
                </a:moveTo>
                <a:lnTo>
                  <a:pt x="2758561" y="375093"/>
                </a:lnTo>
                <a:cubicBezTo>
                  <a:pt x="2747522" y="382075"/>
                  <a:pt x="2721876" y="371630"/>
                  <a:pt x="2718790" y="388085"/>
                </a:cubicBezTo>
                <a:cubicBezTo>
                  <a:pt x="2701564" y="372658"/>
                  <a:pt x="2726857" y="366488"/>
                  <a:pt x="2747088" y="363210"/>
                </a:cubicBezTo>
                <a:close/>
                <a:moveTo>
                  <a:pt x="2763355" y="360660"/>
                </a:moveTo>
                <a:lnTo>
                  <a:pt x="2763869" y="360660"/>
                </a:lnTo>
                <a:lnTo>
                  <a:pt x="2763328" y="360743"/>
                </a:lnTo>
                <a:close/>
                <a:moveTo>
                  <a:pt x="2800185" y="358711"/>
                </a:moveTo>
                <a:cubicBezTo>
                  <a:pt x="2810833" y="359589"/>
                  <a:pt x="2822917" y="362289"/>
                  <a:pt x="2830202" y="359460"/>
                </a:cubicBezTo>
                <a:cubicBezTo>
                  <a:pt x="2815975" y="375401"/>
                  <a:pt x="2791465" y="378829"/>
                  <a:pt x="2770725" y="387056"/>
                </a:cubicBezTo>
                <a:cubicBezTo>
                  <a:pt x="2775696" y="378658"/>
                  <a:pt x="2792151" y="373173"/>
                  <a:pt x="2778781" y="368888"/>
                </a:cubicBezTo>
                <a:cubicBezTo>
                  <a:pt x="2780324" y="358775"/>
                  <a:pt x="2789537" y="357832"/>
                  <a:pt x="2800185" y="358711"/>
                </a:cubicBezTo>
                <a:close/>
                <a:moveTo>
                  <a:pt x="874155" y="358089"/>
                </a:moveTo>
                <a:cubicBezTo>
                  <a:pt x="833961" y="359461"/>
                  <a:pt x="838932" y="366659"/>
                  <a:pt x="857894" y="370387"/>
                </a:cubicBezTo>
                <a:lnTo>
                  <a:pt x="885359" y="371819"/>
                </a:lnTo>
                <a:lnTo>
                  <a:pt x="882946" y="367880"/>
                </a:lnTo>
                <a:lnTo>
                  <a:pt x="879995" y="359185"/>
                </a:lnTo>
                <a:close/>
                <a:moveTo>
                  <a:pt x="1686776" y="353418"/>
                </a:moveTo>
                <a:cubicBezTo>
                  <a:pt x="1705887" y="351405"/>
                  <a:pt x="1724141" y="358261"/>
                  <a:pt x="1727055" y="387056"/>
                </a:cubicBezTo>
                <a:cubicBezTo>
                  <a:pt x="1699378" y="378003"/>
                  <a:pt x="1670473" y="373262"/>
                  <a:pt x="1641354" y="373001"/>
                </a:cubicBezTo>
                <a:cubicBezTo>
                  <a:pt x="1647696" y="366317"/>
                  <a:pt x="1667664" y="355433"/>
                  <a:pt x="1686776" y="353418"/>
                </a:cubicBezTo>
                <a:close/>
                <a:moveTo>
                  <a:pt x="4893154" y="349416"/>
                </a:moveTo>
                <a:lnTo>
                  <a:pt x="4899146" y="359978"/>
                </a:lnTo>
                <a:lnTo>
                  <a:pt x="4915487" y="356547"/>
                </a:lnTo>
                <a:cubicBezTo>
                  <a:pt x="4910430" y="353033"/>
                  <a:pt x="4902996" y="350633"/>
                  <a:pt x="4894289" y="349417"/>
                </a:cubicBezTo>
                <a:close/>
                <a:moveTo>
                  <a:pt x="1785504" y="348148"/>
                </a:moveTo>
                <a:cubicBezTo>
                  <a:pt x="1785504" y="356889"/>
                  <a:pt x="1776590" y="355690"/>
                  <a:pt x="1770592" y="357918"/>
                </a:cubicBezTo>
                <a:cubicBezTo>
                  <a:pt x="1770592" y="366659"/>
                  <a:pt x="1780361" y="364431"/>
                  <a:pt x="1786361" y="366145"/>
                </a:cubicBezTo>
                <a:cubicBezTo>
                  <a:pt x="1805215" y="385171"/>
                  <a:pt x="1749509" y="366145"/>
                  <a:pt x="1740939" y="359289"/>
                </a:cubicBezTo>
                <a:lnTo>
                  <a:pt x="1740082" y="359289"/>
                </a:lnTo>
                <a:cubicBezTo>
                  <a:pt x="1726198" y="346262"/>
                  <a:pt x="1765964" y="361174"/>
                  <a:pt x="1785504" y="348148"/>
                </a:cubicBezTo>
                <a:close/>
                <a:moveTo>
                  <a:pt x="5084525" y="338129"/>
                </a:moveTo>
                <a:lnTo>
                  <a:pt x="5066533" y="346075"/>
                </a:lnTo>
                <a:cubicBezTo>
                  <a:pt x="5061232" y="350494"/>
                  <a:pt x="5057537" y="356675"/>
                  <a:pt x="5056208" y="365460"/>
                </a:cubicBezTo>
                <a:cubicBezTo>
                  <a:pt x="5061693" y="358946"/>
                  <a:pt x="5068731" y="355850"/>
                  <a:pt x="5076423" y="354573"/>
                </a:cubicBezTo>
                <a:lnTo>
                  <a:pt x="5084654" y="354581"/>
                </a:lnTo>
                <a:lnTo>
                  <a:pt x="5083397" y="343930"/>
                </a:lnTo>
                <a:close/>
                <a:moveTo>
                  <a:pt x="5197237" y="335814"/>
                </a:moveTo>
                <a:lnTo>
                  <a:pt x="5189680" y="339473"/>
                </a:lnTo>
                <a:lnTo>
                  <a:pt x="5188377" y="344943"/>
                </a:lnTo>
                <a:lnTo>
                  <a:pt x="5188788" y="345020"/>
                </a:lnTo>
                <a:cubicBezTo>
                  <a:pt x="5191809" y="343756"/>
                  <a:pt x="5194830" y="341003"/>
                  <a:pt x="5196882" y="337591"/>
                </a:cubicBezTo>
                <a:close/>
                <a:moveTo>
                  <a:pt x="5135945" y="331299"/>
                </a:moveTo>
                <a:lnTo>
                  <a:pt x="5096709" y="336031"/>
                </a:lnTo>
                <a:lnTo>
                  <a:pt x="5094043" y="339878"/>
                </a:lnTo>
                <a:cubicBezTo>
                  <a:pt x="5090759" y="344951"/>
                  <a:pt x="5094578" y="341528"/>
                  <a:pt x="5099394" y="344929"/>
                </a:cubicBezTo>
                <a:lnTo>
                  <a:pt x="5105302" y="354878"/>
                </a:lnTo>
                <a:lnTo>
                  <a:pt x="5123216" y="355939"/>
                </a:lnTo>
                <a:lnTo>
                  <a:pt x="5130531" y="352724"/>
                </a:lnTo>
                <a:lnTo>
                  <a:pt x="5131361" y="349399"/>
                </a:lnTo>
                <a:lnTo>
                  <a:pt x="5125455" y="349583"/>
                </a:lnTo>
                <a:cubicBezTo>
                  <a:pt x="5121384" y="349133"/>
                  <a:pt x="5118085" y="347377"/>
                  <a:pt x="5117056" y="342149"/>
                </a:cubicBezTo>
                <a:cubicBezTo>
                  <a:pt x="5121084" y="341035"/>
                  <a:pt x="5126012" y="341035"/>
                  <a:pt x="5129954" y="339942"/>
                </a:cubicBezTo>
                <a:lnTo>
                  <a:pt x="5135439" y="333061"/>
                </a:lnTo>
                <a:lnTo>
                  <a:pt x="5135659" y="332180"/>
                </a:lnTo>
                <a:close/>
                <a:moveTo>
                  <a:pt x="2844535" y="330901"/>
                </a:moveTo>
                <a:cubicBezTo>
                  <a:pt x="2857712" y="331693"/>
                  <a:pt x="2873824" y="335978"/>
                  <a:pt x="2883165" y="332207"/>
                </a:cubicBezTo>
                <a:cubicBezTo>
                  <a:pt x="2881622" y="360146"/>
                  <a:pt x="2846142" y="347634"/>
                  <a:pt x="2823517" y="350547"/>
                </a:cubicBezTo>
                <a:cubicBezTo>
                  <a:pt x="2821117" y="332807"/>
                  <a:pt x="2831359" y="330108"/>
                  <a:pt x="2844535" y="330901"/>
                </a:cubicBezTo>
                <a:close/>
                <a:moveTo>
                  <a:pt x="2483476" y="329101"/>
                </a:moveTo>
                <a:cubicBezTo>
                  <a:pt x="2492753" y="330622"/>
                  <a:pt x="2502737" y="334607"/>
                  <a:pt x="2515678" y="336492"/>
                </a:cubicBezTo>
                <a:cubicBezTo>
                  <a:pt x="2476084" y="379000"/>
                  <a:pt x="2460315" y="370602"/>
                  <a:pt x="2395525" y="364945"/>
                </a:cubicBezTo>
                <a:cubicBezTo>
                  <a:pt x="2390897" y="345234"/>
                  <a:pt x="2461686" y="359975"/>
                  <a:pt x="2470771" y="345405"/>
                </a:cubicBezTo>
                <a:cubicBezTo>
                  <a:pt x="2470771" y="336664"/>
                  <a:pt x="2461515" y="338549"/>
                  <a:pt x="2455516" y="336492"/>
                </a:cubicBezTo>
                <a:cubicBezTo>
                  <a:pt x="2465628" y="328522"/>
                  <a:pt x="2474199" y="327580"/>
                  <a:pt x="2483476" y="329101"/>
                </a:cubicBezTo>
                <a:close/>
                <a:moveTo>
                  <a:pt x="3870680" y="323594"/>
                </a:moveTo>
                <a:cubicBezTo>
                  <a:pt x="3881843" y="323980"/>
                  <a:pt x="3897955" y="326037"/>
                  <a:pt x="3912781" y="328608"/>
                </a:cubicBezTo>
                <a:cubicBezTo>
                  <a:pt x="3942432" y="333751"/>
                  <a:pt x="3967116" y="342492"/>
                  <a:pt x="3937806" y="345748"/>
                </a:cubicBezTo>
                <a:cubicBezTo>
                  <a:pt x="3917066" y="334436"/>
                  <a:pt x="3881071" y="340263"/>
                  <a:pt x="3859132" y="328608"/>
                </a:cubicBezTo>
                <a:lnTo>
                  <a:pt x="3858275" y="328608"/>
                </a:lnTo>
                <a:cubicBezTo>
                  <a:pt x="3853304" y="324494"/>
                  <a:pt x="3859518" y="323209"/>
                  <a:pt x="3870680" y="323594"/>
                </a:cubicBezTo>
                <a:close/>
                <a:moveTo>
                  <a:pt x="5167519" y="323114"/>
                </a:moveTo>
                <a:lnTo>
                  <a:pt x="5174065" y="334884"/>
                </a:lnTo>
                <a:lnTo>
                  <a:pt x="5178418" y="328094"/>
                </a:lnTo>
                <a:lnTo>
                  <a:pt x="5179807" y="337499"/>
                </a:lnTo>
                <a:lnTo>
                  <a:pt x="5186378" y="324959"/>
                </a:lnTo>
                <a:close/>
                <a:moveTo>
                  <a:pt x="3045998" y="322438"/>
                </a:moveTo>
                <a:cubicBezTo>
                  <a:pt x="3059024" y="345063"/>
                  <a:pt x="3058167" y="328608"/>
                  <a:pt x="3075650" y="340435"/>
                </a:cubicBezTo>
                <a:cubicBezTo>
                  <a:pt x="3077606" y="351788"/>
                  <a:pt x="3071506" y="362996"/>
                  <a:pt x="3060910" y="367516"/>
                </a:cubicBezTo>
                <a:cubicBezTo>
                  <a:pt x="3050968" y="362717"/>
                  <a:pt x="3061252" y="358089"/>
                  <a:pt x="3069137" y="358432"/>
                </a:cubicBezTo>
                <a:lnTo>
                  <a:pt x="3068280" y="358432"/>
                </a:lnTo>
                <a:cubicBezTo>
                  <a:pt x="3046340" y="326723"/>
                  <a:pt x="3023887" y="370087"/>
                  <a:pt x="3001604" y="367688"/>
                </a:cubicBezTo>
                <a:cubicBezTo>
                  <a:pt x="3003147" y="336492"/>
                  <a:pt x="3032114" y="338549"/>
                  <a:pt x="3045998" y="322438"/>
                </a:cubicBezTo>
                <a:close/>
                <a:moveTo>
                  <a:pt x="3944440" y="312748"/>
                </a:moveTo>
                <a:cubicBezTo>
                  <a:pt x="3975236" y="313857"/>
                  <a:pt x="4012323" y="333621"/>
                  <a:pt x="4024535" y="336321"/>
                </a:cubicBezTo>
                <a:cubicBezTo>
                  <a:pt x="3996940" y="347291"/>
                  <a:pt x="3943976" y="315239"/>
                  <a:pt x="3916895" y="319181"/>
                </a:cubicBezTo>
                <a:cubicBezTo>
                  <a:pt x="3924608" y="314082"/>
                  <a:pt x="3934174" y="312378"/>
                  <a:pt x="3944440" y="312748"/>
                </a:cubicBezTo>
                <a:close/>
                <a:moveTo>
                  <a:pt x="874403" y="311942"/>
                </a:moveTo>
                <a:lnTo>
                  <a:pt x="876525" y="314680"/>
                </a:lnTo>
                <a:lnTo>
                  <a:pt x="877241" y="312496"/>
                </a:lnTo>
                <a:close/>
                <a:moveTo>
                  <a:pt x="4134222" y="305353"/>
                </a:moveTo>
                <a:cubicBezTo>
                  <a:pt x="4144057" y="304976"/>
                  <a:pt x="4154373" y="329594"/>
                  <a:pt x="4167485" y="324323"/>
                </a:cubicBezTo>
                <a:cubicBezTo>
                  <a:pt x="4169028" y="343863"/>
                  <a:pt x="4142460" y="329122"/>
                  <a:pt x="4132005" y="334093"/>
                </a:cubicBezTo>
                <a:cubicBezTo>
                  <a:pt x="4133033" y="323466"/>
                  <a:pt x="4130805" y="317981"/>
                  <a:pt x="4124463" y="316096"/>
                </a:cubicBezTo>
                <a:cubicBezTo>
                  <a:pt x="4127720" y="308383"/>
                  <a:pt x="4130944" y="305479"/>
                  <a:pt x="4134222" y="305353"/>
                </a:cubicBezTo>
                <a:close/>
                <a:moveTo>
                  <a:pt x="1784303" y="303069"/>
                </a:moveTo>
                <a:cubicBezTo>
                  <a:pt x="1786018" y="310782"/>
                  <a:pt x="1781733" y="311810"/>
                  <a:pt x="1777104" y="312496"/>
                </a:cubicBezTo>
                <a:cubicBezTo>
                  <a:pt x="1777104" y="321238"/>
                  <a:pt x="1786875" y="319009"/>
                  <a:pt x="1792874" y="320724"/>
                </a:cubicBezTo>
                <a:cubicBezTo>
                  <a:pt x="1806758" y="341463"/>
                  <a:pt x="1758593" y="316781"/>
                  <a:pt x="1747280" y="331865"/>
                </a:cubicBezTo>
                <a:cubicBezTo>
                  <a:pt x="1752199" y="323670"/>
                  <a:pt x="1754417" y="314136"/>
                  <a:pt x="1753623" y="304612"/>
                </a:cubicBezTo>
                <a:cubicBezTo>
                  <a:pt x="1769563" y="318838"/>
                  <a:pt x="1763392" y="303240"/>
                  <a:pt x="1784303" y="303069"/>
                </a:cubicBezTo>
                <a:close/>
                <a:moveTo>
                  <a:pt x="817777" y="300059"/>
                </a:moveTo>
                <a:cubicBezTo>
                  <a:pt x="812440" y="302565"/>
                  <a:pt x="808165" y="308383"/>
                  <a:pt x="805594" y="319524"/>
                </a:cubicBezTo>
                <a:cubicBezTo>
                  <a:pt x="823249" y="309240"/>
                  <a:pt x="839532" y="317253"/>
                  <a:pt x="852216" y="322952"/>
                </a:cubicBezTo>
                <a:lnTo>
                  <a:pt x="867753" y="327054"/>
                </a:lnTo>
                <a:lnTo>
                  <a:pt x="861216" y="312533"/>
                </a:lnTo>
                <a:lnTo>
                  <a:pt x="855581" y="307908"/>
                </a:lnTo>
                <a:lnTo>
                  <a:pt x="836340" y="300455"/>
                </a:lnTo>
                <a:cubicBezTo>
                  <a:pt x="829516" y="298355"/>
                  <a:pt x="823115" y="297552"/>
                  <a:pt x="817777" y="300059"/>
                </a:cubicBezTo>
                <a:close/>
                <a:moveTo>
                  <a:pt x="4795981" y="278514"/>
                </a:moveTo>
                <a:lnTo>
                  <a:pt x="4796019" y="278562"/>
                </a:lnTo>
                <a:lnTo>
                  <a:pt x="4796019" y="279076"/>
                </a:lnTo>
                <a:close/>
                <a:moveTo>
                  <a:pt x="1323101" y="274245"/>
                </a:moveTo>
                <a:cubicBezTo>
                  <a:pt x="1335620" y="269769"/>
                  <a:pt x="1397448" y="302726"/>
                  <a:pt x="1423845" y="278730"/>
                </a:cubicBezTo>
                <a:cubicBezTo>
                  <a:pt x="1410475" y="315581"/>
                  <a:pt x="1330430" y="288157"/>
                  <a:pt x="1316546" y="323809"/>
                </a:cubicBezTo>
                <a:cubicBezTo>
                  <a:pt x="1288779" y="316953"/>
                  <a:pt x="1350655" y="287300"/>
                  <a:pt x="1321002" y="278730"/>
                </a:cubicBezTo>
                <a:cubicBezTo>
                  <a:pt x="1320531" y="276287"/>
                  <a:pt x="1321313" y="274884"/>
                  <a:pt x="1323101" y="274245"/>
                </a:cubicBezTo>
                <a:close/>
                <a:moveTo>
                  <a:pt x="658188" y="270160"/>
                </a:moveTo>
                <a:lnTo>
                  <a:pt x="658874" y="270160"/>
                </a:lnTo>
                <a:lnTo>
                  <a:pt x="658152" y="270229"/>
                </a:lnTo>
                <a:close/>
                <a:moveTo>
                  <a:pt x="4235875" y="269649"/>
                </a:moveTo>
                <a:cubicBezTo>
                  <a:pt x="4257643" y="286789"/>
                  <a:pt x="4205365" y="312328"/>
                  <a:pt x="4229876" y="335981"/>
                </a:cubicBezTo>
                <a:cubicBezTo>
                  <a:pt x="4222848" y="330668"/>
                  <a:pt x="4199709" y="301701"/>
                  <a:pt x="4202966" y="337181"/>
                </a:cubicBezTo>
                <a:cubicBezTo>
                  <a:pt x="4173142" y="339067"/>
                  <a:pt x="4233647" y="292103"/>
                  <a:pt x="4235875" y="269649"/>
                </a:cubicBezTo>
                <a:close/>
                <a:moveTo>
                  <a:pt x="5008339" y="268770"/>
                </a:moveTo>
                <a:lnTo>
                  <a:pt x="5008215" y="269131"/>
                </a:lnTo>
                <a:lnTo>
                  <a:pt x="5007530" y="269131"/>
                </a:lnTo>
                <a:close/>
                <a:moveTo>
                  <a:pt x="1574335" y="265703"/>
                </a:moveTo>
                <a:cubicBezTo>
                  <a:pt x="1609302" y="270331"/>
                  <a:pt x="1647696" y="279930"/>
                  <a:pt x="1683005" y="271702"/>
                </a:cubicBezTo>
                <a:cubicBezTo>
                  <a:pt x="1653677" y="285064"/>
                  <a:pt x="1621620" y="291345"/>
                  <a:pt x="1589419" y="290042"/>
                </a:cubicBezTo>
                <a:cubicBezTo>
                  <a:pt x="1553466" y="288092"/>
                  <a:pt x="1517415" y="289010"/>
                  <a:pt x="1481607" y="292785"/>
                </a:cubicBezTo>
                <a:cubicBezTo>
                  <a:pt x="1508517" y="262447"/>
                  <a:pt x="1539370" y="261075"/>
                  <a:pt x="1574335" y="265703"/>
                </a:cubicBezTo>
                <a:close/>
                <a:moveTo>
                  <a:pt x="3686551" y="265682"/>
                </a:moveTo>
                <a:cubicBezTo>
                  <a:pt x="3716653" y="266346"/>
                  <a:pt x="3751234" y="268788"/>
                  <a:pt x="3772059" y="266046"/>
                </a:cubicBezTo>
                <a:lnTo>
                  <a:pt x="3772745" y="266046"/>
                </a:lnTo>
                <a:cubicBezTo>
                  <a:pt x="3741207" y="302041"/>
                  <a:pt x="3684987" y="263304"/>
                  <a:pt x="3627910" y="275987"/>
                </a:cubicBezTo>
                <a:cubicBezTo>
                  <a:pt x="3630823" y="266132"/>
                  <a:pt x="3656448" y="265018"/>
                  <a:pt x="3686551" y="265682"/>
                </a:cubicBezTo>
                <a:close/>
                <a:moveTo>
                  <a:pt x="4668153" y="251309"/>
                </a:moveTo>
                <a:cubicBezTo>
                  <a:pt x="4693520" y="265364"/>
                  <a:pt x="4665753" y="301358"/>
                  <a:pt x="4662153" y="317813"/>
                </a:cubicBezTo>
                <a:cubicBezTo>
                  <a:pt x="4638157" y="304786"/>
                  <a:pt x="4677922" y="278733"/>
                  <a:pt x="4668153" y="251309"/>
                </a:cubicBezTo>
                <a:close/>
                <a:moveTo>
                  <a:pt x="1912988" y="242941"/>
                </a:moveTo>
                <a:lnTo>
                  <a:pt x="1912856" y="243250"/>
                </a:lnTo>
                <a:lnTo>
                  <a:pt x="1912513" y="243250"/>
                </a:lnTo>
                <a:close/>
                <a:moveTo>
                  <a:pt x="1100064" y="235879"/>
                </a:moveTo>
                <a:cubicBezTo>
                  <a:pt x="1153713" y="229537"/>
                  <a:pt x="1233587" y="271188"/>
                  <a:pt x="1262040" y="238622"/>
                </a:cubicBezTo>
                <a:cubicBezTo>
                  <a:pt x="1268382" y="306669"/>
                  <a:pt x="1136059" y="215996"/>
                  <a:pt x="1134002" y="268789"/>
                </a:cubicBezTo>
                <a:lnTo>
                  <a:pt x="1134345" y="268789"/>
                </a:lnTo>
                <a:cubicBezTo>
                  <a:pt x="1109834" y="277530"/>
                  <a:pt x="1105378" y="256448"/>
                  <a:pt x="1100064" y="235879"/>
                </a:cubicBezTo>
                <a:close/>
                <a:moveTo>
                  <a:pt x="1935942" y="224191"/>
                </a:moveTo>
                <a:cubicBezTo>
                  <a:pt x="1943174" y="223150"/>
                  <a:pt x="1950926" y="223479"/>
                  <a:pt x="1957314" y="224652"/>
                </a:cubicBezTo>
                <a:cubicBezTo>
                  <a:pt x="1974346" y="227780"/>
                  <a:pt x="1981674" y="236908"/>
                  <a:pt x="1943537" y="242050"/>
                </a:cubicBezTo>
                <a:cubicBezTo>
                  <a:pt x="1928625" y="244107"/>
                  <a:pt x="1929428" y="234690"/>
                  <a:pt x="1922663" y="236651"/>
                </a:cubicBezTo>
                <a:lnTo>
                  <a:pt x="1912988" y="242941"/>
                </a:lnTo>
                <a:lnTo>
                  <a:pt x="1917696" y="231950"/>
                </a:lnTo>
                <a:cubicBezTo>
                  <a:pt x="1922001" y="227642"/>
                  <a:pt x="1928711" y="225231"/>
                  <a:pt x="1935942" y="224191"/>
                </a:cubicBezTo>
                <a:close/>
                <a:moveTo>
                  <a:pt x="4423047" y="219599"/>
                </a:moveTo>
                <a:cubicBezTo>
                  <a:pt x="4439330" y="259536"/>
                  <a:pt x="4434359" y="302387"/>
                  <a:pt x="4428874" y="343523"/>
                </a:cubicBezTo>
                <a:cubicBezTo>
                  <a:pt x="4394594" y="331182"/>
                  <a:pt x="4380025" y="240682"/>
                  <a:pt x="4423047" y="219599"/>
                </a:cubicBezTo>
                <a:close/>
                <a:moveTo>
                  <a:pt x="5073006" y="210169"/>
                </a:moveTo>
                <a:cubicBezTo>
                  <a:pt x="5095974" y="211197"/>
                  <a:pt x="5105401" y="233480"/>
                  <a:pt x="5135910" y="222681"/>
                </a:cubicBezTo>
                <a:cubicBezTo>
                  <a:pt x="5105958" y="239779"/>
                  <a:pt x="5075041" y="242414"/>
                  <a:pt x="5041714" y="253871"/>
                </a:cubicBezTo>
                <a:lnTo>
                  <a:pt x="5008339" y="268770"/>
                </a:lnTo>
                <a:lnTo>
                  <a:pt x="5017543" y="241817"/>
                </a:lnTo>
                <a:cubicBezTo>
                  <a:pt x="5036368" y="225434"/>
                  <a:pt x="5076477" y="235108"/>
                  <a:pt x="5073006" y="210169"/>
                </a:cubicBezTo>
                <a:close/>
                <a:moveTo>
                  <a:pt x="4756007" y="209802"/>
                </a:moveTo>
                <a:cubicBezTo>
                  <a:pt x="4772805" y="211442"/>
                  <a:pt x="4787331" y="223172"/>
                  <a:pt x="4793587" y="243151"/>
                </a:cubicBezTo>
                <a:lnTo>
                  <a:pt x="4795981" y="278514"/>
                </a:lnTo>
                <a:lnTo>
                  <a:pt x="4786354" y="266502"/>
                </a:lnTo>
                <a:cubicBezTo>
                  <a:pt x="4771658" y="252883"/>
                  <a:pt x="4748455" y="236782"/>
                  <a:pt x="4775965" y="237939"/>
                </a:cubicBezTo>
                <a:cubicBezTo>
                  <a:pt x="4772708" y="226798"/>
                  <a:pt x="4753168" y="232112"/>
                  <a:pt x="4739627" y="231255"/>
                </a:cubicBezTo>
                <a:cubicBezTo>
                  <a:pt x="4740656" y="221485"/>
                  <a:pt x="4737056" y="216685"/>
                  <a:pt x="4729857" y="215143"/>
                </a:cubicBezTo>
                <a:cubicBezTo>
                  <a:pt x="4738642" y="210686"/>
                  <a:pt x="4747608" y="208983"/>
                  <a:pt x="4756007" y="209802"/>
                </a:cubicBezTo>
                <a:close/>
                <a:moveTo>
                  <a:pt x="1061154" y="202801"/>
                </a:moveTo>
                <a:cubicBezTo>
                  <a:pt x="1079837" y="215485"/>
                  <a:pt x="1098349" y="228854"/>
                  <a:pt x="1099720" y="259192"/>
                </a:cubicBezTo>
                <a:cubicBezTo>
                  <a:pt x="1083951" y="243081"/>
                  <a:pt x="1065439" y="229883"/>
                  <a:pt x="1061154" y="202801"/>
                </a:cubicBezTo>
                <a:close/>
                <a:moveTo>
                  <a:pt x="732063" y="190972"/>
                </a:moveTo>
                <a:cubicBezTo>
                  <a:pt x="791711" y="182916"/>
                  <a:pt x="852044" y="190972"/>
                  <a:pt x="889582" y="220110"/>
                </a:cubicBezTo>
                <a:cubicBezTo>
                  <a:pt x="955057" y="190800"/>
                  <a:pt x="1011106" y="225938"/>
                  <a:pt x="1060985" y="221139"/>
                </a:cubicBezTo>
                <a:cubicBezTo>
                  <a:pt x="1009563" y="241364"/>
                  <a:pt x="955572" y="231080"/>
                  <a:pt x="883925" y="229709"/>
                </a:cubicBezTo>
                <a:cubicBezTo>
                  <a:pt x="901066" y="256276"/>
                  <a:pt x="933975" y="256790"/>
                  <a:pt x="968427" y="256276"/>
                </a:cubicBezTo>
                <a:cubicBezTo>
                  <a:pt x="1002879" y="255759"/>
                  <a:pt x="1039216" y="253705"/>
                  <a:pt x="1058927" y="275645"/>
                </a:cubicBezTo>
                <a:cubicBezTo>
                  <a:pt x="973226" y="270845"/>
                  <a:pt x="889410" y="279244"/>
                  <a:pt x="807823" y="264332"/>
                </a:cubicBezTo>
                <a:cubicBezTo>
                  <a:pt x="863014" y="319524"/>
                  <a:pt x="929518" y="288500"/>
                  <a:pt x="1046758" y="304097"/>
                </a:cubicBezTo>
                <a:cubicBezTo>
                  <a:pt x="1021653" y="313988"/>
                  <a:pt x="994284" y="316658"/>
                  <a:pt x="967741" y="311810"/>
                </a:cubicBezTo>
                <a:cubicBezTo>
                  <a:pt x="940275" y="307275"/>
                  <a:pt x="912250" y="307275"/>
                  <a:pt x="884782" y="311810"/>
                </a:cubicBezTo>
                <a:cubicBezTo>
                  <a:pt x="930718" y="358603"/>
                  <a:pt x="1099722" y="330151"/>
                  <a:pt x="1132631" y="332379"/>
                </a:cubicBezTo>
                <a:cubicBezTo>
                  <a:pt x="1195879" y="330322"/>
                  <a:pt x="1361111" y="337350"/>
                  <a:pt x="1452126" y="331179"/>
                </a:cubicBezTo>
                <a:cubicBezTo>
                  <a:pt x="1448869" y="319181"/>
                  <a:pt x="1431900" y="325351"/>
                  <a:pt x="1419902" y="324666"/>
                </a:cubicBezTo>
                <a:cubicBezTo>
                  <a:pt x="1447054" y="317386"/>
                  <a:pt x="1475099" y="313981"/>
                  <a:pt x="1503204" y="314553"/>
                </a:cubicBezTo>
                <a:cubicBezTo>
                  <a:pt x="1533370" y="314553"/>
                  <a:pt x="1565080" y="316781"/>
                  <a:pt x="1596104" y="319181"/>
                </a:cubicBezTo>
                <a:cubicBezTo>
                  <a:pt x="1659351" y="323637"/>
                  <a:pt x="1709229" y="329636"/>
                  <a:pt x="1738882" y="314210"/>
                </a:cubicBezTo>
                <a:cubicBezTo>
                  <a:pt x="1745224" y="349519"/>
                  <a:pt x="1685747" y="314210"/>
                  <a:pt x="1694660" y="352433"/>
                </a:cubicBezTo>
                <a:cubicBezTo>
                  <a:pt x="1681569" y="343752"/>
                  <a:pt x="1666450" y="338614"/>
                  <a:pt x="1650781" y="337521"/>
                </a:cubicBezTo>
                <a:cubicBezTo>
                  <a:pt x="1633517" y="336951"/>
                  <a:pt x="1616247" y="338505"/>
                  <a:pt x="1599360" y="342149"/>
                </a:cubicBezTo>
                <a:cubicBezTo>
                  <a:pt x="1562162" y="351839"/>
                  <a:pt x="1524452" y="359450"/>
                  <a:pt x="1486406" y="364945"/>
                </a:cubicBezTo>
                <a:cubicBezTo>
                  <a:pt x="1488806" y="407625"/>
                  <a:pt x="1542283" y="383628"/>
                  <a:pt x="1561481" y="404882"/>
                </a:cubicBezTo>
                <a:cubicBezTo>
                  <a:pt x="1566622" y="375230"/>
                  <a:pt x="1534399" y="393912"/>
                  <a:pt x="1527200" y="380029"/>
                </a:cubicBezTo>
                <a:cubicBezTo>
                  <a:pt x="1552396" y="331008"/>
                  <a:pt x="1573993" y="430078"/>
                  <a:pt x="1633812" y="400426"/>
                </a:cubicBezTo>
                <a:cubicBezTo>
                  <a:pt x="1626449" y="415018"/>
                  <a:pt x="1610555" y="423241"/>
                  <a:pt x="1594390" y="420823"/>
                </a:cubicBezTo>
                <a:cubicBezTo>
                  <a:pt x="1641667" y="445582"/>
                  <a:pt x="1699737" y="434902"/>
                  <a:pt x="1735111" y="394941"/>
                </a:cubicBezTo>
                <a:cubicBezTo>
                  <a:pt x="1716257" y="431278"/>
                  <a:pt x="1799730" y="402654"/>
                  <a:pt x="1827326" y="408824"/>
                </a:cubicBezTo>
                <a:cubicBezTo>
                  <a:pt x="1791160" y="454760"/>
                  <a:pt x="1877376" y="407282"/>
                  <a:pt x="1895887" y="405739"/>
                </a:cubicBezTo>
                <a:cubicBezTo>
                  <a:pt x="1970790" y="399911"/>
                  <a:pt x="2079974" y="436249"/>
                  <a:pt x="2147163" y="415166"/>
                </a:cubicBezTo>
                <a:cubicBezTo>
                  <a:pt x="2131051" y="394255"/>
                  <a:pt x="2161560" y="372658"/>
                  <a:pt x="2130022" y="370602"/>
                </a:cubicBezTo>
                <a:cubicBezTo>
                  <a:pt x="2130022" y="350547"/>
                  <a:pt x="2162246" y="365802"/>
                  <a:pt x="2175445" y="360146"/>
                </a:cubicBezTo>
                <a:cubicBezTo>
                  <a:pt x="2190870" y="374887"/>
                  <a:pt x="2188814" y="411567"/>
                  <a:pt x="2222065" y="404025"/>
                </a:cubicBezTo>
                <a:cubicBezTo>
                  <a:pt x="2197040" y="365974"/>
                  <a:pt x="2275372" y="406082"/>
                  <a:pt x="2327478" y="392713"/>
                </a:cubicBezTo>
                <a:cubicBezTo>
                  <a:pt x="2319079" y="363060"/>
                  <a:pt x="2248461" y="411053"/>
                  <a:pt x="2251375" y="367345"/>
                </a:cubicBezTo>
                <a:cubicBezTo>
                  <a:pt x="2280857" y="372658"/>
                  <a:pt x="2278286" y="367345"/>
                  <a:pt x="2296969" y="375401"/>
                </a:cubicBezTo>
                <a:cubicBezTo>
                  <a:pt x="2290627" y="355347"/>
                  <a:pt x="2291483" y="326551"/>
                  <a:pt x="2272973" y="321752"/>
                </a:cubicBezTo>
                <a:cubicBezTo>
                  <a:pt x="2295426" y="312668"/>
                  <a:pt x="2336391" y="359975"/>
                  <a:pt x="2379755" y="356032"/>
                </a:cubicBezTo>
                <a:cubicBezTo>
                  <a:pt x="2378727" y="366659"/>
                  <a:pt x="2366043" y="363917"/>
                  <a:pt x="2357131" y="365460"/>
                </a:cubicBezTo>
                <a:cubicBezTo>
                  <a:pt x="2360730" y="379686"/>
                  <a:pt x="2381127" y="372658"/>
                  <a:pt x="2373071" y="401283"/>
                </a:cubicBezTo>
                <a:cubicBezTo>
                  <a:pt x="2391240" y="384142"/>
                  <a:pt x="2436490" y="397512"/>
                  <a:pt x="2448146" y="372658"/>
                </a:cubicBezTo>
                <a:cubicBezTo>
                  <a:pt x="2495110" y="414824"/>
                  <a:pt x="2553044" y="395626"/>
                  <a:pt x="2628804" y="388256"/>
                </a:cubicBezTo>
                <a:cubicBezTo>
                  <a:pt x="2624000" y="396497"/>
                  <a:pt x="2621789" y="405994"/>
                  <a:pt x="2622462" y="415509"/>
                </a:cubicBezTo>
                <a:cubicBezTo>
                  <a:pt x="2675940" y="381229"/>
                  <a:pt x="2807062" y="423051"/>
                  <a:pt x="2876309" y="386371"/>
                </a:cubicBezTo>
                <a:cubicBezTo>
                  <a:pt x="2930286" y="409532"/>
                  <a:pt x="2989290" y="418500"/>
                  <a:pt x="3047712" y="412424"/>
                </a:cubicBezTo>
                <a:cubicBezTo>
                  <a:pt x="3051311" y="395284"/>
                  <a:pt x="3013431" y="383628"/>
                  <a:pt x="3010689" y="403682"/>
                </a:cubicBezTo>
                <a:cubicBezTo>
                  <a:pt x="3002290" y="361174"/>
                  <a:pt x="3084563" y="380200"/>
                  <a:pt x="3113530" y="385342"/>
                </a:cubicBezTo>
                <a:cubicBezTo>
                  <a:pt x="3112159" y="360660"/>
                  <a:pt x="3174721" y="359289"/>
                  <a:pt x="3202488" y="367002"/>
                </a:cubicBezTo>
                <a:cubicBezTo>
                  <a:pt x="3196832" y="327580"/>
                  <a:pt x="3144040" y="365974"/>
                  <a:pt x="3135641" y="349862"/>
                </a:cubicBezTo>
                <a:cubicBezTo>
                  <a:pt x="3152781" y="336835"/>
                  <a:pt x="3153810" y="336150"/>
                  <a:pt x="3157752" y="322780"/>
                </a:cubicBezTo>
                <a:cubicBezTo>
                  <a:pt x="3182263" y="352776"/>
                  <a:pt x="3193061" y="325694"/>
                  <a:pt x="3209173" y="331693"/>
                </a:cubicBezTo>
                <a:cubicBezTo>
                  <a:pt x="3197689" y="327580"/>
                  <a:pt x="3201460" y="362888"/>
                  <a:pt x="3253223" y="348833"/>
                </a:cubicBezTo>
                <a:cubicBezTo>
                  <a:pt x="3253223" y="368888"/>
                  <a:pt x="3222200" y="352776"/>
                  <a:pt x="3209173" y="358089"/>
                </a:cubicBezTo>
                <a:cubicBezTo>
                  <a:pt x="3243453" y="393912"/>
                  <a:pt x="3264365" y="335807"/>
                  <a:pt x="3297445" y="339921"/>
                </a:cubicBezTo>
                <a:cubicBezTo>
                  <a:pt x="3290246" y="349176"/>
                  <a:pt x="3282876" y="358089"/>
                  <a:pt x="3275506" y="367002"/>
                </a:cubicBezTo>
                <a:cubicBezTo>
                  <a:pt x="3280819" y="376429"/>
                  <a:pt x="3297617" y="367859"/>
                  <a:pt x="3312186" y="384999"/>
                </a:cubicBezTo>
                <a:cubicBezTo>
                  <a:pt x="3346466" y="353633"/>
                  <a:pt x="3332411" y="352090"/>
                  <a:pt x="3385718" y="348662"/>
                </a:cubicBezTo>
                <a:cubicBezTo>
                  <a:pt x="3378862" y="373344"/>
                  <a:pt x="3348695" y="369402"/>
                  <a:pt x="3326927" y="375915"/>
                </a:cubicBezTo>
                <a:cubicBezTo>
                  <a:pt x="3340125" y="421851"/>
                  <a:pt x="3386575" y="375915"/>
                  <a:pt x="3400458" y="411738"/>
                </a:cubicBezTo>
                <a:cubicBezTo>
                  <a:pt x="3417599" y="409167"/>
                  <a:pt x="3392231" y="387570"/>
                  <a:pt x="3385718" y="384828"/>
                </a:cubicBezTo>
                <a:cubicBezTo>
                  <a:pt x="3406629" y="356718"/>
                  <a:pt x="3413999" y="422022"/>
                  <a:pt x="3451879" y="401968"/>
                </a:cubicBezTo>
                <a:cubicBezTo>
                  <a:pt x="3433368" y="394941"/>
                  <a:pt x="3423940" y="376258"/>
                  <a:pt x="3400458" y="375058"/>
                </a:cubicBezTo>
                <a:cubicBezTo>
                  <a:pt x="3437653" y="332379"/>
                  <a:pt x="3518041" y="406768"/>
                  <a:pt x="3546665" y="365631"/>
                </a:cubicBezTo>
                <a:cubicBezTo>
                  <a:pt x="3602028" y="387228"/>
                  <a:pt x="3695785" y="407282"/>
                  <a:pt x="3743092" y="382771"/>
                </a:cubicBezTo>
                <a:cubicBezTo>
                  <a:pt x="3760233" y="379857"/>
                  <a:pt x="3751320" y="408824"/>
                  <a:pt x="3765203" y="409681"/>
                </a:cubicBezTo>
                <a:cubicBezTo>
                  <a:pt x="3831365" y="389627"/>
                  <a:pt x="3895298" y="414138"/>
                  <a:pt x="3974143" y="371630"/>
                </a:cubicBezTo>
                <a:cubicBezTo>
                  <a:pt x="3973286" y="391341"/>
                  <a:pt x="3957003" y="391341"/>
                  <a:pt x="3938491" y="390313"/>
                </a:cubicBezTo>
                <a:cubicBezTo>
                  <a:pt x="3966259" y="420651"/>
                  <a:pt x="3988198" y="368373"/>
                  <a:pt x="4017165" y="371116"/>
                </a:cubicBezTo>
                <a:cubicBezTo>
                  <a:pt x="4020936" y="390313"/>
                  <a:pt x="4007224" y="388256"/>
                  <a:pt x="3995911" y="389456"/>
                </a:cubicBezTo>
                <a:cubicBezTo>
                  <a:pt x="4093739" y="401026"/>
                  <a:pt x="4187229" y="405750"/>
                  <a:pt x="4265678" y="392782"/>
                </a:cubicBezTo>
                <a:lnTo>
                  <a:pt x="4323816" y="377446"/>
                </a:lnTo>
                <a:lnTo>
                  <a:pt x="4329804" y="348665"/>
                </a:lnTo>
                <a:lnTo>
                  <a:pt x="4340281" y="371860"/>
                </a:lnTo>
                <a:lnTo>
                  <a:pt x="4343792" y="368143"/>
                </a:lnTo>
                <a:cubicBezTo>
                  <a:pt x="4355193" y="363716"/>
                  <a:pt x="4364641" y="410453"/>
                  <a:pt x="4396137" y="390656"/>
                </a:cubicBezTo>
                <a:cubicBezTo>
                  <a:pt x="4419619" y="381571"/>
                  <a:pt x="4396137" y="370259"/>
                  <a:pt x="4409163" y="353976"/>
                </a:cubicBezTo>
                <a:lnTo>
                  <a:pt x="4414763" y="356390"/>
                </a:lnTo>
                <a:lnTo>
                  <a:pt x="4428228" y="356474"/>
                </a:lnTo>
                <a:lnTo>
                  <a:pt x="4428491" y="359840"/>
                </a:lnTo>
                <a:lnTo>
                  <a:pt x="4442651" y="358475"/>
                </a:lnTo>
                <a:lnTo>
                  <a:pt x="4448180" y="359116"/>
                </a:lnTo>
                <a:lnTo>
                  <a:pt x="4452446" y="355394"/>
                </a:lnTo>
                <a:cubicBezTo>
                  <a:pt x="4480077" y="324156"/>
                  <a:pt x="4500260" y="278649"/>
                  <a:pt x="4489204" y="245482"/>
                </a:cubicBezTo>
                <a:cubicBezTo>
                  <a:pt x="4516286" y="226285"/>
                  <a:pt x="4500174" y="277878"/>
                  <a:pt x="4501031" y="302902"/>
                </a:cubicBezTo>
                <a:cubicBezTo>
                  <a:pt x="4525713" y="299989"/>
                  <a:pt x="4502059" y="256281"/>
                  <a:pt x="4535311" y="260223"/>
                </a:cubicBezTo>
                <a:lnTo>
                  <a:pt x="4537882" y="317986"/>
                </a:lnTo>
                <a:cubicBezTo>
                  <a:pt x="4561022" y="316100"/>
                  <a:pt x="4555023" y="289533"/>
                  <a:pt x="4553480" y="267593"/>
                </a:cubicBezTo>
                <a:cubicBezTo>
                  <a:pt x="4555880" y="278049"/>
                  <a:pt x="4594274" y="290733"/>
                  <a:pt x="4571992" y="275135"/>
                </a:cubicBezTo>
                <a:cubicBezTo>
                  <a:pt x="4602930" y="293561"/>
                  <a:pt x="4608800" y="316015"/>
                  <a:pt x="4608543" y="347274"/>
                </a:cubicBezTo>
                <a:lnTo>
                  <a:pt x="4607851" y="361607"/>
                </a:lnTo>
                <a:lnTo>
                  <a:pt x="4622474" y="362353"/>
                </a:lnTo>
                <a:cubicBezTo>
                  <a:pt x="4633679" y="361571"/>
                  <a:pt x="4645356" y="360505"/>
                  <a:pt x="4656245" y="362227"/>
                </a:cubicBezTo>
                <a:lnTo>
                  <a:pt x="4662954" y="364404"/>
                </a:lnTo>
                <a:lnTo>
                  <a:pt x="4664978" y="358330"/>
                </a:lnTo>
                <a:lnTo>
                  <a:pt x="4669802" y="344431"/>
                </a:lnTo>
                <a:lnTo>
                  <a:pt x="4668094" y="346225"/>
                </a:lnTo>
                <a:cubicBezTo>
                  <a:pt x="4665325" y="347259"/>
                  <a:pt x="4661468" y="347034"/>
                  <a:pt x="4655812" y="344720"/>
                </a:cubicBezTo>
                <a:cubicBezTo>
                  <a:pt x="4659754" y="335807"/>
                  <a:pt x="4675009" y="329808"/>
                  <a:pt x="4662154" y="326380"/>
                </a:cubicBezTo>
                <a:cubicBezTo>
                  <a:pt x="4661125" y="316610"/>
                  <a:pt x="4667253" y="315281"/>
                  <a:pt x="4674859" y="315710"/>
                </a:cubicBezTo>
                <a:lnTo>
                  <a:pt x="4682356" y="315665"/>
                </a:lnTo>
                <a:lnTo>
                  <a:pt x="4686695" y="309680"/>
                </a:lnTo>
                <a:cubicBezTo>
                  <a:pt x="4690313" y="306333"/>
                  <a:pt x="4694523" y="304016"/>
                  <a:pt x="4699515" y="303074"/>
                </a:cubicBezTo>
                <a:cubicBezTo>
                  <a:pt x="4699515" y="273592"/>
                  <a:pt x="4691116" y="253710"/>
                  <a:pt x="4669691" y="246339"/>
                </a:cubicBezTo>
                <a:cubicBezTo>
                  <a:pt x="4677061" y="233827"/>
                  <a:pt x="4682032" y="219601"/>
                  <a:pt x="4703972" y="219943"/>
                </a:cubicBezTo>
                <a:cubicBezTo>
                  <a:pt x="4737224" y="277535"/>
                  <a:pt x="4703972" y="326556"/>
                  <a:pt x="4746994" y="367349"/>
                </a:cubicBezTo>
                <a:cubicBezTo>
                  <a:pt x="4769276" y="345239"/>
                  <a:pt x="4770476" y="323299"/>
                  <a:pt x="4761563" y="292104"/>
                </a:cubicBezTo>
                <a:cubicBezTo>
                  <a:pt x="4789716" y="297117"/>
                  <a:pt x="4783546" y="308205"/>
                  <a:pt x="4788969" y="323487"/>
                </a:cubicBezTo>
                <a:lnTo>
                  <a:pt x="4789947" y="324965"/>
                </a:lnTo>
                <a:lnTo>
                  <a:pt x="4791768" y="325279"/>
                </a:lnTo>
                <a:cubicBezTo>
                  <a:pt x="4797288" y="324457"/>
                  <a:pt x="4800400" y="321591"/>
                  <a:pt x="4802725" y="317403"/>
                </a:cubicBezTo>
                <a:lnTo>
                  <a:pt x="4805847" y="309481"/>
                </a:lnTo>
                <a:lnTo>
                  <a:pt x="4806106" y="300331"/>
                </a:lnTo>
                <a:cubicBezTo>
                  <a:pt x="4806610" y="295532"/>
                  <a:pt x="4808029" y="292618"/>
                  <a:pt x="4812129" y="293047"/>
                </a:cubicBezTo>
                <a:lnTo>
                  <a:pt x="4813452" y="293811"/>
                </a:lnTo>
                <a:lnTo>
                  <a:pt x="4820187" y="282158"/>
                </a:lnTo>
                <a:cubicBezTo>
                  <a:pt x="4824022" y="287771"/>
                  <a:pt x="4828419" y="291537"/>
                  <a:pt x="4833180" y="293907"/>
                </a:cubicBezTo>
                <a:lnTo>
                  <a:pt x="4834907" y="294291"/>
                </a:lnTo>
                <a:lnTo>
                  <a:pt x="4835178" y="289635"/>
                </a:lnTo>
                <a:cubicBezTo>
                  <a:pt x="4829867" y="279752"/>
                  <a:pt x="4810070" y="284476"/>
                  <a:pt x="4814184" y="265194"/>
                </a:cubicBezTo>
                <a:lnTo>
                  <a:pt x="4817422" y="265889"/>
                </a:lnTo>
                <a:lnTo>
                  <a:pt x="4812816" y="264161"/>
                </a:lnTo>
                <a:cubicBezTo>
                  <a:pt x="4831499" y="225766"/>
                  <a:pt x="4861495" y="255591"/>
                  <a:pt x="4888405" y="250277"/>
                </a:cubicBezTo>
                <a:cubicBezTo>
                  <a:pt x="4887548" y="265360"/>
                  <a:pt x="4872379" y="271574"/>
                  <a:pt x="4855560" y="272645"/>
                </a:cubicBezTo>
                <a:lnTo>
                  <a:pt x="4846312" y="271982"/>
                </a:lnTo>
                <a:lnTo>
                  <a:pt x="4860499" y="294437"/>
                </a:lnTo>
                <a:lnTo>
                  <a:pt x="4880456" y="289764"/>
                </a:lnTo>
                <a:cubicBezTo>
                  <a:pt x="4901046" y="282029"/>
                  <a:pt x="4917886" y="273673"/>
                  <a:pt x="4918229" y="293642"/>
                </a:cubicBezTo>
                <a:cubicBezTo>
                  <a:pt x="4939312" y="290728"/>
                  <a:pt x="4938455" y="271702"/>
                  <a:pt x="4966050" y="281301"/>
                </a:cubicBezTo>
                <a:cubicBezTo>
                  <a:pt x="4966050" y="257476"/>
                  <a:pt x="4938797" y="276159"/>
                  <a:pt x="4942911" y="247020"/>
                </a:cubicBezTo>
                <a:cubicBezTo>
                  <a:pt x="4964508" y="261075"/>
                  <a:pt x="4977192" y="241707"/>
                  <a:pt x="4991761" y="252505"/>
                </a:cubicBezTo>
                <a:cubicBezTo>
                  <a:pt x="4991761" y="263132"/>
                  <a:pt x="4979763" y="261075"/>
                  <a:pt x="4971707" y="262961"/>
                </a:cubicBezTo>
                <a:cubicBezTo>
                  <a:pt x="4988847" y="283358"/>
                  <a:pt x="5015927" y="289185"/>
                  <a:pt x="5049694" y="284729"/>
                </a:cubicBezTo>
                <a:cubicBezTo>
                  <a:pt x="5020555" y="262789"/>
                  <a:pt x="5051579" y="270503"/>
                  <a:pt x="5085517" y="271188"/>
                </a:cubicBezTo>
                <a:cubicBezTo>
                  <a:pt x="5119456" y="271875"/>
                  <a:pt x="5156820" y="266903"/>
                  <a:pt x="5141395" y="222510"/>
                </a:cubicBezTo>
                <a:cubicBezTo>
                  <a:pt x="5159877" y="218779"/>
                  <a:pt x="5179030" y="220203"/>
                  <a:pt x="5196758" y="226623"/>
                </a:cubicBezTo>
                <a:cubicBezTo>
                  <a:pt x="5200186" y="252162"/>
                  <a:pt x="5153908" y="223024"/>
                  <a:pt x="5157336" y="248220"/>
                </a:cubicBezTo>
                <a:cubicBezTo>
                  <a:pt x="5163335" y="254219"/>
                  <a:pt x="5222469" y="249591"/>
                  <a:pt x="5208757" y="207426"/>
                </a:cubicBezTo>
                <a:cubicBezTo>
                  <a:pt x="5238581" y="233480"/>
                  <a:pt x="5235324" y="282672"/>
                  <a:pt x="5238409" y="304440"/>
                </a:cubicBezTo>
                <a:cubicBezTo>
                  <a:pt x="5245780" y="301526"/>
                  <a:pt x="5241495" y="286272"/>
                  <a:pt x="5250579" y="285243"/>
                </a:cubicBezTo>
                <a:cubicBezTo>
                  <a:pt x="5254693" y="250963"/>
                  <a:pt x="5231039" y="261247"/>
                  <a:pt x="5231725" y="232623"/>
                </a:cubicBezTo>
                <a:cubicBezTo>
                  <a:pt x="5252636" y="240678"/>
                  <a:pt x="5257949" y="273416"/>
                  <a:pt x="5260006" y="311639"/>
                </a:cubicBezTo>
                <a:cubicBezTo>
                  <a:pt x="5280403" y="295870"/>
                  <a:pt x="5297886" y="302555"/>
                  <a:pt x="5315883" y="315239"/>
                </a:cubicBezTo>
                <a:cubicBezTo>
                  <a:pt x="5315883" y="324152"/>
                  <a:pt x="5308170" y="323123"/>
                  <a:pt x="5303028" y="325865"/>
                </a:cubicBezTo>
                <a:cubicBezTo>
                  <a:pt x="5308170" y="345577"/>
                  <a:pt x="5337309" y="325865"/>
                  <a:pt x="5352049" y="329465"/>
                </a:cubicBezTo>
                <a:cubicBezTo>
                  <a:pt x="5354620" y="339663"/>
                  <a:pt x="5362847" y="344806"/>
                  <a:pt x="5368632" y="350226"/>
                </a:cubicBezTo>
                <a:lnTo>
                  <a:pt x="5369617" y="351748"/>
                </a:lnTo>
                <a:lnTo>
                  <a:pt x="5373062" y="346654"/>
                </a:lnTo>
                <a:cubicBezTo>
                  <a:pt x="5376940" y="344597"/>
                  <a:pt x="5382211" y="347640"/>
                  <a:pt x="5395066" y="357067"/>
                </a:cubicBezTo>
                <a:cubicBezTo>
                  <a:pt x="5400551" y="331356"/>
                  <a:pt x="5369698" y="342155"/>
                  <a:pt x="5375183" y="316444"/>
                </a:cubicBezTo>
                <a:cubicBezTo>
                  <a:pt x="5409464" y="331014"/>
                  <a:pt x="5428147" y="361523"/>
                  <a:pt x="5442030" y="396489"/>
                </a:cubicBezTo>
                <a:cubicBezTo>
                  <a:pt x="5455057" y="394090"/>
                  <a:pt x="5444087" y="371636"/>
                  <a:pt x="5459170" y="370950"/>
                </a:cubicBezTo>
                <a:cubicBezTo>
                  <a:pt x="5461741" y="364094"/>
                  <a:pt x="5454200" y="482191"/>
                  <a:pt x="5500478" y="485105"/>
                </a:cubicBezTo>
                <a:lnTo>
                  <a:pt x="5498220" y="514169"/>
                </a:lnTo>
                <a:lnTo>
                  <a:pt x="5503205" y="516200"/>
                </a:lnTo>
                <a:cubicBezTo>
                  <a:pt x="5510822" y="520022"/>
                  <a:pt x="5517581" y="524050"/>
                  <a:pt x="5522595" y="527435"/>
                </a:cubicBezTo>
                <a:cubicBezTo>
                  <a:pt x="5517924" y="532363"/>
                  <a:pt x="5511711" y="534045"/>
                  <a:pt x="5504627" y="533723"/>
                </a:cubicBezTo>
                <a:lnTo>
                  <a:pt x="5496850" y="531801"/>
                </a:lnTo>
                <a:lnTo>
                  <a:pt x="5496159" y="540703"/>
                </a:lnTo>
                <a:cubicBezTo>
                  <a:pt x="5494479" y="601315"/>
                  <a:pt x="5502707" y="673305"/>
                  <a:pt x="5538701" y="723697"/>
                </a:cubicBezTo>
                <a:cubicBezTo>
                  <a:pt x="5571782" y="665420"/>
                  <a:pt x="5532702" y="582633"/>
                  <a:pt x="5529960" y="533611"/>
                </a:cubicBezTo>
                <a:cubicBezTo>
                  <a:pt x="5565783" y="552294"/>
                  <a:pt x="5540930" y="631996"/>
                  <a:pt x="5580181" y="647423"/>
                </a:cubicBezTo>
                <a:cubicBezTo>
                  <a:pt x="5614461" y="604401"/>
                  <a:pt x="5521732" y="518699"/>
                  <a:pt x="5592522" y="522642"/>
                </a:cubicBezTo>
                <a:cubicBezTo>
                  <a:pt x="5592522" y="510815"/>
                  <a:pt x="5592522" y="499159"/>
                  <a:pt x="5582409" y="498303"/>
                </a:cubicBezTo>
                <a:cubicBezTo>
                  <a:pt x="5616690" y="486990"/>
                  <a:pt x="5630916" y="570634"/>
                  <a:pt x="5659026" y="594288"/>
                </a:cubicBezTo>
                <a:cubicBezTo>
                  <a:pt x="5650900" y="589151"/>
                  <a:pt x="5641369" y="586694"/>
                  <a:pt x="5631773" y="587260"/>
                </a:cubicBezTo>
                <a:cubicBezTo>
                  <a:pt x="5617209" y="638336"/>
                  <a:pt x="5665202" y="666103"/>
                  <a:pt x="5654403" y="689928"/>
                </a:cubicBezTo>
                <a:cubicBezTo>
                  <a:pt x="5635892" y="688557"/>
                  <a:pt x="5650633" y="653419"/>
                  <a:pt x="5625951" y="658047"/>
                </a:cubicBezTo>
                <a:cubicBezTo>
                  <a:pt x="5622180" y="726608"/>
                  <a:pt x="5695883" y="759175"/>
                  <a:pt x="5686970" y="804596"/>
                </a:cubicBezTo>
                <a:cubicBezTo>
                  <a:pt x="5744047" y="738606"/>
                  <a:pt x="5658174" y="639021"/>
                  <a:pt x="5667944" y="590000"/>
                </a:cubicBezTo>
                <a:cubicBezTo>
                  <a:pt x="5736505" y="687357"/>
                  <a:pt x="5756388" y="881385"/>
                  <a:pt x="5694340" y="961601"/>
                </a:cubicBezTo>
                <a:cubicBezTo>
                  <a:pt x="5720394" y="1038047"/>
                  <a:pt x="5682514" y="1097523"/>
                  <a:pt x="5685085" y="1152544"/>
                </a:cubicBezTo>
                <a:cubicBezTo>
                  <a:pt x="5667944" y="1094952"/>
                  <a:pt x="5680114" y="1034962"/>
                  <a:pt x="5685085" y="953717"/>
                </a:cubicBezTo>
                <a:cubicBezTo>
                  <a:pt x="5630407" y="987140"/>
                  <a:pt x="5676686" y="1105579"/>
                  <a:pt x="5630921" y="1146545"/>
                </a:cubicBezTo>
                <a:cubicBezTo>
                  <a:pt x="5639834" y="1052273"/>
                  <a:pt x="5635378" y="958002"/>
                  <a:pt x="5653718" y="863902"/>
                </a:cubicBezTo>
                <a:cubicBezTo>
                  <a:pt x="5596298" y="923550"/>
                  <a:pt x="5624237" y="1002395"/>
                  <a:pt x="5602297" y="1131119"/>
                </a:cubicBezTo>
                <a:cubicBezTo>
                  <a:pt x="5581215" y="1079698"/>
                  <a:pt x="5612924" y="1007537"/>
                  <a:pt x="5602297" y="948917"/>
                </a:cubicBezTo>
                <a:cubicBezTo>
                  <a:pt x="5590085" y="961301"/>
                  <a:pt x="5582200" y="982491"/>
                  <a:pt x="5577184" y="1007845"/>
                </a:cubicBezTo>
                <a:lnTo>
                  <a:pt x="5570072" y="1083353"/>
                </a:lnTo>
                <a:lnTo>
                  <a:pt x="5574949" y="1085246"/>
                </a:lnTo>
                <a:cubicBezTo>
                  <a:pt x="5578417" y="1088404"/>
                  <a:pt x="5581256" y="1093406"/>
                  <a:pt x="5583099" y="1100948"/>
                </a:cubicBezTo>
                <a:lnTo>
                  <a:pt x="5569311" y="1096222"/>
                </a:lnTo>
                <a:lnTo>
                  <a:pt x="5569830" y="1172815"/>
                </a:lnTo>
                <a:cubicBezTo>
                  <a:pt x="5570448" y="1196262"/>
                  <a:pt x="5571016" y="1214592"/>
                  <a:pt x="5570073" y="1223162"/>
                </a:cubicBezTo>
                <a:cubicBezTo>
                  <a:pt x="5569302" y="1275611"/>
                  <a:pt x="5561204" y="1387837"/>
                  <a:pt x="5558793" y="1480298"/>
                </a:cubicBezTo>
                <a:lnTo>
                  <a:pt x="5558786" y="1498839"/>
                </a:lnTo>
                <a:lnTo>
                  <a:pt x="5561996" y="1506830"/>
                </a:lnTo>
                <a:cubicBezTo>
                  <a:pt x="5563346" y="1517028"/>
                  <a:pt x="5562274" y="1530826"/>
                  <a:pt x="5564931" y="1539225"/>
                </a:cubicBezTo>
                <a:lnTo>
                  <a:pt x="5558771" y="1537565"/>
                </a:lnTo>
                <a:lnTo>
                  <a:pt x="5558761" y="1563225"/>
                </a:lnTo>
                <a:cubicBezTo>
                  <a:pt x="5570930" y="1560139"/>
                  <a:pt x="5565446" y="1542142"/>
                  <a:pt x="5566303" y="1528944"/>
                </a:cubicBezTo>
                <a:cubicBezTo>
                  <a:pt x="5579587" y="1580365"/>
                  <a:pt x="5573502" y="1647512"/>
                  <a:pt x="5567931" y="1709603"/>
                </a:cubicBezTo>
                <a:lnTo>
                  <a:pt x="5562909" y="1789028"/>
                </a:lnTo>
                <a:lnTo>
                  <a:pt x="5568252" y="1786066"/>
                </a:lnTo>
                <a:cubicBezTo>
                  <a:pt x="5575601" y="1784416"/>
                  <a:pt x="5585671" y="1783131"/>
                  <a:pt x="5599383" y="1780046"/>
                </a:cubicBezTo>
                <a:cubicBezTo>
                  <a:pt x="5594755" y="1814326"/>
                  <a:pt x="5630407" y="1791015"/>
                  <a:pt x="5628008" y="1822382"/>
                </a:cubicBezTo>
                <a:cubicBezTo>
                  <a:pt x="5614895" y="1818868"/>
                  <a:pt x="5602940" y="1813598"/>
                  <a:pt x="5590920" y="1808327"/>
                </a:cubicBezTo>
                <a:lnTo>
                  <a:pt x="5562528" y="1797678"/>
                </a:lnTo>
                <a:lnTo>
                  <a:pt x="5564653" y="1832006"/>
                </a:lnTo>
                <a:cubicBezTo>
                  <a:pt x="5566249" y="1842710"/>
                  <a:pt x="5568809" y="1852124"/>
                  <a:pt x="5572644" y="1859923"/>
                </a:cubicBezTo>
                <a:cubicBezTo>
                  <a:pt x="5537507" y="1866436"/>
                  <a:pt x="5572644" y="1802503"/>
                  <a:pt x="5534422" y="1811758"/>
                </a:cubicBezTo>
                <a:cubicBezTo>
                  <a:pt x="5561932" y="1766765"/>
                  <a:pt x="5545188" y="1715216"/>
                  <a:pt x="5533072" y="1657110"/>
                </a:cubicBezTo>
                <a:lnTo>
                  <a:pt x="5525017" y="1601693"/>
                </a:lnTo>
                <a:lnTo>
                  <a:pt x="5524802" y="1601851"/>
                </a:lnTo>
                <a:cubicBezTo>
                  <a:pt x="5517314" y="1607111"/>
                  <a:pt x="5508920" y="1613180"/>
                  <a:pt x="5502163" y="1619326"/>
                </a:cubicBezTo>
                <a:lnTo>
                  <a:pt x="5495574" y="1628547"/>
                </a:lnTo>
                <a:lnTo>
                  <a:pt x="5492348" y="1653463"/>
                </a:lnTo>
                <a:cubicBezTo>
                  <a:pt x="5490789" y="1661428"/>
                  <a:pt x="5488186" y="1668509"/>
                  <a:pt x="5482829" y="1673265"/>
                </a:cubicBezTo>
                <a:cubicBezTo>
                  <a:pt x="5512139" y="1679436"/>
                  <a:pt x="5494142" y="1645670"/>
                  <a:pt x="5508197" y="1638985"/>
                </a:cubicBezTo>
                <a:cubicBezTo>
                  <a:pt x="5556704" y="1666409"/>
                  <a:pt x="5456776" y="1685778"/>
                  <a:pt x="5486257" y="1747654"/>
                </a:cubicBezTo>
                <a:cubicBezTo>
                  <a:pt x="5472694" y="1739455"/>
                  <a:pt x="5465392" y="1723905"/>
                  <a:pt x="5467746" y="1708231"/>
                </a:cubicBezTo>
                <a:cubicBezTo>
                  <a:pt x="5461611" y="1720606"/>
                  <a:pt x="5457635" y="1733616"/>
                  <a:pt x="5455739" y="1746776"/>
                </a:cubicBezTo>
                <a:lnTo>
                  <a:pt x="5455745" y="1747297"/>
                </a:lnTo>
                <a:lnTo>
                  <a:pt x="5460889" y="1749193"/>
                </a:lnTo>
                <a:lnTo>
                  <a:pt x="5455852" y="1756315"/>
                </a:lnTo>
                <a:lnTo>
                  <a:pt x="5455991" y="1768134"/>
                </a:lnTo>
                <a:lnTo>
                  <a:pt x="5470338" y="1763934"/>
                </a:lnTo>
                <a:lnTo>
                  <a:pt x="5478099" y="1762498"/>
                </a:lnTo>
                <a:lnTo>
                  <a:pt x="5478672" y="1757780"/>
                </a:lnTo>
                <a:lnTo>
                  <a:pt x="5482023" y="1761772"/>
                </a:lnTo>
                <a:lnTo>
                  <a:pt x="5504150" y="1757678"/>
                </a:lnTo>
                <a:lnTo>
                  <a:pt x="5514887" y="1760428"/>
                </a:lnTo>
                <a:lnTo>
                  <a:pt x="5515567" y="1755881"/>
                </a:lnTo>
                <a:lnTo>
                  <a:pt x="5518982" y="1761476"/>
                </a:lnTo>
                <a:lnTo>
                  <a:pt x="5541962" y="1767362"/>
                </a:lnTo>
                <a:lnTo>
                  <a:pt x="5526423" y="1775590"/>
                </a:lnTo>
                <a:lnTo>
                  <a:pt x="5533242" y="1796643"/>
                </a:lnTo>
                <a:cubicBezTo>
                  <a:pt x="5536725" y="1814764"/>
                  <a:pt x="5534823" y="1833762"/>
                  <a:pt x="5518609" y="1842671"/>
                </a:cubicBezTo>
                <a:lnTo>
                  <a:pt x="5501893" y="1847332"/>
                </a:lnTo>
                <a:lnTo>
                  <a:pt x="5511433" y="1783528"/>
                </a:lnTo>
                <a:lnTo>
                  <a:pt x="5509493" y="1784556"/>
                </a:lnTo>
                <a:lnTo>
                  <a:pt x="5489003" y="1788844"/>
                </a:lnTo>
                <a:lnTo>
                  <a:pt x="5489461" y="1800177"/>
                </a:lnTo>
                <a:cubicBezTo>
                  <a:pt x="5488866" y="1811560"/>
                  <a:pt x="5488272" y="1822985"/>
                  <a:pt x="5490714" y="1831469"/>
                </a:cubicBezTo>
                <a:cubicBezTo>
                  <a:pt x="5478630" y="1820500"/>
                  <a:pt x="5474731" y="1807002"/>
                  <a:pt x="5474302" y="1793740"/>
                </a:cubicBezTo>
                <a:lnTo>
                  <a:pt x="5474529" y="1791873"/>
                </a:lnTo>
                <a:lnTo>
                  <a:pt x="5467574" y="1793329"/>
                </a:lnTo>
                <a:lnTo>
                  <a:pt x="5459416" y="1795873"/>
                </a:lnTo>
                <a:lnTo>
                  <a:pt x="5468655" y="1823648"/>
                </a:lnTo>
                <a:cubicBezTo>
                  <a:pt x="5474748" y="1835465"/>
                  <a:pt x="5482756" y="1846462"/>
                  <a:pt x="5492599" y="1856152"/>
                </a:cubicBezTo>
                <a:cubicBezTo>
                  <a:pt x="5456262" y="1835583"/>
                  <a:pt x="5485229" y="1926255"/>
                  <a:pt x="5479230" y="1956251"/>
                </a:cubicBezTo>
                <a:cubicBezTo>
                  <a:pt x="5433123" y="1916657"/>
                  <a:pt x="5481115" y="2010414"/>
                  <a:pt x="5482658" y="2030639"/>
                </a:cubicBezTo>
                <a:cubicBezTo>
                  <a:pt x="5489171" y="2111712"/>
                  <a:pt x="5455234" y="2231179"/>
                  <a:pt x="5477345" y="2304882"/>
                </a:cubicBezTo>
                <a:cubicBezTo>
                  <a:pt x="5497914" y="2287743"/>
                  <a:pt x="5520195" y="2320138"/>
                  <a:pt x="5521738" y="2286372"/>
                </a:cubicBezTo>
                <a:cubicBezTo>
                  <a:pt x="5541621" y="2286372"/>
                  <a:pt x="5527051" y="2320652"/>
                  <a:pt x="5533050" y="2335564"/>
                </a:cubicBezTo>
                <a:cubicBezTo>
                  <a:pt x="5518481" y="2352704"/>
                  <a:pt x="5481630" y="2350647"/>
                  <a:pt x="5490200" y="2386985"/>
                </a:cubicBezTo>
                <a:cubicBezTo>
                  <a:pt x="5527566" y="2359046"/>
                  <a:pt x="5490200" y="2445433"/>
                  <a:pt x="5504598" y="2502339"/>
                </a:cubicBezTo>
                <a:cubicBezTo>
                  <a:pt x="5534079" y="2492569"/>
                  <a:pt x="5484029" y="2416638"/>
                  <a:pt x="5527908" y="2418523"/>
                </a:cubicBezTo>
                <a:cubicBezTo>
                  <a:pt x="5523280" y="2450918"/>
                  <a:pt x="5529280" y="2448004"/>
                  <a:pt x="5521052" y="2468572"/>
                </a:cubicBezTo>
                <a:cubicBezTo>
                  <a:pt x="5540935" y="2461374"/>
                  <a:pt x="5569731" y="2461717"/>
                  <a:pt x="5574016" y="2441491"/>
                </a:cubicBezTo>
                <a:cubicBezTo>
                  <a:pt x="5583786" y="2465658"/>
                  <a:pt x="5537678" y="2511252"/>
                  <a:pt x="5543506" y="2558730"/>
                </a:cubicBezTo>
                <a:cubicBezTo>
                  <a:pt x="5532708" y="2558730"/>
                  <a:pt x="5535107" y="2543990"/>
                  <a:pt x="5533222" y="2534220"/>
                </a:cubicBezTo>
                <a:cubicBezTo>
                  <a:pt x="5519338" y="2538505"/>
                  <a:pt x="5526709" y="2560617"/>
                  <a:pt x="5497913" y="2552389"/>
                </a:cubicBezTo>
                <a:cubicBezTo>
                  <a:pt x="5515910" y="2571928"/>
                  <a:pt x="5503569" y="2620950"/>
                  <a:pt x="5528765" y="2633805"/>
                </a:cubicBezTo>
                <a:cubicBezTo>
                  <a:pt x="5488314" y="2686426"/>
                  <a:pt x="5509911" y="2750017"/>
                  <a:pt x="5520024" y="2832975"/>
                </a:cubicBezTo>
                <a:cubicBezTo>
                  <a:pt x="5511979" y="2827654"/>
                  <a:pt x="5502384" y="2825181"/>
                  <a:pt x="5492771" y="2825948"/>
                </a:cubicBezTo>
                <a:cubicBezTo>
                  <a:pt x="5528765" y="2883539"/>
                  <a:pt x="5492771" y="3030088"/>
                  <a:pt x="5532708" y="3105677"/>
                </a:cubicBezTo>
                <a:cubicBezTo>
                  <a:pt x="5512263" y="3167250"/>
                  <a:pt x="5506397" y="3232733"/>
                  <a:pt x="5515567" y="3296960"/>
                </a:cubicBezTo>
                <a:cubicBezTo>
                  <a:pt x="5532708" y="3300217"/>
                  <a:pt x="5542649" y="3257883"/>
                  <a:pt x="5522595" y="3255309"/>
                </a:cubicBezTo>
                <a:cubicBezTo>
                  <a:pt x="5564588" y="3244340"/>
                  <a:pt x="5549676" y="3336726"/>
                  <a:pt x="5545906" y="3370321"/>
                </a:cubicBezTo>
                <a:cubicBezTo>
                  <a:pt x="5570588" y="3367750"/>
                  <a:pt x="5575044" y="3437510"/>
                  <a:pt x="5568701" y="3468706"/>
                </a:cubicBezTo>
                <a:cubicBezTo>
                  <a:pt x="5607781" y="3460993"/>
                  <a:pt x="5566817" y="3403401"/>
                  <a:pt x="5583270" y="3393460"/>
                </a:cubicBezTo>
                <a:cubicBezTo>
                  <a:pt x="5597154" y="3412657"/>
                  <a:pt x="5597841" y="3413171"/>
                  <a:pt x="5611381" y="3417113"/>
                </a:cubicBezTo>
                <a:cubicBezTo>
                  <a:pt x="5582586" y="3445738"/>
                  <a:pt x="5610182" y="3456365"/>
                  <a:pt x="5605040" y="3475390"/>
                </a:cubicBezTo>
                <a:cubicBezTo>
                  <a:pt x="5608639" y="3462364"/>
                  <a:pt x="5573501" y="3468020"/>
                  <a:pt x="5589442" y="3525611"/>
                </a:cubicBezTo>
                <a:cubicBezTo>
                  <a:pt x="5569388" y="3525611"/>
                  <a:pt x="5583786" y="3491331"/>
                  <a:pt x="5577958" y="3476590"/>
                </a:cubicBezTo>
                <a:cubicBezTo>
                  <a:pt x="5543677" y="3517041"/>
                  <a:pt x="5602981" y="3537781"/>
                  <a:pt x="5600583" y="3574975"/>
                </a:cubicBezTo>
                <a:cubicBezTo>
                  <a:pt x="5590985" y="3567262"/>
                  <a:pt x="5581557" y="3559378"/>
                  <a:pt x="5572472" y="3551322"/>
                </a:cubicBezTo>
                <a:cubicBezTo>
                  <a:pt x="5563216" y="3557835"/>
                  <a:pt x="5572472" y="3576004"/>
                  <a:pt x="5556360" y="3593658"/>
                </a:cubicBezTo>
                <a:cubicBezTo>
                  <a:pt x="5589098" y="3632052"/>
                  <a:pt x="5590640" y="3615426"/>
                  <a:pt x="5595782" y="3676617"/>
                </a:cubicBezTo>
                <a:cubicBezTo>
                  <a:pt x="5570929" y="3669761"/>
                  <a:pt x="5573500" y="3634795"/>
                  <a:pt x="5565958" y="3610284"/>
                </a:cubicBezTo>
                <a:cubicBezTo>
                  <a:pt x="5520708" y="3627424"/>
                  <a:pt x="5569388" y="3678845"/>
                  <a:pt x="5533392" y="3695986"/>
                </a:cubicBezTo>
                <a:cubicBezTo>
                  <a:pt x="5536821" y="3716040"/>
                  <a:pt x="5557388" y="3685701"/>
                  <a:pt x="5559789" y="3678845"/>
                </a:cubicBezTo>
                <a:cubicBezTo>
                  <a:pt x="5588756" y="3701642"/>
                  <a:pt x="5523793" y="3713126"/>
                  <a:pt x="5544533" y="3755634"/>
                </a:cubicBezTo>
                <a:cubicBezTo>
                  <a:pt x="5551046" y="3733866"/>
                  <a:pt x="5569215" y="3722553"/>
                  <a:pt x="5569388" y="3695300"/>
                </a:cubicBezTo>
                <a:cubicBezTo>
                  <a:pt x="5613608" y="3736265"/>
                  <a:pt x="5542476" y="3832422"/>
                  <a:pt x="5584471" y="3864474"/>
                </a:cubicBezTo>
                <a:cubicBezTo>
                  <a:pt x="5564930" y="3929779"/>
                  <a:pt x="5547790" y="4039134"/>
                  <a:pt x="5572986" y="4095011"/>
                </a:cubicBezTo>
                <a:cubicBezTo>
                  <a:pt x="5576243" y="4114721"/>
                  <a:pt x="5547104" y="4105124"/>
                  <a:pt x="5546590" y="4121235"/>
                </a:cubicBezTo>
                <a:cubicBezTo>
                  <a:pt x="5567672" y="4199566"/>
                  <a:pt x="5544533" y="4274297"/>
                  <a:pt x="5586527" y="4369084"/>
                </a:cubicBezTo>
                <a:cubicBezTo>
                  <a:pt x="5566987" y="4368055"/>
                  <a:pt x="5566987" y="4347658"/>
                  <a:pt x="5568015" y="4326404"/>
                </a:cubicBezTo>
                <a:cubicBezTo>
                  <a:pt x="5537506" y="4359484"/>
                  <a:pt x="5589955" y="4385710"/>
                  <a:pt x="5587041" y="4420847"/>
                </a:cubicBezTo>
                <a:cubicBezTo>
                  <a:pt x="5567844" y="4424961"/>
                  <a:pt x="5569901" y="4408678"/>
                  <a:pt x="5568872" y="4395137"/>
                </a:cubicBezTo>
                <a:cubicBezTo>
                  <a:pt x="5553275" y="4550770"/>
                  <a:pt x="5545904" y="4698862"/>
                  <a:pt x="5576071" y="4809931"/>
                </a:cubicBezTo>
                <a:cubicBezTo>
                  <a:pt x="5593941" y="4824072"/>
                  <a:pt x="5562349" y="4830403"/>
                  <a:pt x="5554330" y="4851558"/>
                </a:cubicBezTo>
                <a:lnTo>
                  <a:pt x="5553626" y="4856470"/>
                </a:lnTo>
                <a:lnTo>
                  <a:pt x="5561429" y="4856185"/>
                </a:lnTo>
                <a:cubicBezTo>
                  <a:pt x="5572974" y="4852393"/>
                  <a:pt x="5577312" y="4841081"/>
                  <a:pt x="5593896" y="4842496"/>
                </a:cubicBezTo>
                <a:cubicBezTo>
                  <a:pt x="5600581" y="4885174"/>
                  <a:pt x="5622177" y="4899916"/>
                  <a:pt x="5603836" y="4932140"/>
                </a:cubicBezTo>
                <a:cubicBezTo>
                  <a:pt x="5586696" y="4926312"/>
                  <a:pt x="5611550" y="4875405"/>
                  <a:pt x="5589097" y="4861179"/>
                </a:cubicBezTo>
                <a:cubicBezTo>
                  <a:pt x="5580527" y="4867949"/>
                  <a:pt x="5576799" y="4879990"/>
                  <a:pt x="5572599" y="4891624"/>
                </a:cubicBezTo>
                <a:lnTo>
                  <a:pt x="5572297" y="4892303"/>
                </a:lnTo>
                <a:lnTo>
                  <a:pt x="5581411" y="4890954"/>
                </a:lnTo>
                <a:cubicBezTo>
                  <a:pt x="5584877" y="4891133"/>
                  <a:pt x="5588541" y="4892504"/>
                  <a:pt x="5592354" y="4896661"/>
                </a:cubicBezTo>
                <a:cubicBezTo>
                  <a:pt x="5577442" y="4909516"/>
                  <a:pt x="5591648" y="4940786"/>
                  <a:pt x="5582400" y="4960101"/>
                </a:cubicBezTo>
                <a:lnTo>
                  <a:pt x="5576756" y="4964318"/>
                </a:lnTo>
                <a:lnTo>
                  <a:pt x="5579209" y="4964283"/>
                </a:lnTo>
                <a:cubicBezTo>
                  <a:pt x="5582626" y="4964867"/>
                  <a:pt x="5585411" y="4966463"/>
                  <a:pt x="5586868" y="4970191"/>
                </a:cubicBezTo>
                <a:cubicBezTo>
                  <a:pt x="5579841" y="4987331"/>
                  <a:pt x="5552588" y="4967791"/>
                  <a:pt x="5581898" y="4988874"/>
                </a:cubicBezTo>
                <a:lnTo>
                  <a:pt x="5574211" y="4992873"/>
                </a:lnTo>
                <a:lnTo>
                  <a:pt x="5577917" y="4999229"/>
                </a:lnTo>
                <a:cubicBezTo>
                  <a:pt x="5582938" y="5032733"/>
                  <a:pt x="5566774" y="5085375"/>
                  <a:pt x="5595440" y="5097716"/>
                </a:cubicBezTo>
                <a:cubicBezTo>
                  <a:pt x="5582584" y="5102001"/>
                  <a:pt x="5575771" y="5110571"/>
                  <a:pt x="5572075" y="5121552"/>
                </a:cubicBezTo>
                <a:lnTo>
                  <a:pt x="5569378" y="5143722"/>
                </a:lnTo>
                <a:lnTo>
                  <a:pt x="5592010" y="5141422"/>
                </a:lnTo>
                <a:cubicBezTo>
                  <a:pt x="5600581" y="5166104"/>
                  <a:pt x="5584469" y="5165761"/>
                  <a:pt x="5589611" y="5187015"/>
                </a:cubicBezTo>
                <a:cubicBezTo>
                  <a:pt x="5572471" y="5187015"/>
                  <a:pt x="5584297" y="5156848"/>
                  <a:pt x="5585840" y="5151192"/>
                </a:cubicBezTo>
                <a:cubicBezTo>
                  <a:pt x="5578962" y="5151406"/>
                  <a:pt x="5573804" y="5152606"/>
                  <a:pt x="5569913" y="5154515"/>
                </a:cubicBezTo>
                <a:lnTo>
                  <a:pt x="5567835" y="5156406"/>
                </a:lnTo>
                <a:lnTo>
                  <a:pt x="5567416" y="5159850"/>
                </a:lnTo>
                <a:cubicBezTo>
                  <a:pt x="5566837" y="5180739"/>
                  <a:pt x="5566693" y="5202834"/>
                  <a:pt x="5557111" y="5219807"/>
                </a:cubicBezTo>
                <a:lnTo>
                  <a:pt x="5556841" y="5220118"/>
                </a:lnTo>
                <a:lnTo>
                  <a:pt x="5556618" y="5235755"/>
                </a:lnTo>
                <a:cubicBezTo>
                  <a:pt x="5550777" y="5247959"/>
                  <a:pt x="5531847" y="5246835"/>
                  <a:pt x="5532877" y="5265860"/>
                </a:cubicBezTo>
                <a:cubicBezTo>
                  <a:pt x="5573842" y="5320881"/>
                  <a:pt x="5572471" y="5255405"/>
                  <a:pt x="5602980" y="5312653"/>
                </a:cubicBezTo>
                <a:cubicBezTo>
                  <a:pt x="5578470" y="5309397"/>
                  <a:pt x="5569728" y="5298084"/>
                  <a:pt x="5583269" y="5332879"/>
                </a:cubicBezTo>
                <a:cubicBezTo>
                  <a:pt x="5559101" y="5350019"/>
                  <a:pt x="5575727" y="5302883"/>
                  <a:pt x="5558930" y="5308197"/>
                </a:cubicBezTo>
                <a:cubicBezTo>
                  <a:pt x="5552159" y="5342992"/>
                  <a:pt x="5568442" y="5347277"/>
                  <a:pt x="5590467" y="5343934"/>
                </a:cubicBezTo>
                <a:lnTo>
                  <a:pt x="5591448" y="5343715"/>
                </a:lnTo>
                <a:lnTo>
                  <a:pt x="5592526" y="5342822"/>
                </a:lnTo>
                <a:lnTo>
                  <a:pt x="5592359" y="5343511"/>
                </a:lnTo>
                <a:lnTo>
                  <a:pt x="5612827" y="5338930"/>
                </a:lnTo>
                <a:lnTo>
                  <a:pt x="5589033" y="5358893"/>
                </a:lnTo>
                <a:lnTo>
                  <a:pt x="5588590" y="5359082"/>
                </a:lnTo>
                <a:lnTo>
                  <a:pt x="5584995" y="5373939"/>
                </a:lnTo>
                <a:cubicBezTo>
                  <a:pt x="5585348" y="5394918"/>
                  <a:pt x="5606624" y="5391286"/>
                  <a:pt x="5624235" y="5415325"/>
                </a:cubicBezTo>
                <a:lnTo>
                  <a:pt x="5611297" y="5429363"/>
                </a:lnTo>
                <a:lnTo>
                  <a:pt x="5614764" y="5435763"/>
                </a:lnTo>
                <a:cubicBezTo>
                  <a:pt x="5619991" y="5443219"/>
                  <a:pt x="5625605" y="5449947"/>
                  <a:pt x="5626462" y="5464173"/>
                </a:cubicBezTo>
                <a:lnTo>
                  <a:pt x="5630428" y="5458715"/>
                </a:lnTo>
                <a:lnTo>
                  <a:pt x="5630290" y="5444009"/>
                </a:lnTo>
                <a:cubicBezTo>
                  <a:pt x="5633099" y="5428114"/>
                  <a:pt x="5638056" y="5413740"/>
                  <a:pt x="5642748" y="5407441"/>
                </a:cubicBezTo>
                <a:cubicBezTo>
                  <a:pt x="5649304" y="5412840"/>
                  <a:pt x="5653432" y="5418414"/>
                  <a:pt x="5655817" y="5424143"/>
                </a:cubicBezTo>
                <a:lnTo>
                  <a:pt x="5655884" y="5424596"/>
                </a:lnTo>
                <a:lnTo>
                  <a:pt x="5659028" y="5424236"/>
                </a:lnTo>
                <a:cubicBezTo>
                  <a:pt x="5661170" y="5429378"/>
                  <a:pt x="5660270" y="5434810"/>
                  <a:pt x="5658286" y="5440051"/>
                </a:cubicBezTo>
                <a:lnTo>
                  <a:pt x="5658200" y="5440225"/>
                </a:lnTo>
                <a:lnTo>
                  <a:pt x="5658431" y="5441779"/>
                </a:lnTo>
                <a:lnTo>
                  <a:pt x="5652154" y="5466167"/>
                </a:lnTo>
                <a:lnTo>
                  <a:pt x="5664000" y="5469144"/>
                </a:lnTo>
                <a:cubicBezTo>
                  <a:pt x="5664000" y="5481314"/>
                  <a:pt x="5635547" y="5489198"/>
                  <a:pt x="5666056" y="5486284"/>
                </a:cubicBezTo>
                <a:cubicBezTo>
                  <a:pt x="5644288" y="5523307"/>
                  <a:pt x="5690396" y="5529992"/>
                  <a:pt x="5641546" y="5534448"/>
                </a:cubicBezTo>
                <a:cubicBezTo>
                  <a:pt x="5650630" y="5555188"/>
                  <a:pt x="5683539" y="5533591"/>
                  <a:pt x="5684738" y="5520565"/>
                </a:cubicBezTo>
                <a:cubicBezTo>
                  <a:pt x="5698280" y="5531192"/>
                  <a:pt x="5700508" y="5559130"/>
                  <a:pt x="5712849" y="5571985"/>
                </a:cubicBezTo>
                <a:cubicBezTo>
                  <a:pt x="5728447" y="5565301"/>
                  <a:pt x="5751929" y="5554845"/>
                  <a:pt x="5759128" y="5585012"/>
                </a:cubicBezTo>
                <a:cubicBezTo>
                  <a:pt x="5749187" y="5575585"/>
                  <a:pt x="5731875" y="5577813"/>
                  <a:pt x="5713878" y="5580898"/>
                </a:cubicBezTo>
                <a:cubicBezTo>
                  <a:pt x="5743702" y="5589640"/>
                  <a:pt x="5694337" y="5620321"/>
                  <a:pt x="5686282" y="5602152"/>
                </a:cubicBezTo>
                <a:cubicBezTo>
                  <a:pt x="5685254" y="5615693"/>
                  <a:pt x="5717134" y="5684254"/>
                  <a:pt x="5665542" y="5686140"/>
                </a:cubicBezTo>
                <a:cubicBezTo>
                  <a:pt x="5676868" y="5672719"/>
                  <a:pt x="5681518" y="5654894"/>
                  <a:pt x="5678188" y="5637650"/>
                </a:cubicBezTo>
                <a:cubicBezTo>
                  <a:pt x="5674860" y="5620407"/>
                  <a:pt x="5663911" y="5605594"/>
                  <a:pt x="5648402" y="5597353"/>
                </a:cubicBezTo>
                <a:cubicBezTo>
                  <a:pt x="5618406" y="5597353"/>
                  <a:pt x="5659715" y="5667285"/>
                  <a:pt x="5617035" y="5655116"/>
                </a:cubicBezTo>
                <a:cubicBezTo>
                  <a:pt x="5620463" y="5670713"/>
                  <a:pt x="5631947" y="5674313"/>
                  <a:pt x="5648573" y="5669856"/>
                </a:cubicBezTo>
                <a:cubicBezTo>
                  <a:pt x="5652430" y="5674655"/>
                  <a:pt x="5651144" y="5677591"/>
                  <a:pt x="5646806" y="5679275"/>
                </a:cubicBezTo>
                <a:lnTo>
                  <a:pt x="5631113" y="5680771"/>
                </a:lnTo>
                <a:lnTo>
                  <a:pt x="5635356" y="5706517"/>
                </a:lnTo>
                <a:cubicBezTo>
                  <a:pt x="5635849" y="5729592"/>
                  <a:pt x="5633750" y="5752046"/>
                  <a:pt x="5650290" y="5752303"/>
                </a:cubicBezTo>
                <a:cubicBezTo>
                  <a:pt x="5645662" y="5774671"/>
                  <a:pt x="5631103" y="5784601"/>
                  <a:pt x="5625704" y="5805885"/>
                </a:cubicBezTo>
                <a:lnTo>
                  <a:pt x="5624542" y="5824283"/>
                </a:lnTo>
                <a:lnTo>
                  <a:pt x="5627549" y="5823420"/>
                </a:lnTo>
                <a:cubicBezTo>
                  <a:pt x="5640324" y="5815506"/>
                  <a:pt x="5644374" y="5799180"/>
                  <a:pt x="5652858" y="5787096"/>
                </a:cubicBezTo>
                <a:cubicBezTo>
                  <a:pt x="5681311" y="5797723"/>
                  <a:pt x="5681654" y="5827547"/>
                  <a:pt x="5715935" y="5807493"/>
                </a:cubicBezTo>
                <a:cubicBezTo>
                  <a:pt x="5704108" y="5817434"/>
                  <a:pt x="5702565" y="5837488"/>
                  <a:pt x="5698794" y="5854800"/>
                </a:cubicBezTo>
                <a:cubicBezTo>
                  <a:pt x="5686795" y="5856857"/>
                  <a:pt x="5669484" y="5853600"/>
                  <a:pt x="5669484" y="5866969"/>
                </a:cubicBezTo>
                <a:cubicBezTo>
                  <a:pt x="5650802" y="5854114"/>
                  <a:pt x="5632333" y="5839288"/>
                  <a:pt x="5613136" y="5832110"/>
                </a:cubicBezTo>
                <a:lnTo>
                  <a:pt x="5591920" y="5829354"/>
                </a:lnTo>
                <a:lnTo>
                  <a:pt x="5597585" y="5838494"/>
                </a:lnTo>
                <a:cubicBezTo>
                  <a:pt x="5603603" y="5842343"/>
                  <a:pt x="5612023" y="5843489"/>
                  <a:pt x="5623550" y="5840918"/>
                </a:cubicBezTo>
                <a:cubicBezTo>
                  <a:pt x="5623207" y="5865609"/>
                  <a:pt x="5617351" y="5889912"/>
                  <a:pt x="5606409" y="5912050"/>
                </a:cubicBezTo>
                <a:cubicBezTo>
                  <a:pt x="5580870" y="5910679"/>
                  <a:pt x="5620293" y="5857373"/>
                  <a:pt x="5594754" y="5856001"/>
                </a:cubicBezTo>
                <a:cubicBezTo>
                  <a:pt x="5589355" y="5860758"/>
                  <a:pt x="5582413" y="5905430"/>
                  <a:pt x="5598153" y="5924286"/>
                </a:cubicBezTo>
                <a:lnTo>
                  <a:pt x="5601115" y="5925244"/>
                </a:lnTo>
                <a:lnTo>
                  <a:pt x="5625019" y="5906767"/>
                </a:lnTo>
                <a:cubicBezTo>
                  <a:pt x="5640239" y="5899815"/>
                  <a:pt x="5659886" y="5894994"/>
                  <a:pt x="5686796" y="5892337"/>
                </a:cubicBezTo>
                <a:cubicBezTo>
                  <a:pt x="5711478" y="5908449"/>
                  <a:pt x="5631604" y="5892337"/>
                  <a:pt x="5652516" y="5932445"/>
                </a:cubicBezTo>
                <a:cubicBezTo>
                  <a:pt x="5667256" y="5946156"/>
                  <a:pt x="5672227" y="5928674"/>
                  <a:pt x="5699137" y="5936216"/>
                </a:cubicBezTo>
                <a:cubicBezTo>
                  <a:pt x="5700508" y="5948214"/>
                  <a:pt x="5701708" y="5960041"/>
                  <a:pt x="5703079" y="5972039"/>
                </a:cubicBezTo>
                <a:cubicBezTo>
                  <a:pt x="5693995" y="5972039"/>
                  <a:pt x="5694852" y="5956440"/>
                  <a:pt x="5692452" y="5946156"/>
                </a:cubicBezTo>
                <a:cubicBezTo>
                  <a:pt x="5678742" y="5946156"/>
                  <a:pt x="5677540" y="5958840"/>
                  <a:pt x="5662971" y="5958497"/>
                </a:cubicBezTo>
                <a:cubicBezTo>
                  <a:pt x="5662971" y="5982323"/>
                  <a:pt x="5681313" y="5979751"/>
                  <a:pt x="5696396" y="5981979"/>
                </a:cubicBezTo>
                <a:cubicBezTo>
                  <a:pt x="5698110" y="6005119"/>
                  <a:pt x="5667943" y="5998091"/>
                  <a:pt x="5669657" y="6021059"/>
                </a:cubicBezTo>
                <a:cubicBezTo>
                  <a:pt x="5690226" y="6028601"/>
                  <a:pt x="5692282" y="5979580"/>
                  <a:pt x="5707023" y="6008032"/>
                </a:cubicBezTo>
                <a:cubicBezTo>
                  <a:pt x="5709423" y="6034428"/>
                  <a:pt x="5661257" y="6019174"/>
                  <a:pt x="5675312" y="6074879"/>
                </a:cubicBezTo>
                <a:cubicBezTo>
                  <a:pt x="5679426" y="6095790"/>
                  <a:pt x="5709593" y="6076422"/>
                  <a:pt x="5713878" y="6070766"/>
                </a:cubicBezTo>
                <a:cubicBezTo>
                  <a:pt x="5739074" y="6067166"/>
                  <a:pt x="5668457" y="6099733"/>
                  <a:pt x="5664514" y="6122186"/>
                </a:cubicBezTo>
                <a:cubicBezTo>
                  <a:pt x="5647374" y="6122186"/>
                  <a:pt x="5657315" y="6084478"/>
                  <a:pt x="5651144" y="6069223"/>
                </a:cubicBezTo>
                <a:cubicBezTo>
                  <a:pt x="5576584" y="6081393"/>
                  <a:pt x="5559615" y="6106417"/>
                  <a:pt x="5505966" y="6092362"/>
                </a:cubicBezTo>
                <a:cubicBezTo>
                  <a:pt x="5508829" y="6103247"/>
                  <a:pt x="5519569" y="6110110"/>
                  <a:pt x="5530648" y="6108133"/>
                </a:cubicBezTo>
                <a:cubicBezTo>
                  <a:pt x="5511965" y="6131614"/>
                  <a:pt x="5495168" y="6105903"/>
                  <a:pt x="5469802" y="6122702"/>
                </a:cubicBezTo>
                <a:cubicBezTo>
                  <a:pt x="5472244" y="6107362"/>
                  <a:pt x="5469844" y="6098727"/>
                  <a:pt x="5464836" y="6095013"/>
                </a:cubicBezTo>
                <a:lnTo>
                  <a:pt x="5445876" y="6096695"/>
                </a:lnTo>
                <a:lnTo>
                  <a:pt x="5441777" y="6100250"/>
                </a:lnTo>
                <a:lnTo>
                  <a:pt x="5439037" y="6101517"/>
                </a:lnTo>
                <a:lnTo>
                  <a:pt x="5421353" y="6117472"/>
                </a:lnTo>
                <a:lnTo>
                  <a:pt x="5417844" y="6126070"/>
                </a:lnTo>
                <a:lnTo>
                  <a:pt x="5418359" y="6128917"/>
                </a:lnTo>
                <a:cubicBezTo>
                  <a:pt x="5419613" y="6133245"/>
                  <a:pt x="5420968" y="6137498"/>
                  <a:pt x="5421485" y="6142372"/>
                </a:cubicBezTo>
                <a:lnTo>
                  <a:pt x="5419824" y="6157355"/>
                </a:lnTo>
                <a:lnTo>
                  <a:pt x="5428787" y="6172399"/>
                </a:lnTo>
                <a:cubicBezTo>
                  <a:pt x="5439473" y="6178642"/>
                  <a:pt x="5450689" y="6155696"/>
                  <a:pt x="5473571" y="6167265"/>
                </a:cubicBezTo>
                <a:cubicBezTo>
                  <a:pt x="5472543" y="6177207"/>
                  <a:pt x="5458659" y="6174636"/>
                  <a:pt x="5459688" y="6186462"/>
                </a:cubicBezTo>
                <a:cubicBezTo>
                  <a:pt x="5476828" y="6197775"/>
                  <a:pt x="5491397" y="6185091"/>
                  <a:pt x="5513851" y="6181663"/>
                </a:cubicBezTo>
                <a:cubicBezTo>
                  <a:pt x="5512651" y="6166923"/>
                  <a:pt x="5526706" y="6160923"/>
                  <a:pt x="5541618" y="6143098"/>
                </a:cubicBezTo>
                <a:cubicBezTo>
                  <a:pt x="5559787" y="6141555"/>
                  <a:pt x="5541618" y="6167780"/>
                  <a:pt x="5527734" y="6162466"/>
                </a:cubicBezTo>
                <a:cubicBezTo>
                  <a:pt x="5565786" y="6182007"/>
                  <a:pt x="5510594" y="6181492"/>
                  <a:pt x="5508709" y="6209430"/>
                </a:cubicBezTo>
                <a:cubicBezTo>
                  <a:pt x="5536819" y="6198461"/>
                  <a:pt x="5548646" y="6171722"/>
                  <a:pt x="5591496" y="6175150"/>
                </a:cubicBezTo>
                <a:cubicBezTo>
                  <a:pt x="5598509" y="6150510"/>
                  <a:pt x="5593001" y="6123998"/>
                  <a:pt x="5576756" y="6104189"/>
                </a:cubicBezTo>
                <a:cubicBezTo>
                  <a:pt x="5618064" y="6113274"/>
                  <a:pt x="5614807" y="6174293"/>
                  <a:pt x="5593896" y="6202232"/>
                </a:cubicBezTo>
                <a:cubicBezTo>
                  <a:pt x="5583612" y="6192976"/>
                  <a:pt x="5576756" y="6177892"/>
                  <a:pt x="5553445" y="6187834"/>
                </a:cubicBezTo>
                <a:lnTo>
                  <a:pt x="5555159" y="6204974"/>
                </a:lnTo>
                <a:cubicBezTo>
                  <a:pt x="5555538" y="6209233"/>
                  <a:pt x="5559298" y="6212381"/>
                  <a:pt x="5563558" y="6212001"/>
                </a:cubicBezTo>
                <a:cubicBezTo>
                  <a:pt x="5567818" y="6211624"/>
                  <a:pt x="5570964" y="6207863"/>
                  <a:pt x="5570585" y="6203603"/>
                </a:cubicBezTo>
                <a:cubicBezTo>
                  <a:pt x="5581726" y="6205660"/>
                  <a:pt x="5572813" y="6219200"/>
                  <a:pt x="5564586" y="6222114"/>
                </a:cubicBezTo>
                <a:cubicBezTo>
                  <a:pt x="5587211" y="6232741"/>
                  <a:pt x="5607437" y="6216458"/>
                  <a:pt x="5636404" y="6233427"/>
                </a:cubicBezTo>
                <a:cubicBezTo>
                  <a:pt x="5637946" y="6259480"/>
                  <a:pt x="5582069" y="6231027"/>
                  <a:pt x="5583612" y="6256566"/>
                </a:cubicBezTo>
                <a:cubicBezTo>
                  <a:pt x="5624748" y="6270107"/>
                  <a:pt x="5663485" y="6222286"/>
                  <a:pt x="5717306" y="6251595"/>
                </a:cubicBezTo>
                <a:cubicBezTo>
                  <a:pt x="5684397" y="6285876"/>
                  <a:pt x="5602637" y="6263251"/>
                  <a:pt x="5566129" y="6321528"/>
                </a:cubicBezTo>
                <a:cubicBezTo>
                  <a:pt x="5572128" y="6295989"/>
                  <a:pt x="5516250" y="6304387"/>
                  <a:pt x="5503395" y="6327184"/>
                </a:cubicBezTo>
                <a:cubicBezTo>
                  <a:pt x="5513337" y="6351695"/>
                  <a:pt x="5523107" y="6312272"/>
                  <a:pt x="5535619" y="6333354"/>
                </a:cubicBezTo>
                <a:cubicBezTo>
                  <a:pt x="5503738" y="6360265"/>
                  <a:pt x="5421122" y="6338668"/>
                  <a:pt x="5388041" y="6364550"/>
                </a:cubicBezTo>
                <a:lnTo>
                  <a:pt x="5391641" y="6409457"/>
                </a:lnTo>
                <a:cubicBezTo>
                  <a:pt x="5358217" y="6407400"/>
                  <a:pt x="5354961" y="6450080"/>
                  <a:pt x="5350675" y="6494130"/>
                </a:cubicBezTo>
                <a:cubicBezTo>
                  <a:pt x="5344676" y="6508185"/>
                  <a:pt x="5287085" y="6514013"/>
                  <a:pt x="5313824" y="6532867"/>
                </a:cubicBezTo>
                <a:cubicBezTo>
                  <a:pt x="5232734" y="6537290"/>
                  <a:pt x="5151502" y="6527367"/>
                  <a:pt x="5073860" y="6503557"/>
                </a:cubicBezTo>
                <a:cubicBezTo>
                  <a:pt x="5078774" y="6495234"/>
                  <a:pt x="5080989" y="6485594"/>
                  <a:pt x="5080202" y="6475961"/>
                </a:cubicBezTo>
                <a:cubicBezTo>
                  <a:pt x="5117054" y="6481275"/>
                  <a:pt x="5145678" y="6487617"/>
                  <a:pt x="5145678" y="6517269"/>
                </a:cubicBezTo>
                <a:cubicBezTo>
                  <a:pt x="5171388" y="6506471"/>
                  <a:pt x="5232922" y="6531325"/>
                  <a:pt x="5231379" y="6493273"/>
                </a:cubicBezTo>
                <a:cubicBezTo>
                  <a:pt x="5246805" y="6504929"/>
                  <a:pt x="5385642" y="6490188"/>
                  <a:pt x="5322051" y="6432768"/>
                </a:cubicBezTo>
                <a:cubicBezTo>
                  <a:pt x="5337820" y="6412371"/>
                  <a:pt x="5363702" y="6442709"/>
                  <a:pt x="5358560" y="6394202"/>
                </a:cubicBezTo>
                <a:cubicBezTo>
                  <a:pt x="5340049" y="6364207"/>
                  <a:pt x="5267545" y="6403630"/>
                  <a:pt x="5216810" y="6394202"/>
                </a:cubicBezTo>
                <a:cubicBezTo>
                  <a:pt x="5242863" y="6415456"/>
                  <a:pt x="5291542" y="6406715"/>
                  <a:pt x="5335763" y="6404144"/>
                </a:cubicBezTo>
                <a:cubicBezTo>
                  <a:pt x="5306111" y="6430368"/>
                  <a:pt x="5198641" y="6441167"/>
                  <a:pt x="5201898" y="6404144"/>
                </a:cubicBezTo>
                <a:cubicBezTo>
                  <a:pt x="5133337" y="6418370"/>
                  <a:pt x="5101457" y="6401744"/>
                  <a:pt x="5068375" y="6404144"/>
                </a:cubicBezTo>
                <a:cubicBezTo>
                  <a:pt x="5070604" y="6421284"/>
                  <a:pt x="5095114" y="6408257"/>
                  <a:pt x="5100599" y="6421284"/>
                </a:cubicBezTo>
                <a:cubicBezTo>
                  <a:pt x="5085516" y="6431225"/>
                  <a:pt x="5065119" y="6427112"/>
                  <a:pt x="5031009" y="6433796"/>
                </a:cubicBezTo>
                <a:cubicBezTo>
                  <a:pt x="5067520" y="6444423"/>
                  <a:pt x="5124940" y="6450937"/>
                  <a:pt x="5148078" y="6427112"/>
                </a:cubicBezTo>
                <a:cubicBezTo>
                  <a:pt x="5153562" y="6455393"/>
                  <a:pt x="5137451" y="6461392"/>
                  <a:pt x="5110540" y="6461392"/>
                </a:cubicBezTo>
                <a:cubicBezTo>
                  <a:pt x="5083630" y="6461392"/>
                  <a:pt x="5046093" y="6452994"/>
                  <a:pt x="5008556" y="6452651"/>
                </a:cubicBezTo>
                <a:cubicBezTo>
                  <a:pt x="5030152" y="6465335"/>
                  <a:pt x="5049007" y="6481446"/>
                  <a:pt x="5071975" y="6467563"/>
                </a:cubicBezTo>
                <a:cubicBezTo>
                  <a:pt x="5065035" y="6481843"/>
                  <a:pt x="5049626" y="6489962"/>
                  <a:pt x="5033923" y="6487617"/>
                </a:cubicBezTo>
                <a:cubicBezTo>
                  <a:pt x="5042151" y="6509214"/>
                  <a:pt x="5078145" y="6494987"/>
                  <a:pt x="5075574" y="6530467"/>
                </a:cubicBezTo>
                <a:cubicBezTo>
                  <a:pt x="5045407" y="6537152"/>
                  <a:pt x="5046436" y="6503386"/>
                  <a:pt x="5026553" y="6496187"/>
                </a:cubicBezTo>
                <a:cubicBezTo>
                  <a:pt x="4958849" y="6502186"/>
                  <a:pt x="4876576" y="6484189"/>
                  <a:pt x="4792074" y="6498415"/>
                </a:cubicBezTo>
                <a:cubicBezTo>
                  <a:pt x="4748709" y="6501843"/>
                  <a:pt x="4782134" y="6482818"/>
                  <a:pt x="4807159" y="6488645"/>
                </a:cubicBezTo>
                <a:cubicBezTo>
                  <a:pt x="4846924" y="6468934"/>
                  <a:pt x="4921140" y="6483332"/>
                  <a:pt x="4961421" y="6463449"/>
                </a:cubicBezTo>
                <a:cubicBezTo>
                  <a:pt x="4977360" y="6460021"/>
                  <a:pt x="4975818" y="6438596"/>
                  <a:pt x="4983018" y="6426255"/>
                </a:cubicBezTo>
                <a:cubicBezTo>
                  <a:pt x="4995359" y="6426255"/>
                  <a:pt x="5012499" y="6420427"/>
                  <a:pt x="5014728" y="6433625"/>
                </a:cubicBezTo>
                <a:cubicBezTo>
                  <a:pt x="5018413" y="6425055"/>
                  <a:pt x="5021627" y="6415671"/>
                  <a:pt x="5027968" y="6409436"/>
                </a:cubicBezTo>
                <a:lnTo>
                  <a:pt x="5034709" y="6405879"/>
                </a:lnTo>
                <a:lnTo>
                  <a:pt x="5059978" y="6404144"/>
                </a:lnTo>
                <a:cubicBezTo>
                  <a:pt x="5051879" y="6402130"/>
                  <a:pt x="5045462" y="6401894"/>
                  <a:pt x="5040277" y="6402941"/>
                </a:cubicBezTo>
                <a:lnTo>
                  <a:pt x="5034709" y="6405879"/>
                </a:lnTo>
                <a:lnTo>
                  <a:pt x="4992855" y="6408754"/>
                </a:lnTo>
                <a:cubicBezTo>
                  <a:pt x="4970853" y="6413102"/>
                  <a:pt x="4949400" y="6420228"/>
                  <a:pt x="4929026" y="6430026"/>
                </a:cubicBezTo>
                <a:cubicBezTo>
                  <a:pt x="4896288" y="6443052"/>
                  <a:pt x="4860465" y="6454879"/>
                  <a:pt x="4781449" y="6444595"/>
                </a:cubicBezTo>
                <a:cubicBezTo>
                  <a:pt x="4801160" y="6420770"/>
                  <a:pt x="4760195" y="6432425"/>
                  <a:pt x="4780077" y="6408600"/>
                </a:cubicBezTo>
                <a:cubicBezTo>
                  <a:pt x="4766022" y="6422312"/>
                  <a:pt x="4728657" y="6410828"/>
                  <a:pt x="4718887" y="6428826"/>
                </a:cubicBezTo>
                <a:cubicBezTo>
                  <a:pt x="4700718" y="6428826"/>
                  <a:pt x="4720943" y="6404144"/>
                  <a:pt x="4733627" y="6410314"/>
                </a:cubicBezTo>
                <a:cubicBezTo>
                  <a:pt x="4691462" y="6408943"/>
                  <a:pt x="4633185" y="6404829"/>
                  <a:pt x="4579365" y="6403630"/>
                </a:cubicBezTo>
                <a:cubicBezTo>
                  <a:pt x="4525544" y="6402427"/>
                  <a:pt x="4476523" y="6404829"/>
                  <a:pt x="4449441" y="6418713"/>
                </a:cubicBezTo>
                <a:cubicBezTo>
                  <a:pt x="4420132" y="6411685"/>
                  <a:pt x="4398021" y="6395574"/>
                  <a:pt x="4357398" y="6402944"/>
                </a:cubicBezTo>
                <a:cubicBezTo>
                  <a:pt x="4358973" y="6391873"/>
                  <a:pt x="4368680" y="6383797"/>
                  <a:pt x="4379852" y="6384261"/>
                </a:cubicBezTo>
                <a:cubicBezTo>
                  <a:pt x="4338201" y="6348609"/>
                  <a:pt x="4308377" y="6440308"/>
                  <a:pt x="4266383" y="6404315"/>
                </a:cubicBezTo>
                <a:cubicBezTo>
                  <a:pt x="4275811" y="6388718"/>
                  <a:pt x="4302207" y="6392488"/>
                  <a:pt x="4303578" y="6367635"/>
                </a:cubicBezTo>
                <a:cubicBezTo>
                  <a:pt x="4266726" y="6371577"/>
                  <a:pt x="4253700" y="6389916"/>
                  <a:pt x="4220447" y="6377919"/>
                </a:cubicBezTo>
                <a:cubicBezTo>
                  <a:pt x="4226467" y="6385549"/>
                  <a:pt x="4234388" y="6391461"/>
                  <a:pt x="4243415" y="6395059"/>
                </a:cubicBezTo>
                <a:cubicBezTo>
                  <a:pt x="4209135" y="6408943"/>
                  <a:pt x="4033790" y="6396602"/>
                  <a:pt x="4182739" y="6387004"/>
                </a:cubicBezTo>
                <a:cubicBezTo>
                  <a:pt x="4143830" y="6351180"/>
                  <a:pt x="4030705" y="6404144"/>
                  <a:pt x="4031733" y="6352723"/>
                </a:cubicBezTo>
                <a:cubicBezTo>
                  <a:pt x="3972599" y="6381004"/>
                  <a:pt x="3900267" y="6383233"/>
                  <a:pt x="3827421" y="6379633"/>
                </a:cubicBezTo>
                <a:cubicBezTo>
                  <a:pt x="3754575" y="6376032"/>
                  <a:pt x="3679843" y="6366778"/>
                  <a:pt x="3614368" y="6372948"/>
                </a:cubicBezTo>
                <a:cubicBezTo>
                  <a:pt x="3603569" y="6407229"/>
                  <a:pt x="3647448" y="6374663"/>
                  <a:pt x="3636650" y="6408943"/>
                </a:cubicBezTo>
                <a:cubicBezTo>
                  <a:pt x="3529352" y="6356494"/>
                  <a:pt x="3391373" y="6424883"/>
                  <a:pt x="3305843" y="6373463"/>
                </a:cubicBezTo>
                <a:cubicBezTo>
                  <a:pt x="3239167" y="6426425"/>
                  <a:pt x="3138725" y="6358378"/>
                  <a:pt x="3080277" y="6383403"/>
                </a:cubicBezTo>
                <a:cubicBezTo>
                  <a:pt x="3072564" y="6341066"/>
                  <a:pt x="3049939" y="6373633"/>
                  <a:pt x="3028856" y="6347752"/>
                </a:cubicBezTo>
                <a:cubicBezTo>
                  <a:pt x="3009830" y="6384603"/>
                  <a:pt x="2972465" y="6356322"/>
                  <a:pt x="2934928" y="6375347"/>
                </a:cubicBezTo>
                <a:cubicBezTo>
                  <a:pt x="2924601" y="6366280"/>
                  <a:pt x="2919142" y="6352884"/>
                  <a:pt x="2920187" y="6339182"/>
                </a:cubicBezTo>
                <a:cubicBezTo>
                  <a:pt x="2901675" y="6340209"/>
                  <a:pt x="2908874" y="6373463"/>
                  <a:pt x="2898933" y="6384603"/>
                </a:cubicBezTo>
                <a:cubicBezTo>
                  <a:pt x="2892763" y="6376205"/>
                  <a:pt x="2852997" y="6365748"/>
                  <a:pt x="2848712" y="6384603"/>
                </a:cubicBezTo>
                <a:cubicBezTo>
                  <a:pt x="2833114" y="6333182"/>
                  <a:pt x="2731644" y="6386659"/>
                  <a:pt x="2690336" y="6350322"/>
                </a:cubicBezTo>
                <a:cubicBezTo>
                  <a:pt x="2707476" y="6329411"/>
                  <a:pt x="2754612" y="6346210"/>
                  <a:pt x="2783408" y="6340038"/>
                </a:cubicBezTo>
                <a:cubicBezTo>
                  <a:pt x="2778780" y="6330954"/>
                  <a:pt x="2766267" y="6330954"/>
                  <a:pt x="2768838" y="6313299"/>
                </a:cubicBezTo>
                <a:cubicBezTo>
                  <a:pt x="2733015" y="6316728"/>
                  <a:pt x="2672853" y="6331811"/>
                  <a:pt x="2646629" y="6314842"/>
                </a:cubicBezTo>
                <a:cubicBezTo>
                  <a:pt x="2617147" y="6339352"/>
                  <a:pt x="2667882" y="6334897"/>
                  <a:pt x="2661541" y="6359578"/>
                </a:cubicBezTo>
                <a:cubicBezTo>
                  <a:pt x="2564355" y="6363520"/>
                  <a:pt x="2514648" y="6339352"/>
                  <a:pt x="2433403" y="6364377"/>
                </a:cubicBezTo>
                <a:lnTo>
                  <a:pt x="2432546" y="6328382"/>
                </a:lnTo>
                <a:cubicBezTo>
                  <a:pt x="2426719" y="6330268"/>
                  <a:pt x="2425690" y="6337638"/>
                  <a:pt x="2418490" y="6337810"/>
                </a:cubicBezTo>
                <a:cubicBezTo>
                  <a:pt x="2408034" y="6341923"/>
                  <a:pt x="2421575" y="6349294"/>
                  <a:pt x="2418490" y="6364720"/>
                </a:cubicBezTo>
                <a:lnTo>
                  <a:pt x="2361757" y="6366434"/>
                </a:lnTo>
                <a:cubicBezTo>
                  <a:pt x="2352843" y="6354950"/>
                  <a:pt x="2358499" y="6352379"/>
                  <a:pt x="2361757" y="6339524"/>
                </a:cubicBezTo>
                <a:cubicBezTo>
                  <a:pt x="2347359" y="6336953"/>
                  <a:pt x="2339473" y="6342095"/>
                  <a:pt x="2341016" y="6358207"/>
                </a:cubicBezTo>
                <a:cubicBezTo>
                  <a:pt x="2326838" y="6341811"/>
                  <a:pt x="2304271" y="6335411"/>
                  <a:pt x="2283596" y="6341923"/>
                </a:cubicBezTo>
                <a:cubicBezTo>
                  <a:pt x="2288299" y="6333705"/>
                  <a:pt x="2290504" y="6324293"/>
                  <a:pt x="2289938" y="6314842"/>
                </a:cubicBezTo>
                <a:cubicBezTo>
                  <a:pt x="2276740" y="6331982"/>
                  <a:pt x="2284797" y="6331982"/>
                  <a:pt x="2261828" y="6324783"/>
                </a:cubicBezTo>
                <a:cubicBezTo>
                  <a:pt x="2266627" y="6333696"/>
                  <a:pt x="2278969" y="6333525"/>
                  <a:pt x="2276912" y="6351179"/>
                </a:cubicBezTo>
                <a:cubicBezTo>
                  <a:pt x="2251201" y="6348265"/>
                  <a:pt x="2267656" y="6368319"/>
                  <a:pt x="2284281" y="6360092"/>
                </a:cubicBezTo>
                <a:cubicBezTo>
                  <a:pt x="2270570" y="6389916"/>
                  <a:pt x="2247430" y="6354607"/>
                  <a:pt x="2234232" y="6352550"/>
                </a:cubicBezTo>
                <a:cubicBezTo>
                  <a:pt x="2239031" y="6336438"/>
                  <a:pt x="2247259" y="6351008"/>
                  <a:pt x="2255658" y="6352550"/>
                </a:cubicBezTo>
                <a:cubicBezTo>
                  <a:pt x="2242973" y="6304043"/>
                  <a:pt x="2198580" y="6390087"/>
                  <a:pt x="2176984" y="6337124"/>
                </a:cubicBezTo>
                <a:cubicBezTo>
                  <a:pt x="2187782" y="6308157"/>
                  <a:pt x="2193095" y="6364548"/>
                  <a:pt x="2219834" y="6344837"/>
                </a:cubicBezTo>
                <a:cubicBezTo>
                  <a:pt x="2210064" y="6324440"/>
                  <a:pt x="2147674" y="6299587"/>
                  <a:pt x="2112536" y="6321869"/>
                </a:cubicBezTo>
                <a:cubicBezTo>
                  <a:pt x="2118878" y="6329925"/>
                  <a:pt x="2129677" y="6326840"/>
                  <a:pt x="2155216" y="6328897"/>
                </a:cubicBezTo>
                <a:cubicBezTo>
                  <a:pt x="2177498" y="6341923"/>
                  <a:pt x="2124878" y="6338152"/>
                  <a:pt x="2113393" y="6339695"/>
                </a:cubicBezTo>
                <a:cubicBezTo>
                  <a:pt x="2113393" y="6362492"/>
                  <a:pt x="2130534" y="6360949"/>
                  <a:pt x="2135847" y="6374833"/>
                </a:cubicBezTo>
                <a:cubicBezTo>
                  <a:pt x="2125563" y="6409113"/>
                  <a:pt x="2088712" y="6353750"/>
                  <a:pt x="2086655" y="6377061"/>
                </a:cubicBezTo>
                <a:cubicBezTo>
                  <a:pt x="2080828" y="6369519"/>
                  <a:pt x="2087683" y="6337124"/>
                  <a:pt x="2056831" y="6342780"/>
                </a:cubicBezTo>
                <a:cubicBezTo>
                  <a:pt x="2061181" y="6331371"/>
                  <a:pt x="2072047" y="6323765"/>
                  <a:pt x="2084256" y="6323583"/>
                </a:cubicBezTo>
                <a:cubicBezTo>
                  <a:pt x="2048604" y="6296673"/>
                  <a:pt x="2042776" y="6377404"/>
                  <a:pt x="2001639" y="6372604"/>
                </a:cubicBezTo>
                <a:cubicBezTo>
                  <a:pt x="2016037" y="6345523"/>
                  <a:pt x="1969244" y="6358892"/>
                  <a:pt x="1951933" y="6365577"/>
                </a:cubicBezTo>
                <a:cubicBezTo>
                  <a:pt x="1954847" y="6377746"/>
                  <a:pt x="1969073" y="6372262"/>
                  <a:pt x="1980557" y="6373461"/>
                </a:cubicBezTo>
                <a:cubicBezTo>
                  <a:pt x="1987927" y="6388545"/>
                  <a:pt x="1933935" y="6382031"/>
                  <a:pt x="1924166" y="6376032"/>
                </a:cubicBezTo>
                <a:cubicBezTo>
                  <a:pt x="1941306" y="6340381"/>
                  <a:pt x="1912510" y="6347921"/>
                  <a:pt x="1950219" y="6329754"/>
                </a:cubicBezTo>
                <a:cubicBezTo>
                  <a:pt x="1893142" y="6310042"/>
                  <a:pt x="1870174" y="6325126"/>
                  <a:pt x="1814811" y="6328038"/>
                </a:cubicBezTo>
                <a:cubicBezTo>
                  <a:pt x="1849091" y="6367975"/>
                  <a:pt x="1855605" y="6323582"/>
                  <a:pt x="1908225" y="6340552"/>
                </a:cubicBezTo>
                <a:cubicBezTo>
                  <a:pt x="1888171" y="6362149"/>
                  <a:pt x="1892113" y="6344323"/>
                  <a:pt x="1903426" y="6377061"/>
                </a:cubicBezTo>
                <a:cubicBezTo>
                  <a:pt x="1877658" y="6370257"/>
                  <a:pt x="1850780" y="6368742"/>
                  <a:pt x="1824409" y="6372604"/>
                </a:cubicBezTo>
                <a:cubicBezTo>
                  <a:pt x="1841550" y="6347750"/>
                  <a:pt x="1818067" y="6340552"/>
                  <a:pt x="1795956" y="6347580"/>
                </a:cubicBezTo>
                <a:cubicBezTo>
                  <a:pt x="1774874" y="6346208"/>
                  <a:pt x="1814639" y="6372262"/>
                  <a:pt x="1791157" y="6375004"/>
                </a:cubicBezTo>
                <a:cubicBezTo>
                  <a:pt x="1812704" y="6390399"/>
                  <a:pt x="1838738" y="6398234"/>
                  <a:pt x="1865203" y="6397286"/>
                </a:cubicBezTo>
                <a:cubicBezTo>
                  <a:pt x="1792700" y="6409113"/>
                  <a:pt x="1660548" y="6397286"/>
                  <a:pt x="1599700" y="6453848"/>
                </a:cubicBezTo>
                <a:cubicBezTo>
                  <a:pt x="1604093" y="6445642"/>
                  <a:pt x="1610680" y="6438817"/>
                  <a:pt x="1618726" y="6434137"/>
                </a:cubicBezTo>
                <a:cubicBezTo>
                  <a:pt x="1590616" y="6421110"/>
                  <a:pt x="1557021" y="6421454"/>
                  <a:pt x="1541424" y="6432081"/>
                </a:cubicBezTo>
                <a:cubicBezTo>
                  <a:pt x="1522912" y="6419740"/>
                  <a:pt x="1565077" y="6403800"/>
                  <a:pt x="1573133" y="6392829"/>
                </a:cubicBezTo>
                <a:cubicBezTo>
                  <a:pt x="1570477" y="6388458"/>
                  <a:pt x="1566191" y="6386530"/>
                  <a:pt x="1562570" y="6383466"/>
                </a:cubicBezTo>
                <a:lnTo>
                  <a:pt x="1559190" y="6375153"/>
                </a:lnTo>
                <a:lnTo>
                  <a:pt x="1554452" y="6381178"/>
                </a:lnTo>
                <a:lnTo>
                  <a:pt x="1553297" y="6367798"/>
                </a:lnTo>
                <a:lnTo>
                  <a:pt x="1526533" y="6372837"/>
                </a:lnTo>
                <a:cubicBezTo>
                  <a:pt x="1502944" y="6373504"/>
                  <a:pt x="1492660" y="6363348"/>
                  <a:pt x="1456922" y="6376717"/>
                </a:cubicBezTo>
                <a:cubicBezTo>
                  <a:pt x="1464807" y="6349806"/>
                  <a:pt x="1491203" y="6342436"/>
                  <a:pt x="1505772" y="6363006"/>
                </a:cubicBezTo>
                <a:cubicBezTo>
                  <a:pt x="1477148" y="6307814"/>
                  <a:pt x="1385790" y="6348779"/>
                  <a:pt x="1360765" y="6286389"/>
                </a:cubicBezTo>
                <a:cubicBezTo>
                  <a:pt x="1349795" y="6290845"/>
                  <a:pt x="1368821" y="6301644"/>
                  <a:pt x="1355280" y="6305243"/>
                </a:cubicBezTo>
                <a:cubicBezTo>
                  <a:pt x="1371049" y="6315527"/>
                  <a:pt x="1383562" y="6331125"/>
                  <a:pt x="1402416" y="6336781"/>
                </a:cubicBezTo>
                <a:cubicBezTo>
                  <a:pt x="1388704" y="6363861"/>
                  <a:pt x="1358537" y="6328211"/>
                  <a:pt x="1329913" y="6343980"/>
                </a:cubicBezTo>
                <a:cubicBezTo>
                  <a:pt x="1322885" y="6307471"/>
                  <a:pt x="1345682" y="6346037"/>
                  <a:pt x="1365221" y="6331296"/>
                </a:cubicBezTo>
                <a:cubicBezTo>
                  <a:pt x="1348081" y="6305929"/>
                  <a:pt x="1300602" y="6326497"/>
                  <a:pt x="1300774" y="6274391"/>
                </a:cubicBezTo>
                <a:cubicBezTo>
                  <a:pt x="1282605" y="6283646"/>
                  <a:pt x="1257752" y="6251080"/>
                  <a:pt x="1249353" y="6279533"/>
                </a:cubicBezTo>
                <a:cubicBezTo>
                  <a:pt x="1232213" y="6281075"/>
                  <a:pt x="1249353" y="6254678"/>
                  <a:pt x="1262208" y="6259991"/>
                </a:cubicBezTo>
                <a:cubicBezTo>
                  <a:pt x="1250253" y="6240709"/>
                  <a:pt x="1244951" y="6265969"/>
                  <a:pt x="1229814" y="6274020"/>
                </a:cubicBezTo>
                <a:lnTo>
                  <a:pt x="1213379" y="6274044"/>
                </a:lnTo>
                <a:lnTo>
                  <a:pt x="1213767" y="6273409"/>
                </a:lnTo>
                <a:cubicBezTo>
                  <a:pt x="1217731" y="6269296"/>
                  <a:pt x="1222444" y="6265910"/>
                  <a:pt x="1221587" y="6256912"/>
                </a:cubicBezTo>
                <a:cubicBezTo>
                  <a:pt x="1207532" y="6246627"/>
                  <a:pt x="1150798" y="6246456"/>
                  <a:pt x="1140171" y="6264968"/>
                </a:cubicBezTo>
                <a:cubicBezTo>
                  <a:pt x="1172566" y="6261368"/>
                  <a:pt x="1188336" y="6282108"/>
                  <a:pt x="1210446" y="6294277"/>
                </a:cubicBezTo>
                <a:cubicBezTo>
                  <a:pt x="1208518" y="6288321"/>
                  <a:pt x="1208357" y="6284132"/>
                  <a:pt x="1209174" y="6280919"/>
                </a:cubicBezTo>
                <a:lnTo>
                  <a:pt x="1212155" y="6276045"/>
                </a:lnTo>
                <a:lnTo>
                  <a:pt x="1225112" y="6294965"/>
                </a:lnTo>
                <a:cubicBezTo>
                  <a:pt x="1256357" y="6330027"/>
                  <a:pt x="1274035" y="6278247"/>
                  <a:pt x="1313630" y="6336438"/>
                </a:cubicBezTo>
                <a:cubicBezTo>
                  <a:pt x="1245068" y="6329154"/>
                  <a:pt x="1173251" y="6306443"/>
                  <a:pt x="1100618" y="6285082"/>
                </a:cubicBezTo>
                <a:lnTo>
                  <a:pt x="1012115" y="6261645"/>
                </a:lnTo>
                <a:lnTo>
                  <a:pt x="1012112" y="6267133"/>
                </a:lnTo>
                <a:cubicBezTo>
                  <a:pt x="1009433" y="6276367"/>
                  <a:pt x="1002534" y="6283138"/>
                  <a:pt x="986765" y="6282623"/>
                </a:cubicBezTo>
                <a:cubicBezTo>
                  <a:pt x="992679" y="6278681"/>
                  <a:pt x="996321" y="6271953"/>
                  <a:pt x="998806" y="6263705"/>
                </a:cubicBezTo>
                <a:lnTo>
                  <a:pt x="999775" y="6258377"/>
                </a:lnTo>
                <a:lnTo>
                  <a:pt x="991365" y="6256150"/>
                </a:lnTo>
                <a:cubicBezTo>
                  <a:pt x="954947" y="6248241"/>
                  <a:pt x="918632" y="6242767"/>
                  <a:pt x="882723" y="6241824"/>
                </a:cubicBezTo>
                <a:cubicBezTo>
                  <a:pt x="840815" y="6240667"/>
                  <a:pt x="801124" y="6255419"/>
                  <a:pt x="766688" y="6238209"/>
                </a:cubicBezTo>
                <a:lnTo>
                  <a:pt x="760964" y="6233000"/>
                </a:lnTo>
                <a:lnTo>
                  <a:pt x="730810" y="6234484"/>
                </a:lnTo>
                <a:cubicBezTo>
                  <a:pt x="702891" y="6245106"/>
                  <a:pt x="692638" y="6276794"/>
                  <a:pt x="658187" y="6279365"/>
                </a:cubicBezTo>
                <a:cubicBezTo>
                  <a:pt x="659386" y="6265310"/>
                  <a:pt x="671727" y="6264796"/>
                  <a:pt x="672070" y="6249884"/>
                </a:cubicBezTo>
                <a:cubicBezTo>
                  <a:pt x="619792" y="6246627"/>
                  <a:pt x="607109" y="6271138"/>
                  <a:pt x="553802" y="6246627"/>
                </a:cubicBezTo>
                <a:cubicBezTo>
                  <a:pt x="559630" y="6235315"/>
                  <a:pt x="582941" y="6244570"/>
                  <a:pt x="576599" y="6218860"/>
                </a:cubicBezTo>
                <a:cubicBezTo>
                  <a:pt x="602481" y="6242856"/>
                  <a:pt x="655444" y="6237886"/>
                  <a:pt x="645160" y="6190236"/>
                </a:cubicBezTo>
                <a:cubicBezTo>
                  <a:pt x="658015" y="6210633"/>
                  <a:pt x="666414" y="6225545"/>
                  <a:pt x="680812" y="6195549"/>
                </a:cubicBezTo>
                <a:lnTo>
                  <a:pt x="689282" y="6201374"/>
                </a:lnTo>
                <a:lnTo>
                  <a:pt x="702185" y="6194664"/>
                </a:lnTo>
                <a:cubicBezTo>
                  <a:pt x="716489" y="6190440"/>
                  <a:pt x="732199" y="6187650"/>
                  <a:pt x="747250" y="6184211"/>
                </a:cubicBezTo>
                <a:lnTo>
                  <a:pt x="777925" y="6173511"/>
                </a:lnTo>
                <a:lnTo>
                  <a:pt x="766213" y="6161740"/>
                </a:lnTo>
                <a:cubicBezTo>
                  <a:pt x="758714" y="6157155"/>
                  <a:pt x="750058" y="6153299"/>
                  <a:pt x="742174" y="6148928"/>
                </a:cubicBezTo>
                <a:cubicBezTo>
                  <a:pt x="743202" y="6136415"/>
                  <a:pt x="750744" y="6119618"/>
                  <a:pt x="737717" y="6116361"/>
                </a:cubicBezTo>
                <a:cubicBezTo>
                  <a:pt x="754858" y="6100849"/>
                  <a:pt x="774055" y="6085723"/>
                  <a:pt x="785796" y="6067940"/>
                </a:cubicBezTo>
                <a:lnTo>
                  <a:pt x="792387" y="6050263"/>
                </a:lnTo>
                <a:lnTo>
                  <a:pt x="780049" y="6042574"/>
                </a:lnTo>
                <a:lnTo>
                  <a:pt x="780051" y="6044096"/>
                </a:lnTo>
                <a:cubicBezTo>
                  <a:pt x="779283" y="6048871"/>
                  <a:pt x="777311" y="6053414"/>
                  <a:pt x="772855" y="6057399"/>
                </a:cubicBezTo>
                <a:lnTo>
                  <a:pt x="762804" y="6034188"/>
                </a:lnTo>
                <a:lnTo>
                  <a:pt x="753022" y="6029686"/>
                </a:lnTo>
                <a:cubicBezTo>
                  <a:pt x="744015" y="6028309"/>
                  <a:pt x="733731" y="6030184"/>
                  <a:pt x="721090" y="6038026"/>
                </a:cubicBezTo>
                <a:cubicBezTo>
                  <a:pt x="706864" y="6032199"/>
                  <a:pt x="724861" y="6027914"/>
                  <a:pt x="735488" y="6027914"/>
                </a:cubicBezTo>
                <a:cubicBezTo>
                  <a:pt x="728974" y="6013773"/>
                  <a:pt x="712863" y="6013087"/>
                  <a:pt x="696708" y="6012487"/>
                </a:cubicBezTo>
                <a:lnTo>
                  <a:pt x="683108" y="6011010"/>
                </a:lnTo>
                <a:lnTo>
                  <a:pt x="692381" y="6020676"/>
                </a:lnTo>
                <a:cubicBezTo>
                  <a:pt x="701144" y="6032438"/>
                  <a:pt x="707379" y="6045368"/>
                  <a:pt x="710373" y="6062246"/>
                </a:cubicBezTo>
                <a:lnTo>
                  <a:pt x="710866" y="6069396"/>
                </a:lnTo>
                <a:lnTo>
                  <a:pt x="729661" y="6084309"/>
                </a:lnTo>
                <a:lnTo>
                  <a:pt x="711927" y="6084807"/>
                </a:lnTo>
                <a:lnTo>
                  <a:pt x="712345" y="6090871"/>
                </a:lnTo>
                <a:cubicBezTo>
                  <a:pt x="712133" y="6101631"/>
                  <a:pt x="711021" y="6113726"/>
                  <a:pt x="708922" y="6127502"/>
                </a:cubicBezTo>
                <a:cubicBezTo>
                  <a:pt x="692596" y="6142800"/>
                  <a:pt x="708279" y="6104106"/>
                  <a:pt x="698702" y="6088575"/>
                </a:cubicBezTo>
                <a:lnTo>
                  <a:pt x="689156" y="6086226"/>
                </a:lnTo>
                <a:lnTo>
                  <a:pt x="673706" y="6088935"/>
                </a:lnTo>
                <a:lnTo>
                  <a:pt x="670919" y="6091971"/>
                </a:lnTo>
                <a:cubicBezTo>
                  <a:pt x="667464" y="6100464"/>
                  <a:pt x="673699" y="6110234"/>
                  <a:pt x="663157" y="6128874"/>
                </a:cubicBezTo>
                <a:lnTo>
                  <a:pt x="627505" y="6123733"/>
                </a:lnTo>
                <a:cubicBezTo>
                  <a:pt x="630248" y="6114820"/>
                  <a:pt x="644646" y="6119448"/>
                  <a:pt x="655273" y="6119789"/>
                </a:cubicBezTo>
                <a:cubicBezTo>
                  <a:pt x="656901" y="6112934"/>
                  <a:pt x="654759" y="6108649"/>
                  <a:pt x="652723" y="6104192"/>
                </a:cubicBezTo>
                <a:lnTo>
                  <a:pt x="651271" y="6091531"/>
                </a:lnTo>
                <a:lnTo>
                  <a:pt x="631801" y="6092866"/>
                </a:lnTo>
                <a:lnTo>
                  <a:pt x="630281" y="6092535"/>
                </a:lnTo>
                <a:lnTo>
                  <a:pt x="628727" y="6093715"/>
                </a:lnTo>
                <a:cubicBezTo>
                  <a:pt x="624549" y="6099435"/>
                  <a:pt x="622535" y="6107620"/>
                  <a:pt x="619621" y="6114647"/>
                </a:cubicBezTo>
                <a:cubicBezTo>
                  <a:pt x="608223" y="6112590"/>
                  <a:pt x="606123" y="6104620"/>
                  <a:pt x="604023" y="6096693"/>
                </a:cubicBezTo>
                <a:lnTo>
                  <a:pt x="599836" y="6085899"/>
                </a:lnTo>
                <a:lnTo>
                  <a:pt x="592539" y="6084309"/>
                </a:lnTo>
                <a:lnTo>
                  <a:pt x="595231" y="6082965"/>
                </a:lnTo>
                <a:lnTo>
                  <a:pt x="588426" y="6078995"/>
                </a:lnTo>
                <a:cubicBezTo>
                  <a:pt x="575913" y="6097164"/>
                  <a:pt x="622706" y="6111219"/>
                  <a:pt x="591682" y="6118589"/>
                </a:cubicBezTo>
                <a:cubicBezTo>
                  <a:pt x="565629" y="6114304"/>
                  <a:pt x="591682" y="6071282"/>
                  <a:pt x="534777" y="6071454"/>
                </a:cubicBezTo>
                <a:cubicBezTo>
                  <a:pt x="513523" y="6070425"/>
                  <a:pt x="524835" y="6104192"/>
                  <a:pt x="529292" y="6109505"/>
                </a:cubicBezTo>
                <a:cubicBezTo>
                  <a:pt x="526549" y="6134530"/>
                  <a:pt x="512151" y="6058084"/>
                  <a:pt x="492097" y="6050028"/>
                </a:cubicBezTo>
                <a:cubicBezTo>
                  <a:pt x="495525" y="6032888"/>
                  <a:pt x="530492" y="6052085"/>
                  <a:pt x="546775" y="6050028"/>
                </a:cubicBezTo>
                <a:lnTo>
                  <a:pt x="547284" y="6014304"/>
                </a:lnTo>
                <a:lnTo>
                  <a:pt x="533341" y="6018748"/>
                </a:lnTo>
                <a:cubicBezTo>
                  <a:pt x="508852" y="6021404"/>
                  <a:pt x="483099" y="6014291"/>
                  <a:pt x="472900" y="5992780"/>
                </a:cubicBezTo>
                <a:lnTo>
                  <a:pt x="481360" y="5991077"/>
                </a:lnTo>
                <a:lnTo>
                  <a:pt x="453376" y="5982059"/>
                </a:lnTo>
                <a:cubicBezTo>
                  <a:pt x="444319" y="5977440"/>
                  <a:pt x="436306" y="5971569"/>
                  <a:pt x="430564" y="5965184"/>
                </a:cubicBezTo>
                <a:cubicBezTo>
                  <a:pt x="441876" y="5957300"/>
                  <a:pt x="457817" y="5954729"/>
                  <a:pt x="453189" y="5929704"/>
                </a:cubicBezTo>
                <a:lnTo>
                  <a:pt x="435192" y="5927476"/>
                </a:lnTo>
                <a:cubicBezTo>
                  <a:pt x="431027" y="5927002"/>
                  <a:pt x="427267" y="5929995"/>
                  <a:pt x="426793" y="5934160"/>
                </a:cubicBezTo>
                <a:cubicBezTo>
                  <a:pt x="426319" y="5938325"/>
                  <a:pt x="429313" y="5942085"/>
                  <a:pt x="433478" y="5942559"/>
                </a:cubicBezTo>
                <a:cubicBezTo>
                  <a:pt x="429021" y="5952672"/>
                  <a:pt x="417709" y="5941188"/>
                  <a:pt x="416337" y="5932789"/>
                </a:cubicBezTo>
                <a:cubicBezTo>
                  <a:pt x="401083" y="5951986"/>
                  <a:pt x="413252" y="5974783"/>
                  <a:pt x="389770" y="5997922"/>
                </a:cubicBezTo>
                <a:cubicBezTo>
                  <a:pt x="364402" y="5993466"/>
                  <a:pt x="404339" y="5947701"/>
                  <a:pt x="378629" y="5943416"/>
                </a:cubicBezTo>
                <a:cubicBezTo>
                  <a:pt x="357375" y="5978896"/>
                  <a:pt x="394398" y="6025689"/>
                  <a:pt x="352918" y="6068711"/>
                </a:cubicBezTo>
                <a:cubicBezTo>
                  <a:pt x="328408" y="6030317"/>
                  <a:pt x="369202" y="5959699"/>
                  <a:pt x="318638" y="5913421"/>
                </a:cubicBezTo>
                <a:cubicBezTo>
                  <a:pt x="342463" y="5924390"/>
                  <a:pt x="346062" y="5870741"/>
                  <a:pt x="325665" y="5854115"/>
                </a:cubicBezTo>
                <a:cubicBezTo>
                  <a:pt x="299784" y="5858572"/>
                  <a:pt x="336292" y="5875369"/>
                  <a:pt x="313324" y="5882739"/>
                </a:cubicBezTo>
                <a:cubicBezTo>
                  <a:pt x="293270" y="5848459"/>
                  <a:pt x="330465" y="5775613"/>
                  <a:pt x="310582" y="5740304"/>
                </a:cubicBezTo>
                <a:lnTo>
                  <a:pt x="265675" y="5735847"/>
                </a:lnTo>
                <a:cubicBezTo>
                  <a:pt x="273902" y="5705681"/>
                  <a:pt x="231394" y="5695225"/>
                  <a:pt x="189058" y="5684427"/>
                </a:cubicBezTo>
                <a:cubicBezTo>
                  <a:pt x="176202" y="5676714"/>
                  <a:pt x="179116" y="5623579"/>
                  <a:pt x="156491" y="5645004"/>
                </a:cubicBezTo>
                <a:cubicBezTo>
                  <a:pt x="164649" y="5570487"/>
                  <a:pt x="185156" y="5497849"/>
                  <a:pt x="217168" y="5430065"/>
                </a:cubicBezTo>
                <a:cubicBezTo>
                  <a:pt x="225076" y="5435469"/>
                  <a:pt x="234338" y="5438556"/>
                  <a:pt x="243906" y="5438978"/>
                </a:cubicBezTo>
                <a:cubicBezTo>
                  <a:pt x="234822" y="5473259"/>
                  <a:pt x="224538" y="5498283"/>
                  <a:pt x="195399" y="5494684"/>
                </a:cubicBezTo>
                <a:cubicBezTo>
                  <a:pt x="202770" y="5519709"/>
                  <a:pt x="169689" y="5572329"/>
                  <a:pt x="207398" y="5576100"/>
                </a:cubicBezTo>
                <a:cubicBezTo>
                  <a:pt x="194200" y="5588441"/>
                  <a:pt x="187686" y="5717679"/>
                  <a:pt x="254019" y="5668315"/>
                </a:cubicBezTo>
                <a:cubicBezTo>
                  <a:pt x="271159" y="5685455"/>
                  <a:pt x="237736" y="5705166"/>
                  <a:pt x="286414" y="5708423"/>
                </a:cubicBezTo>
                <a:cubicBezTo>
                  <a:pt x="318981" y="5696082"/>
                  <a:pt x="291213" y="5622722"/>
                  <a:pt x="306811" y="5576443"/>
                </a:cubicBezTo>
                <a:cubicBezTo>
                  <a:pt x="282301" y="5597697"/>
                  <a:pt x="283843" y="5644147"/>
                  <a:pt x="279558" y="5685455"/>
                </a:cubicBezTo>
                <a:cubicBezTo>
                  <a:pt x="258476" y="5653574"/>
                  <a:pt x="262418" y="5553132"/>
                  <a:pt x="298927" y="5561017"/>
                </a:cubicBezTo>
                <a:cubicBezTo>
                  <a:pt x="294299" y="5495712"/>
                  <a:pt x="314696" y="5467431"/>
                  <a:pt x="316067" y="5435721"/>
                </a:cubicBezTo>
                <a:cubicBezTo>
                  <a:pt x="298927" y="5435721"/>
                  <a:pt x="309039" y="5460575"/>
                  <a:pt x="296184" y="5464346"/>
                </a:cubicBezTo>
                <a:cubicBezTo>
                  <a:pt x="287957" y="5449091"/>
                  <a:pt x="294470" y="5430065"/>
                  <a:pt x="291213" y="5397156"/>
                </a:cubicBezTo>
                <a:cubicBezTo>
                  <a:pt x="276816" y="5431436"/>
                  <a:pt x="264303" y="5482857"/>
                  <a:pt x="284529" y="5508053"/>
                </a:cubicBezTo>
                <a:cubicBezTo>
                  <a:pt x="227109" y="5511137"/>
                  <a:pt x="266189" y="5445147"/>
                  <a:pt x="274416" y="5374015"/>
                </a:cubicBezTo>
                <a:cubicBezTo>
                  <a:pt x="259675" y="5393212"/>
                  <a:pt x="241678" y="5409153"/>
                  <a:pt x="252991" y="5432122"/>
                </a:cubicBezTo>
                <a:cubicBezTo>
                  <a:pt x="239924" y="5424382"/>
                  <a:pt x="233508" y="5408968"/>
                  <a:pt x="237222" y="5394242"/>
                </a:cubicBezTo>
                <a:cubicBezTo>
                  <a:pt x="214939" y="5399727"/>
                  <a:pt x="225052" y="5434693"/>
                  <a:pt x="190086" y="5428523"/>
                </a:cubicBezTo>
                <a:cubicBezTo>
                  <a:pt x="186658" y="5399898"/>
                  <a:pt x="220253" y="5404698"/>
                  <a:pt x="228651" y="5386529"/>
                </a:cubicBezTo>
                <a:cubicBezTo>
                  <a:pt x="228651" y="5322424"/>
                  <a:pt x="255733" y="5246836"/>
                  <a:pt x="245792" y="5163705"/>
                </a:cubicBezTo>
                <a:cubicBezTo>
                  <a:pt x="244935" y="5121540"/>
                  <a:pt x="262075" y="5155135"/>
                  <a:pt x="254533" y="5179132"/>
                </a:cubicBezTo>
                <a:cubicBezTo>
                  <a:pt x="271674" y="5219067"/>
                  <a:pt x="251277" y="5288828"/>
                  <a:pt x="266874" y="5329109"/>
                </a:cubicBezTo>
                <a:cubicBezTo>
                  <a:pt x="268760" y="5344534"/>
                  <a:pt x="290357" y="5345221"/>
                  <a:pt x="301155" y="5353277"/>
                </a:cubicBezTo>
                <a:cubicBezTo>
                  <a:pt x="299955" y="5365104"/>
                  <a:pt x="304069" y="5381901"/>
                  <a:pt x="290871" y="5382585"/>
                </a:cubicBezTo>
                <a:cubicBezTo>
                  <a:pt x="299441" y="5387042"/>
                  <a:pt x="308482" y="5391327"/>
                  <a:pt x="313924" y="5398119"/>
                </a:cubicBezTo>
                <a:lnTo>
                  <a:pt x="317116" y="5406109"/>
                </a:lnTo>
                <a:lnTo>
                  <a:pt x="315381" y="5428694"/>
                </a:lnTo>
                <a:cubicBezTo>
                  <a:pt x="318295" y="5421452"/>
                  <a:pt x="319291" y="5415506"/>
                  <a:pt x="318879" y="5410522"/>
                </a:cubicBezTo>
                <a:lnTo>
                  <a:pt x="317116" y="5406109"/>
                </a:lnTo>
                <a:lnTo>
                  <a:pt x="318654" y="5386089"/>
                </a:lnTo>
                <a:cubicBezTo>
                  <a:pt x="318844" y="5299135"/>
                  <a:pt x="272595" y="5289836"/>
                  <a:pt x="299441" y="5157706"/>
                </a:cubicBezTo>
                <a:cubicBezTo>
                  <a:pt x="322066" y="5178618"/>
                  <a:pt x="312810" y="5137651"/>
                  <a:pt x="335435" y="5158562"/>
                </a:cubicBezTo>
                <a:cubicBezTo>
                  <a:pt x="322580" y="5143993"/>
                  <a:pt x="336292" y="5108170"/>
                  <a:pt x="318295" y="5097371"/>
                </a:cubicBezTo>
                <a:cubicBezTo>
                  <a:pt x="318295" y="5080231"/>
                  <a:pt x="342806" y="5100628"/>
                  <a:pt x="335435" y="5112969"/>
                </a:cubicBezTo>
                <a:cubicBezTo>
                  <a:pt x="342634" y="5029839"/>
                  <a:pt x="365259" y="4883289"/>
                  <a:pt x="337835" y="4828441"/>
                </a:cubicBezTo>
                <a:cubicBezTo>
                  <a:pt x="345377" y="4798788"/>
                  <a:pt x="362174" y="4777020"/>
                  <a:pt x="354975" y="4734855"/>
                </a:cubicBezTo>
                <a:cubicBezTo>
                  <a:pt x="361038" y="4734799"/>
                  <a:pt x="366853" y="4737253"/>
                  <a:pt x="371041" y="4741637"/>
                </a:cubicBezTo>
                <a:cubicBezTo>
                  <a:pt x="375230" y="4746020"/>
                  <a:pt x="377418" y="4751941"/>
                  <a:pt x="377086" y="4757995"/>
                </a:cubicBezTo>
                <a:cubicBezTo>
                  <a:pt x="413424" y="4715316"/>
                  <a:pt x="321552" y="4684121"/>
                  <a:pt x="357546" y="4640585"/>
                </a:cubicBezTo>
                <a:cubicBezTo>
                  <a:pt x="373315" y="4650526"/>
                  <a:pt x="369544" y="4677950"/>
                  <a:pt x="394226" y="4679322"/>
                </a:cubicBezTo>
                <a:cubicBezTo>
                  <a:pt x="390456" y="4640928"/>
                  <a:pt x="371944" y="4627901"/>
                  <a:pt x="383771" y="4593620"/>
                </a:cubicBezTo>
                <a:cubicBezTo>
                  <a:pt x="376019" y="4599946"/>
                  <a:pt x="370099" y="4608231"/>
                  <a:pt x="366631" y="4617617"/>
                </a:cubicBezTo>
                <a:cubicBezTo>
                  <a:pt x="352918" y="4582308"/>
                  <a:pt x="363031" y="4398393"/>
                  <a:pt x="374515" y="4554369"/>
                </a:cubicBezTo>
                <a:cubicBezTo>
                  <a:pt x="410167" y="4513575"/>
                  <a:pt x="354975" y="4394450"/>
                  <a:pt x="406396" y="4394279"/>
                </a:cubicBezTo>
                <a:cubicBezTo>
                  <a:pt x="347262" y="4269327"/>
                  <a:pt x="389256" y="4085754"/>
                  <a:pt x="372116" y="3941605"/>
                </a:cubicBezTo>
                <a:cubicBezTo>
                  <a:pt x="337835" y="3930978"/>
                  <a:pt x="372116" y="3978285"/>
                  <a:pt x="336978" y="3967658"/>
                </a:cubicBezTo>
                <a:cubicBezTo>
                  <a:pt x="348933" y="3937405"/>
                  <a:pt x="353229" y="3905224"/>
                  <a:pt x="353690" y="3872417"/>
                </a:cubicBezTo>
                <a:lnTo>
                  <a:pt x="350626" y="3824265"/>
                </a:lnTo>
                <a:lnTo>
                  <a:pt x="347090" y="3815967"/>
                </a:lnTo>
                <a:cubicBezTo>
                  <a:pt x="342346" y="3798391"/>
                  <a:pt x="339586" y="3780339"/>
                  <a:pt x="338862" y="3762147"/>
                </a:cubicBezTo>
                <a:lnTo>
                  <a:pt x="346977" y="3767244"/>
                </a:lnTo>
                <a:lnTo>
                  <a:pt x="341027" y="3678464"/>
                </a:lnTo>
                <a:cubicBezTo>
                  <a:pt x="341445" y="3648356"/>
                  <a:pt x="345677" y="3620225"/>
                  <a:pt x="357546" y="3595371"/>
                </a:cubicBezTo>
                <a:cubicBezTo>
                  <a:pt x="301669" y="3521668"/>
                  <a:pt x="364917" y="3405800"/>
                  <a:pt x="337664" y="3339467"/>
                </a:cubicBezTo>
                <a:cubicBezTo>
                  <a:pt x="379657" y="3329183"/>
                  <a:pt x="346062" y="3305189"/>
                  <a:pt x="371944" y="3280162"/>
                </a:cubicBezTo>
                <a:cubicBezTo>
                  <a:pt x="334236" y="3259596"/>
                  <a:pt x="360974" y="3216061"/>
                  <a:pt x="340406" y="3173894"/>
                </a:cubicBezTo>
                <a:cubicBezTo>
                  <a:pt x="347590" y="3162239"/>
                  <a:pt x="360144" y="3154962"/>
                  <a:pt x="373830" y="3154526"/>
                </a:cubicBezTo>
                <a:cubicBezTo>
                  <a:pt x="371944" y="3133445"/>
                  <a:pt x="339549" y="3142701"/>
                  <a:pt x="327551" y="3131731"/>
                </a:cubicBezTo>
                <a:cubicBezTo>
                  <a:pt x="335778" y="3124359"/>
                  <a:pt x="344691" y="3078252"/>
                  <a:pt x="325151" y="3073796"/>
                </a:cubicBezTo>
                <a:cubicBezTo>
                  <a:pt x="375372" y="3054428"/>
                  <a:pt x="318809" y="2939073"/>
                  <a:pt x="353433" y="2890394"/>
                </a:cubicBezTo>
                <a:cubicBezTo>
                  <a:pt x="375029" y="2909077"/>
                  <a:pt x="359774" y="2964440"/>
                  <a:pt x="367145" y="2997521"/>
                </a:cubicBezTo>
                <a:cubicBezTo>
                  <a:pt x="376058" y="2991693"/>
                  <a:pt x="375544" y="2978153"/>
                  <a:pt x="393369" y="2980381"/>
                </a:cubicBezTo>
                <a:cubicBezTo>
                  <a:pt x="388570" y="2939416"/>
                  <a:pt x="371259" y="2870512"/>
                  <a:pt x="387370" y="2839831"/>
                </a:cubicBezTo>
                <a:cubicBezTo>
                  <a:pt x="362174" y="2806406"/>
                  <a:pt x="368002" y="2864855"/>
                  <a:pt x="343148" y="2858171"/>
                </a:cubicBezTo>
                <a:cubicBezTo>
                  <a:pt x="336464" y="2745559"/>
                  <a:pt x="359260" y="2687625"/>
                  <a:pt x="332007" y="2593696"/>
                </a:cubicBezTo>
                <a:lnTo>
                  <a:pt x="368002" y="2592153"/>
                </a:lnTo>
                <a:cubicBezTo>
                  <a:pt x="365945" y="2585640"/>
                  <a:pt x="358575" y="2584269"/>
                  <a:pt x="358232" y="2576041"/>
                </a:cubicBezTo>
                <a:cubicBezTo>
                  <a:pt x="353775" y="2564043"/>
                  <a:pt x="346919" y="2579812"/>
                  <a:pt x="331322" y="2577242"/>
                </a:cubicBezTo>
                <a:lnTo>
                  <a:pt x="328579" y="2511080"/>
                </a:lnTo>
                <a:cubicBezTo>
                  <a:pt x="339892" y="2500624"/>
                  <a:pt x="342463" y="2507309"/>
                  <a:pt x="355489" y="2510051"/>
                </a:cubicBezTo>
                <a:cubicBezTo>
                  <a:pt x="357889" y="2492911"/>
                  <a:pt x="352576" y="2484170"/>
                  <a:pt x="336292" y="2485883"/>
                </a:cubicBezTo>
                <a:cubicBezTo>
                  <a:pt x="351376" y="2471828"/>
                  <a:pt x="357375" y="2450232"/>
                  <a:pt x="351719" y="2419036"/>
                </a:cubicBezTo>
                <a:cubicBezTo>
                  <a:pt x="359780" y="2424333"/>
                  <a:pt x="369346" y="2426860"/>
                  <a:pt x="378972" y="2426235"/>
                </a:cubicBezTo>
                <a:cubicBezTo>
                  <a:pt x="361831" y="2410980"/>
                  <a:pt x="361831" y="2420237"/>
                  <a:pt x="368516" y="2393497"/>
                </a:cubicBezTo>
                <a:cubicBezTo>
                  <a:pt x="359603" y="2399153"/>
                  <a:pt x="360117" y="2412865"/>
                  <a:pt x="342291" y="2410637"/>
                </a:cubicBezTo>
                <a:cubicBezTo>
                  <a:pt x="344862" y="2380642"/>
                  <a:pt x="325151" y="2400011"/>
                  <a:pt x="333550" y="2419208"/>
                </a:cubicBezTo>
                <a:cubicBezTo>
                  <a:pt x="303554" y="2403438"/>
                  <a:pt x="338349" y="2376186"/>
                  <a:pt x="340235" y="2360931"/>
                </a:cubicBezTo>
                <a:cubicBezTo>
                  <a:pt x="356518" y="2366415"/>
                  <a:pt x="342120" y="2376014"/>
                  <a:pt x="341263" y="2385784"/>
                </a:cubicBezTo>
                <a:cubicBezTo>
                  <a:pt x="389599" y="2371043"/>
                  <a:pt x="302697" y="2319280"/>
                  <a:pt x="355489" y="2294083"/>
                </a:cubicBezTo>
                <a:cubicBezTo>
                  <a:pt x="384628" y="2306767"/>
                  <a:pt x="328236" y="2312938"/>
                  <a:pt x="348462" y="2344133"/>
                </a:cubicBezTo>
                <a:cubicBezTo>
                  <a:pt x="368687" y="2332649"/>
                  <a:pt x="392341" y="2260317"/>
                  <a:pt x="370230" y="2219009"/>
                </a:cubicBezTo>
                <a:cubicBezTo>
                  <a:pt x="362174" y="2226379"/>
                  <a:pt x="365259" y="2239578"/>
                  <a:pt x="363374" y="2268887"/>
                </a:cubicBezTo>
                <a:cubicBezTo>
                  <a:pt x="350519" y="2294769"/>
                  <a:pt x="353947" y="2233406"/>
                  <a:pt x="352233" y="2219694"/>
                </a:cubicBezTo>
                <a:cubicBezTo>
                  <a:pt x="329608" y="2219694"/>
                  <a:pt x="331150" y="2239235"/>
                  <a:pt x="317952" y="2246091"/>
                </a:cubicBezTo>
                <a:cubicBezTo>
                  <a:pt x="283672" y="2233750"/>
                  <a:pt x="338863" y="2190727"/>
                  <a:pt x="315553" y="2188156"/>
                </a:cubicBezTo>
                <a:cubicBezTo>
                  <a:pt x="323094" y="2181471"/>
                  <a:pt x="355489" y="2189699"/>
                  <a:pt x="349833" y="2153878"/>
                </a:cubicBezTo>
                <a:cubicBezTo>
                  <a:pt x="361976" y="2159970"/>
                  <a:pt x="369517" y="2172517"/>
                  <a:pt x="369202" y="2186099"/>
                </a:cubicBezTo>
                <a:cubicBezTo>
                  <a:pt x="396112" y="2144622"/>
                  <a:pt x="315210" y="2136909"/>
                  <a:pt x="319838" y="2088745"/>
                </a:cubicBezTo>
                <a:cubicBezTo>
                  <a:pt x="346919" y="2105884"/>
                  <a:pt x="333550" y="2051035"/>
                  <a:pt x="326694" y="2030639"/>
                </a:cubicBezTo>
                <a:cubicBezTo>
                  <a:pt x="314524" y="2033724"/>
                  <a:pt x="320009" y="2051550"/>
                  <a:pt x="318809" y="2064919"/>
                </a:cubicBezTo>
                <a:cubicBezTo>
                  <a:pt x="303726" y="2073318"/>
                  <a:pt x="310068" y="2010070"/>
                  <a:pt x="316067" y="1998757"/>
                </a:cubicBezTo>
                <a:cubicBezTo>
                  <a:pt x="351890" y="2019326"/>
                  <a:pt x="344177" y="1985559"/>
                  <a:pt x="362517" y="2029953"/>
                </a:cubicBezTo>
                <a:cubicBezTo>
                  <a:pt x="381886" y="1965163"/>
                  <a:pt x="367145" y="1932768"/>
                  <a:pt x="364745" y="1864207"/>
                </a:cubicBezTo>
                <a:cubicBezTo>
                  <a:pt x="324294" y="1904315"/>
                  <a:pt x="368859" y="1915627"/>
                  <a:pt x="351376" y="1980589"/>
                </a:cubicBezTo>
                <a:cubicBezTo>
                  <a:pt x="329950" y="1955564"/>
                  <a:pt x="347948" y="1960363"/>
                  <a:pt x="315038" y="1973904"/>
                </a:cubicBezTo>
                <a:cubicBezTo>
                  <a:pt x="321962" y="1941183"/>
                  <a:pt x="323641" y="1907567"/>
                  <a:pt x="320009" y="1874319"/>
                </a:cubicBezTo>
                <a:cubicBezTo>
                  <a:pt x="344691" y="1895916"/>
                  <a:pt x="352061" y="1867635"/>
                  <a:pt x="345548" y="1840039"/>
                </a:cubicBezTo>
                <a:cubicBezTo>
                  <a:pt x="347262" y="1813986"/>
                  <a:pt x="320523" y="1862150"/>
                  <a:pt x="318295" y="1832840"/>
                </a:cubicBezTo>
                <a:cubicBezTo>
                  <a:pt x="301770" y="1860614"/>
                  <a:pt x="293673" y="1892592"/>
                  <a:pt x="294984" y="1924883"/>
                </a:cubicBezTo>
                <a:cubicBezTo>
                  <a:pt x="283158" y="1831640"/>
                  <a:pt x="299612" y="1671036"/>
                  <a:pt x="245106" y="1595790"/>
                </a:cubicBezTo>
                <a:cubicBezTo>
                  <a:pt x="253495" y="1601958"/>
                  <a:pt x="260020" y="1610320"/>
                  <a:pt x="263960" y="1619958"/>
                </a:cubicBezTo>
                <a:cubicBezTo>
                  <a:pt x="278015" y="1586878"/>
                  <a:pt x="279044" y="1547455"/>
                  <a:pt x="269274" y="1528601"/>
                </a:cubicBezTo>
                <a:cubicBezTo>
                  <a:pt x="282301" y="1507861"/>
                  <a:pt x="296356" y="1558082"/>
                  <a:pt x="306983" y="1568366"/>
                </a:cubicBezTo>
                <a:cubicBezTo>
                  <a:pt x="315895" y="1562710"/>
                  <a:pt x="315553" y="1548998"/>
                  <a:pt x="333378" y="1551226"/>
                </a:cubicBezTo>
                <a:lnTo>
                  <a:pt x="330921" y="1531507"/>
                </a:lnTo>
                <a:lnTo>
                  <a:pt x="321047" y="1530419"/>
                </a:lnTo>
                <a:cubicBezTo>
                  <a:pt x="310273" y="1526284"/>
                  <a:pt x="301285" y="1519128"/>
                  <a:pt x="296186" y="1508373"/>
                </a:cubicBezTo>
                <a:lnTo>
                  <a:pt x="330667" y="1501399"/>
                </a:lnTo>
                <a:lnTo>
                  <a:pt x="331600" y="1492606"/>
                </a:lnTo>
                <a:cubicBezTo>
                  <a:pt x="332789" y="1485257"/>
                  <a:pt x="333920" y="1477973"/>
                  <a:pt x="333788" y="1469033"/>
                </a:cubicBezTo>
                <a:lnTo>
                  <a:pt x="329418" y="1441817"/>
                </a:lnTo>
                <a:lnTo>
                  <a:pt x="311441" y="1442725"/>
                </a:lnTo>
                <a:cubicBezTo>
                  <a:pt x="294300" y="1415815"/>
                  <a:pt x="340750" y="1431584"/>
                  <a:pt x="362861" y="1430727"/>
                </a:cubicBezTo>
                <a:cubicBezTo>
                  <a:pt x="359605" y="1406045"/>
                  <a:pt x="320353" y="1429870"/>
                  <a:pt x="323439" y="1396447"/>
                </a:cubicBezTo>
                <a:lnTo>
                  <a:pt x="375717" y="1393534"/>
                </a:lnTo>
                <a:cubicBezTo>
                  <a:pt x="373317" y="1370566"/>
                  <a:pt x="349492" y="1376394"/>
                  <a:pt x="329781" y="1378107"/>
                </a:cubicBezTo>
                <a:cubicBezTo>
                  <a:pt x="339036" y="1375879"/>
                  <a:pt x="349835" y="1337314"/>
                  <a:pt x="336123" y="1359595"/>
                </a:cubicBezTo>
                <a:cubicBezTo>
                  <a:pt x="344093" y="1344126"/>
                  <a:pt x="353091" y="1334891"/>
                  <a:pt x="363609" y="1329508"/>
                </a:cubicBezTo>
                <a:lnTo>
                  <a:pt x="366860" y="1328888"/>
                </a:lnTo>
                <a:lnTo>
                  <a:pt x="369799" y="1317079"/>
                </a:lnTo>
                <a:cubicBezTo>
                  <a:pt x="370873" y="1309098"/>
                  <a:pt x="370530" y="1300806"/>
                  <a:pt x="366973" y="1292407"/>
                </a:cubicBezTo>
                <a:cubicBezTo>
                  <a:pt x="394612" y="1288294"/>
                  <a:pt x="379154" y="1299992"/>
                  <a:pt x="375482" y="1316150"/>
                </a:cubicBezTo>
                <a:lnTo>
                  <a:pt x="376921" y="1326970"/>
                </a:lnTo>
                <a:lnTo>
                  <a:pt x="383161" y="1325780"/>
                </a:lnTo>
                <a:lnTo>
                  <a:pt x="390935" y="1314827"/>
                </a:lnTo>
                <a:cubicBezTo>
                  <a:pt x="396565" y="1299695"/>
                  <a:pt x="398284" y="1281081"/>
                  <a:pt x="410384" y="1271306"/>
                </a:cubicBezTo>
                <a:lnTo>
                  <a:pt x="419436" y="1269185"/>
                </a:lnTo>
                <a:lnTo>
                  <a:pt x="408304" y="1265260"/>
                </a:lnTo>
                <a:lnTo>
                  <a:pt x="394201" y="1260073"/>
                </a:lnTo>
                <a:lnTo>
                  <a:pt x="375372" y="1275782"/>
                </a:lnTo>
                <a:lnTo>
                  <a:pt x="376336" y="1271473"/>
                </a:lnTo>
                <a:lnTo>
                  <a:pt x="368965" y="1277035"/>
                </a:lnTo>
                <a:cubicBezTo>
                  <a:pt x="356359" y="1276561"/>
                  <a:pt x="338137" y="1256153"/>
                  <a:pt x="320011" y="1263609"/>
                </a:cubicBezTo>
                <a:cubicBezTo>
                  <a:pt x="329009" y="1244327"/>
                  <a:pt x="349674" y="1255221"/>
                  <a:pt x="365663" y="1263248"/>
                </a:cubicBezTo>
                <a:lnTo>
                  <a:pt x="377094" y="1268082"/>
                </a:lnTo>
                <a:lnTo>
                  <a:pt x="380048" y="1254868"/>
                </a:lnTo>
                <a:lnTo>
                  <a:pt x="375880" y="1253335"/>
                </a:lnTo>
                <a:cubicBezTo>
                  <a:pt x="366696" y="1248238"/>
                  <a:pt x="359947" y="1241500"/>
                  <a:pt x="358062" y="1231559"/>
                </a:cubicBezTo>
                <a:cubicBezTo>
                  <a:pt x="331837" y="1231559"/>
                  <a:pt x="314526" y="1240129"/>
                  <a:pt x="308184" y="1261382"/>
                </a:cubicBezTo>
                <a:cubicBezTo>
                  <a:pt x="297043" y="1254184"/>
                  <a:pt x="284188" y="1249213"/>
                  <a:pt x="284188" y="1227102"/>
                </a:cubicBezTo>
                <a:cubicBezTo>
                  <a:pt x="321982" y="1202291"/>
                  <a:pt x="356402" y="1214697"/>
                  <a:pt x="386001" y="1203866"/>
                </a:cubicBezTo>
                <a:lnTo>
                  <a:pt x="392541" y="1198993"/>
                </a:lnTo>
                <a:lnTo>
                  <a:pt x="398216" y="1173615"/>
                </a:lnTo>
                <a:lnTo>
                  <a:pt x="383130" y="1164561"/>
                </a:lnTo>
                <a:cubicBezTo>
                  <a:pt x="372331" y="1162740"/>
                  <a:pt x="360633" y="1164796"/>
                  <a:pt x="346921" y="1169338"/>
                </a:cubicBezTo>
                <a:cubicBezTo>
                  <a:pt x="351892" y="1131801"/>
                  <a:pt x="368003" y="1154941"/>
                  <a:pt x="388400" y="1130601"/>
                </a:cubicBezTo>
                <a:cubicBezTo>
                  <a:pt x="364918" y="1115346"/>
                  <a:pt x="328752" y="1141915"/>
                  <a:pt x="357034" y="1096320"/>
                </a:cubicBezTo>
                <a:lnTo>
                  <a:pt x="344833" y="1095596"/>
                </a:lnTo>
                <a:lnTo>
                  <a:pt x="341434" y="1110892"/>
                </a:lnTo>
                <a:cubicBezTo>
                  <a:pt x="324294" y="1107293"/>
                  <a:pt x="319495" y="1160599"/>
                  <a:pt x="314867" y="1120319"/>
                </a:cubicBezTo>
                <a:lnTo>
                  <a:pt x="322914" y="1091174"/>
                </a:lnTo>
                <a:lnTo>
                  <a:pt x="320182" y="1089464"/>
                </a:lnTo>
                <a:lnTo>
                  <a:pt x="324215" y="1086459"/>
                </a:lnTo>
                <a:lnTo>
                  <a:pt x="336456" y="1042122"/>
                </a:lnTo>
                <a:cubicBezTo>
                  <a:pt x="344474" y="988248"/>
                  <a:pt x="343290" y="931567"/>
                  <a:pt x="354180" y="876150"/>
                </a:cubicBezTo>
                <a:lnTo>
                  <a:pt x="362220" y="845327"/>
                </a:lnTo>
                <a:lnTo>
                  <a:pt x="359776" y="845387"/>
                </a:lnTo>
                <a:lnTo>
                  <a:pt x="363326" y="841089"/>
                </a:lnTo>
                <a:lnTo>
                  <a:pt x="364943" y="834889"/>
                </a:lnTo>
                <a:lnTo>
                  <a:pt x="381413" y="796389"/>
                </a:lnTo>
                <a:lnTo>
                  <a:pt x="371999" y="793792"/>
                </a:lnTo>
                <a:cubicBezTo>
                  <a:pt x="359412" y="789713"/>
                  <a:pt x="347778" y="785396"/>
                  <a:pt x="338179" y="781454"/>
                </a:cubicBezTo>
                <a:cubicBezTo>
                  <a:pt x="346578" y="765685"/>
                  <a:pt x="368518" y="765342"/>
                  <a:pt x="378630" y="751630"/>
                </a:cubicBezTo>
                <a:cubicBezTo>
                  <a:pt x="364404" y="730890"/>
                  <a:pt x="323610" y="750430"/>
                  <a:pt x="315897" y="764656"/>
                </a:cubicBezTo>
                <a:cubicBezTo>
                  <a:pt x="298757" y="745288"/>
                  <a:pt x="352749" y="734318"/>
                  <a:pt x="362176" y="716492"/>
                </a:cubicBezTo>
                <a:cubicBezTo>
                  <a:pt x="375545" y="716492"/>
                  <a:pt x="369032" y="745973"/>
                  <a:pt x="384972" y="742031"/>
                </a:cubicBezTo>
                <a:lnTo>
                  <a:pt x="387546" y="739340"/>
                </a:lnTo>
                <a:lnTo>
                  <a:pt x="393305" y="716754"/>
                </a:lnTo>
                <a:cubicBezTo>
                  <a:pt x="395287" y="707710"/>
                  <a:pt x="396626" y="697726"/>
                  <a:pt x="395769" y="686328"/>
                </a:cubicBezTo>
                <a:cubicBezTo>
                  <a:pt x="400568" y="694898"/>
                  <a:pt x="403439" y="703232"/>
                  <a:pt x="404995" y="711451"/>
                </a:cubicBezTo>
                <a:lnTo>
                  <a:pt x="405568" y="721916"/>
                </a:lnTo>
                <a:lnTo>
                  <a:pt x="429001" y="712271"/>
                </a:lnTo>
                <a:cubicBezTo>
                  <a:pt x="447320" y="706636"/>
                  <a:pt x="466817" y="702351"/>
                  <a:pt x="480101" y="690610"/>
                </a:cubicBezTo>
                <a:cubicBezTo>
                  <a:pt x="471873" y="676212"/>
                  <a:pt x="449591" y="683069"/>
                  <a:pt x="436564" y="675870"/>
                </a:cubicBezTo>
                <a:cubicBezTo>
                  <a:pt x="429194" y="684268"/>
                  <a:pt x="442735" y="700723"/>
                  <a:pt x="409826" y="695752"/>
                </a:cubicBezTo>
                <a:cubicBezTo>
                  <a:pt x="421824" y="661472"/>
                  <a:pt x="431594" y="626163"/>
                  <a:pt x="475301" y="627191"/>
                </a:cubicBezTo>
                <a:cubicBezTo>
                  <a:pt x="454733" y="616222"/>
                  <a:pt x="378116" y="612451"/>
                  <a:pt x="371431" y="644332"/>
                </a:cubicBezTo>
                <a:cubicBezTo>
                  <a:pt x="358576" y="629420"/>
                  <a:pt x="392514" y="596682"/>
                  <a:pt x="394057" y="570628"/>
                </a:cubicBezTo>
                <a:cubicBezTo>
                  <a:pt x="375202" y="556231"/>
                  <a:pt x="369889" y="560858"/>
                  <a:pt x="384801" y="534977"/>
                </a:cubicBezTo>
                <a:cubicBezTo>
                  <a:pt x="363204" y="529663"/>
                  <a:pt x="373145" y="560516"/>
                  <a:pt x="351549" y="555202"/>
                </a:cubicBezTo>
                <a:cubicBezTo>
                  <a:pt x="362462" y="524559"/>
                  <a:pt x="385895" y="500004"/>
                  <a:pt x="415996" y="487670"/>
                </a:cubicBezTo>
                <a:cubicBezTo>
                  <a:pt x="413425" y="474814"/>
                  <a:pt x="395256" y="485956"/>
                  <a:pt x="394057" y="470529"/>
                </a:cubicBezTo>
                <a:cubicBezTo>
                  <a:pt x="388058" y="468301"/>
                  <a:pt x="487300" y="473786"/>
                  <a:pt x="487642" y="427507"/>
                </a:cubicBezTo>
                <a:cubicBezTo>
                  <a:pt x="501440" y="429350"/>
                  <a:pt x="517359" y="430625"/>
                  <a:pt x="534336" y="430718"/>
                </a:cubicBezTo>
                <a:lnTo>
                  <a:pt x="557497" y="429026"/>
                </a:lnTo>
                <a:lnTo>
                  <a:pt x="565629" y="414312"/>
                </a:lnTo>
                <a:lnTo>
                  <a:pt x="570291" y="428091"/>
                </a:lnTo>
                <a:lnTo>
                  <a:pt x="587377" y="426843"/>
                </a:lnTo>
                <a:cubicBezTo>
                  <a:pt x="623436" y="421080"/>
                  <a:pt x="659474" y="408139"/>
                  <a:pt x="686984" y="383114"/>
                </a:cubicBezTo>
                <a:cubicBezTo>
                  <a:pt x="635563" y="351919"/>
                  <a:pt x="567002" y="393227"/>
                  <a:pt x="526722" y="397169"/>
                </a:cubicBezTo>
                <a:cubicBezTo>
                  <a:pt x="540777" y="360832"/>
                  <a:pt x="608653" y="383800"/>
                  <a:pt x="619965" y="344034"/>
                </a:cubicBezTo>
                <a:cubicBezTo>
                  <a:pt x="581571" y="310611"/>
                  <a:pt x="514895" y="405568"/>
                  <a:pt x="514724" y="334950"/>
                </a:cubicBezTo>
                <a:cubicBezTo>
                  <a:pt x="504954" y="334950"/>
                  <a:pt x="495013" y="334950"/>
                  <a:pt x="494841" y="345577"/>
                </a:cubicBezTo>
                <a:cubicBezTo>
                  <a:pt x="483872" y="311296"/>
                  <a:pt x="552947" y="295356"/>
                  <a:pt x="571287" y="266732"/>
                </a:cubicBezTo>
                <a:cubicBezTo>
                  <a:pt x="567368" y="275310"/>
                  <a:pt x="565772" y="284768"/>
                  <a:pt x="566659" y="294156"/>
                </a:cubicBezTo>
                <a:cubicBezTo>
                  <a:pt x="604453" y="305469"/>
                  <a:pt x="625857" y="280530"/>
                  <a:pt x="642874" y="271692"/>
                </a:cubicBezTo>
                <a:lnTo>
                  <a:pt x="658152" y="270229"/>
                </a:lnTo>
                <a:lnTo>
                  <a:pt x="653477" y="279102"/>
                </a:lnTo>
                <a:cubicBezTo>
                  <a:pt x="645097" y="284204"/>
                  <a:pt x="628835" y="281087"/>
                  <a:pt x="632820" y="299470"/>
                </a:cubicBezTo>
                <a:cubicBezTo>
                  <a:pt x="690926" y="301355"/>
                  <a:pt x="714579" y="226452"/>
                  <a:pt x="753831" y="233822"/>
                </a:cubicBezTo>
                <a:cubicBezTo>
                  <a:pt x="693840" y="179316"/>
                  <a:pt x="614823" y="268103"/>
                  <a:pt x="573344" y="259533"/>
                </a:cubicBezTo>
                <a:cubicBezTo>
                  <a:pt x="618454" y="221726"/>
                  <a:pt x="673613" y="197899"/>
                  <a:pt x="732063" y="190972"/>
                </a:cubicBezTo>
                <a:close/>
                <a:moveTo>
                  <a:pt x="4607057" y="184246"/>
                </a:moveTo>
                <a:lnTo>
                  <a:pt x="4607133" y="184287"/>
                </a:lnTo>
                <a:lnTo>
                  <a:pt x="4607133" y="184630"/>
                </a:lnTo>
                <a:close/>
                <a:moveTo>
                  <a:pt x="1577541" y="160205"/>
                </a:moveTo>
                <a:lnTo>
                  <a:pt x="1494642" y="183813"/>
                </a:lnTo>
                <a:cubicBezTo>
                  <a:pt x="1399794" y="199392"/>
                  <a:pt x="1283037" y="193543"/>
                  <a:pt x="1212848" y="206398"/>
                </a:cubicBezTo>
                <a:cubicBezTo>
                  <a:pt x="1301934" y="181973"/>
                  <a:pt x="1405772" y="178181"/>
                  <a:pt x="1495581" y="170219"/>
                </a:cubicBezTo>
                <a:close/>
                <a:moveTo>
                  <a:pt x="1579649" y="159605"/>
                </a:moveTo>
                <a:lnTo>
                  <a:pt x="1579649" y="159948"/>
                </a:lnTo>
                <a:lnTo>
                  <a:pt x="1577541" y="160205"/>
                </a:lnTo>
                <a:close/>
                <a:moveTo>
                  <a:pt x="4509948" y="150353"/>
                </a:moveTo>
                <a:cubicBezTo>
                  <a:pt x="4519975" y="148381"/>
                  <a:pt x="4528674" y="150695"/>
                  <a:pt x="4536081" y="155963"/>
                </a:cubicBezTo>
                <a:lnTo>
                  <a:pt x="4546735" y="169483"/>
                </a:lnTo>
                <a:lnTo>
                  <a:pt x="4567046" y="165197"/>
                </a:lnTo>
                <a:cubicBezTo>
                  <a:pt x="4582553" y="163863"/>
                  <a:pt x="4598988" y="165530"/>
                  <a:pt x="4605006" y="173895"/>
                </a:cubicBezTo>
                <a:lnTo>
                  <a:pt x="4607057" y="184246"/>
                </a:lnTo>
                <a:lnTo>
                  <a:pt x="4593646" y="176978"/>
                </a:lnTo>
                <a:cubicBezTo>
                  <a:pt x="4588268" y="175765"/>
                  <a:pt x="4582151" y="175578"/>
                  <a:pt x="4575724" y="175824"/>
                </a:cubicBezTo>
                <a:lnTo>
                  <a:pt x="4552644" y="176982"/>
                </a:lnTo>
                <a:lnTo>
                  <a:pt x="4554470" y="179298"/>
                </a:lnTo>
                <a:cubicBezTo>
                  <a:pt x="4564197" y="198988"/>
                  <a:pt x="4568910" y="225170"/>
                  <a:pt x="4568910" y="247195"/>
                </a:cubicBezTo>
                <a:lnTo>
                  <a:pt x="4568739" y="247195"/>
                </a:lnTo>
                <a:cubicBezTo>
                  <a:pt x="4555627" y="234425"/>
                  <a:pt x="4550527" y="213557"/>
                  <a:pt x="4543907" y="194210"/>
                </a:cubicBezTo>
                <a:lnTo>
                  <a:pt x="4535264" y="175409"/>
                </a:lnTo>
                <a:lnTo>
                  <a:pt x="4534654" y="174504"/>
                </a:lnTo>
                <a:lnTo>
                  <a:pt x="4534805" y="174410"/>
                </a:lnTo>
                <a:lnTo>
                  <a:pt x="4531644" y="167533"/>
                </a:lnTo>
                <a:cubicBezTo>
                  <a:pt x="4526381" y="159823"/>
                  <a:pt x="4519546" y="153695"/>
                  <a:pt x="4509948" y="150353"/>
                </a:cubicBezTo>
                <a:close/>
                <a:moveTo>
                  <a:pt x="1260497" y="140687"/>
                </a:moveTo>
                <a:cubicBezTo>
                  <a:pt x="1283080" y="141565"/>
                  <a:pt x="1305062" y="144950"/>
                  <a:pt x="1332829" y="141436"/>
                </a:cubicBezTo>
                <a:cubicBezTo>
                  <a:pt x="1295121" y="169375"/>
                  <a:pt x="1227417" y="151892"/>
                  <a:pt x="1184566" y="154977"/>
                </a:cubicBezTo>
                <a:cubicBezTo>
                  <a:pt x="1214733" y="141436"/>
                  <a:pt x="1237915" y="139808"/>
                  <a:pt x="1260497" y="140687"/>
                </a:cubicBezTo>
                <a:close/>
                <a:moveTo>
                  <a:pt x="1131072" y="139832"/>
                </a:moveTo>
                <a:cubicBezTo>
                  <a:pt x="1143418" y="141619"/>
                  <a:pt x="1154313" y="146707"/>
                  <a:pt x="1161598" y="157377"/>
                </a:cubicBezTo>
                <a:cubicBezTo>
                  <a:pt x="1142744" y="130809"/>
                  <a:pt x="1056185" y="177945"/>
                  <a:pt x="1039045" y="151378"/>
                </a:cubicBezTo>
                <a:cubicBezTo>
                  <a:pt x="1043930" y="158834"/>
                  <a:pt x="1094033" y="134473"/>
                  <a:pt x="1131072" y="139832"/>
                </a:cubicBezTo>
                <a:close/>
                <a:moveTo>
                  <a:pt x="1461553" y="131324"/>
                </a:moveTo>
                <a:cubicBezTo>
                  <a:pt x="1445441" y="152920"/>
                  <a:pt x="1379451" y="159605"/>
                  <a:pt x="1341571" y="150178"/>
                </a:cubicBezTo>
                <a:lnTo>
                  <a:pt x="1341571" y="149835"/>
                </a:lnTo>
                <a:cubicBezTo>
                  <a:pt x="1366596" y="137837"/>
                  <a:pt x="1410132" y="136809"/>
                  <a:pt x="1461553" y="131324"/>
                </a:cubicBezTo>
                <a:close/>
                <a:moveTo>
                  <a:pt x="4871008" y="123335"/>
                </a:moveTo>
                <a:cubicBezTo>
                  <a:pt x="4881099" y="125014"/>
                  <a:pt x="4885791" y="135395"/>
                  <a:pt x="4867151" y="133723"/>
                </a:cubicBezTo>
                <a:cubicBezTo>
                  <a:pt x="4846926" y="140579"/>
                  <a:pt x="4811959" y="157891"/>
                  <a:pt x="4798590" y="147093"/>
                </a:cubicBezTo>
                <a:lnTo>
                  <a:pt x="4772222" y="157810"/>
                </a:lnTo>
                <a:lnTo>
                  <a:pt x="4772023" y="157548"/>
                </a:lnTo>
                <a:lnTo>
                  <a:pt x="4772023" y="157891"/>
                </a:lnTo>
                <a:lnTo>
                  <a:pt x="4772222" y="157810"/>
                </a:lnTo>
                <a:lnTo>
                  <a:pt x="4777165" y="164297"/>
                </a:lnTo>
                <a:cubicBezTo>
                  <a:pt x="4780079" y="165047"/>
                  <a:pt x="4783678" y="164919"/>
                  <a:pt x="4786420" y="165776"/>
                </a:cubicBezTo>
                <a:cubicBezTo>
                  <a:pt x="4784535" y="186173"/>
                  <a:pt x="4752140" y="171260"/>
                  <a:pt x="4738428" y="177431"/>
                </a:cubicBezTo>
                <a:cubicBezTo>
                  <a:pt x="4746655" y="164747"/>
                  <a:pt x="4758482" y="158234"/>
                  <a:pt x="4737056" y="150349"/>
                </a:cubicBezTo>
                <a:cubicBezTo>
                  <a:pt x="4764138" y="146921"/>
                  <a:pt x="4811788" y="128753"/>
                  <a:pt x="4859781" y="125325"/>
                </a:cubicBezTo>
                <a:cubicBezTo>
                  <a:pt x="4863680" y="123182"/>
                  <a:pt x="4867644" y="122775"/>
                  <a:pt x="4871008" y="123335"/>
                </a:cubicBezTo>
                <a:close/>
                <a:moveTo>
                  <a:pt x="1682833" y="118126"/>
                </a:moveTo>
                <a:cubicBezTo>
                  <a:pt x="1671708" y="128422"/>
                  <a:pt x="1657835" y="135269"/>
                  <a:pt x="1642896" y="137837"/>
                </a:cubicBezTo>
                <a:cubicBezTo>
                  <a:pt x="1625913" y="140677"/>
                  <a:pt x="1608677" y="141710"/>
                  <a:pt x="1591476" y="140922"/>
                </a:cubicBezTo>
                <a:cubicBezTo>
                  <a:pt x="1574335" y="140922"/>
                  <a:pt x="1555481" y="139380"/>
                  <a:pt x="1537656" y="139722"/>
                </a:cubicBezTo>
                <a:cubicBezTo>
                  <a:pt x="1520190" y="139909"/>
                  <a:pt x="1502853" y="142742"/>
                  <a:pt x="1486235" y="148121"/>
                </a:cubicBezTo>
                <a:cubicBezTo>
                  <a:pt x="1512675" y="134282"/>
                  <a:pt x="1542093" y="127103"/>
                  <a:pt x="1571936" y="127210"/>
                </a:cubicBezTo>
                <a:cubicBezTo>
                  <a:pt x="1609041" y="126230"/>
                  <a:pt x="1646064" y="123198"/>
                  <a:pt x="1682833" y="118126"/>
                </a:cubicBezTo>
                <a:close/>
                <a:moveTo>
                  <a:pt x="4731572" y="58138"/>
                </a:moveTo>
                <a:cubicBezTo>
                  <a:pt x="4750426" y="70993"/>
                  <a:pt x="4768766" y="84191"/>
                  <a:pt x="4770309" y="114530"/>
                </a:cubicBezTo>
                <a:cubicBezTo>
                  <a:pt x="4754368" y="98589"/>
                  <a:pt x="4736028" y="85391"/>
                  <a:pt x="4731572" y="58138"/>
                </a:cubicBezTo>
                <a:close/>
                <a:moveTo>
                  <a:pt x="1093142" y="1291"/>
                </a:moveTo>
                <a:cubicBezTo>
                  <a:pt x="1103858" y="-602"/>
                  <a:pt x="1114938" y="-430"/>
                  <a:pt x="1125775" y="1915"/>
                </a:cubicBezTo>
                <a:cubicBezTo>
                  <a:pt x="1147034" y="4758"/>
                  <a:pt x="1167800" y="10525"/>
                  <a:pt x="1187480" y="19055"/>
                </a:cubicBezTo>
                <a:cubicBezTo>
                  <a:pt x="1175824" y="34310"/>
                  <a:pt x="1155427" y="32767"/>
                  <a:pt x="1132631" y="27625"/>
                </a:cubicBezTo>
                <a:cubicBezTo>
                  <a:pt x="1109888" y="20359"/>
                  <a:pt x="1086451" y="15476"/>
                  <a:pt x="1062699" y="13056"/>
                </a:cubicBezTo>
                <a:cubicBezTo>
                  <a:pt x="1072077" y="7141"/>
                  <a:pt x="1082427" y="3184"/>
                  <a:pt x="1093142" y="1291"/>
                </a:cubicBezTo>
                <a:close/>
              </a:path>
            </a:pathLst>
          </a:custGeom>
          <a:blipFill dpi="0" rotWithShape="1">
            <a:blip r:embed="rId3"/>
            <a:srcRect/>
            <a:stretch>
              <a:fillRect t="-12000" b="-12000"/>
            </a:stretch>
          </a:blipFill>
          <a:ln>
            <a:noFill/>
          </a:ln>
        </p:spPr>
        <p:style>
          <a:lnRef idx="2">
            <a:srgbClr val="4A7784">
              <a:shade val="50000"/>
            </a:srgbClr>
          </a:lnRef>
          <a:fillRef idx="1">
            <a:srgbClr val="4A7784"/>
          </a:fillRef>
          <a:effectRef idx="0">
            <a:srgbClr val="4A7784"/>
          </a:effectRef>
          <a:fontRef idx="minor">
            <a:srgbClr val="FFFFFF"/>
          </a:fontRef>
        </p:style>
        <p:txBody>
          <a:bodyPr rtlCol="0" anchor="ctr"/>
          <a:lstStyle/>
          <a:p>
            <a:pPr algn="ctr"/>
            <a:endParaRPr lang="zh-CN" altLang="en-US"/>
          </a:p>
        </p:txBody>
      </p:sp>
      <p:sp>
        <p:nvSpPr>
          <p:cNvPr id="4" name="文本框 3"/>
          <p:cNvSpPr txBox="1"/>
          <p:nvPr/>
        </p:nvSpPr>
        <p:spPr>
          <a:xfrm>
            <a:off x="6795135" y="1546860"/>
            <a:ext cx="4959985" cy="829945"/>
          </a:xfrm>
          <a:prstGeom prst="rect">
            <a:avLst/>
          </a:prstGeom>
          <a:noFill/>
        </p:spPr>
        <p:txBody>
          <a:bodyPr wrap="square" rtlCol="0">
            <a:spAutoFit/>
          </a:bodyPr>
          <a:p>
            <a:r>
              <a:rPr lang="zh-CN" altLang="en-US" sz="4800">
                <a:ln w="22225">
                  <a:solidFill>
                    <a:schemeClr val="accent2"/>
                  </a:solidFill>
                  <a:prstDash val="solid"/>
                </a:ln>
                <a:solidFill>
                  <a:schemeClr val="accent2">
                    <a:lumMod val="40000"/>
                    <a:lumOff val="60000"/>
                  </a:schemeClr>
                </a:solidFill>
                <a:effectLst/>
              </a:rPr>
              <a:t>乡村振兴实例</a:t>
            </a:r>
            <a:endParaRPr lang="zh-CN" altLang="en-US" sz="4800">
              <a:ln w="22225">
                <a:solidFill>
                  <a:schemeClr val="accent2"/>
                </a:solidFill>
                <a:prstDash val="solid"/>
              </a:ln>
              <a:solidFill>
                <a:schemeClr val="accent2">
                  <a:lumMod val="40000"/>
                  <a:lumOff val="60000"/>
                </a:schemeClr>
              </a:solidFill>
              <a:effectLst/>
            </a:endParaRPr>
          </a:p>
        </p:txBody>
      </p:sp>
      <p:sp>
        <p:nvSpPr>
          <p:cNvPr id="6" name="文本框 5"/>
          <p:cNvSpPr txBox="1"/>
          <p:nvPr/>
        </p:nvSpPr>
        <p:spPr>
          <a:xfrm>
            <a:off x="6912610" y="3236595"/>
            <a:ext cx="4290695" cy="2584450"/>
          </a:xfrm>
          <a:prstGeom prst="rect">
            <a:avLst/>
          </a:prstGeom>
          <a:noFill/>
        </p:spPr>
        <p:txBody>
          <a:bodyPr wrap="square" rtlCol="0">
            <a:spAutoFit/>
          </a:bodyPr>
          <a:p>
            <a:pPr indent="457200" fontAlgn="auto">
              <a:lnSpc>
                <a:spcPct val="150000"/>
              </a:lnSpc>
            </a:pPr>
            <a:r>
              <a:rPr lang="zh-CN" altLang="en-US">
                <a:latin typeface="华文楷体" panose="02010600040101010101" charset="-122"/>
                <a:ea typeface="华文楷体" panose="02010600040101010101" charset="-122"/>
                <a:cs typeface="华文楷体" panose="02010600040101010101" charset="-122"/>
              </a:rPr>
              <a:t>近年来，五经富镇以新农村建设统揽全局工作，大打脱贫攻坚战，全镇脱贫率达100％，深入推进乡村振兴战略，持续开展人居环境整治，美丽乡村建设有序推进，推进“链长制”壮大集体经济建设，各项工作取得了明显成效。</a:t>
            </a:r>
            <a:endParaRPr lang="zh-CN" altLang="en-US">
              <a:latin typeface="华文楷体" panose="02010600040101010101" charset="-122"/>
              <a:ea typeface="华文楷体" panose="02010600040101010101" charset="-122"/>
              <a:cs typeface="华文楷体" panose="02010600040101010101" charset="-122"/>
            </a:endParaRPr>
          </a:p>
        </p:txBody>
      </p:sp>
    </p:spTree>
    <p:custDataLst>
      <p:tags r:id="rId4"/>
    </p:custDataLst>
  </p:cSld>
  <p:clrMapOvr>
    <a:masterClrMapping/>
  </p:clrMapOvr>
  <p:transition/>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2"/>
  <p:tag name="KSO_WM_UNIT_ID" val="_1*y*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Lst>
</file>

<file path=ppt/tags/tag13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3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3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3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3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3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Lst>
</file>

<file path=ppt/tags/tag13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3*i*2"/>
  <p:tag name="KSO_WM_UNIT_LAYERLEVEL" val="1"/>
  <p:tag name="KSO_WM_TAG_VERSION" val="1.0"/>
  <p:tag name="KSO_WM_BEAUTIFY_FLAG" val="#wm#"/>
</p:tagLst>
</file>

<file path=ppt/tags/tag13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3*i*3"/>
  <p:tag name="KSO_WM_UNIT_LAYERLEVEL" val="1"/>
  <p:tag name="KSO_WM_TAG_VERSION" val="1.0"/>
  <p:tag name="KSO_WM_BEAUTIFY_FLAG" val="#wm#"/>
</p:tagLst>
</file>

<file path=ppt/tags/tag13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4*i*1"/>
  <p:tag name="KSO_WM_UNIT_LAYERLEVEL" val="1"/>
  <p:tag name="KSO_WM_TAG_VERSION" val="1.0"/>
  <p:tag name="KSO_WM_BEAUTIFY_FLAG" val="#wm#"/>
</p:tagLst>
</file>

<file path=ppt/tags/tag14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4*i*2"/>
  <p:tag name="KSO_WM_UNIT_LAYERLEVEL" val="1"/>
  <p:tag name="KSO_WM_TAG_VERSION" val="1.0"/>
  <p:tag name="KSO_WM_BEAUTIFY_FLAG" val="#wm#"/>
</p:tagLst>
</file>

<file path=ppt/tags/tag14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4*i*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4*i*4"/>
  <p:tag name="KSO_WM_UNIT_LAYERLEVEL" val="1"/>
  <p:tag name="KSO_WM_TAG_VERSION" val="1.0"/>
  <p:tag name="KSO_WM_BEAUTIFY_FLAG" val="#wm#"/>
</p:tagLst>
</file>

<file path=ppt/tags/tag14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4*i*5"/>
  <p:tag name="KSO_WM_UNIT_LAYERLEVEL" val="1"/>
  <p:tag name="KSO_WM_TAG_VERSION" val="1.0"/>
  <p:tag name="KSO_WM_BEAUTIFY_FLAG" val="#wm#"/>
</p:tagLst>
</file>

<file path=ppt/tags/tag1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5*i*1"/>
  <p:tag name="KSO_WM_UNIT_LAYERLEVEL" val="1"/>
  <p:tag name="KSO_WM_TAG_VERSION" val="1.0"/>
  <p:tag name="KSO_WM_BEAUTIFY_FLAG" val="#wm#"/>
</p:tagLst>
</file>

<file path=ppt/tags/tag15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5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5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6*i*1"/>
  <p:tag name="KSO_WM_UNIT_LAYERLEVEL" val="1"/>
  <p:tag name="KSO_WM_TAG_VERSION" val="1.0"/>
  <p:tag name="KSO_WM_BEAUTIFY_FLAG" val="#wm#"/>
</p:tagLst>
</file>

<file path=ppt/tags/tag16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6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6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6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6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7*i*1"/>
  <p:tag name="KSO_WM_UNIT_LAYERLEVEL" val="1"/>
  <p:tag name="KSO_WM_TAG_VERSION" val="1.0"/>
  <p:tag name="KSO_WM_BEAUTIFY_FLAG" val="#wm#"/>
</p:tagLst>
</file>

<file path=ppt/tags/tag17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7*i*2"/>
  <p:tag name="KSO_WM_UNIT_LAYERLEVEL" val="1"/>
  <p:tag name="KSO_WM_TAG_VERSION" val="1.0"/>
  <p:tag name="KSO_WM_BEAUTIFY_FLAG" val="#wm#"/>
</p:tagLst>
</file>

<file path=ppt/tags/tag17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7*i*3"/>
  <p:tag name="KSO_WM_UNIT_LAYERLEVEL" val="1"/>
  <p:tag name="KSO_WM_TAG_VERSION" val="1.0"/>
  <p:tag name="KSO_WM_BEAUTIFY_FLAG" val="#wm#"/>
</p:tagLst>
</file>

<file path=ppt/tags/tag17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17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7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7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18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8*i*1"/>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8**"/>
  <p:tag name="KSO_WM_UNIT_LAYERLEVEL" val="1"/>
  <p:tag name="KSO_WM_TAG_VERSION" val="1.0"/>
  <p:tag name="KSO_WM_BEAUTIFY_FLAG" val="#wm#"/>
</p:tagLst>
</file>

<file path=ppt/tags/tag18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8*i*2"/>
  <p:tag name="KSO_WM_UNIT_LAYERLEVEL" val="1"/>
  <p:tag name="KSO_WM_TAG_VERSION" val="1.0"/>
  <p:tag name="KSO_WM_BEAUTIFY_FLAG" val="#wm#"/>
</p:tagLst>
</file>

<file path=ppt/tags/tag18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8*i*3"/>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8**"/>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8*i*5"/>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97"/>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97"/>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SHOW_EDIT_AREA_INDICATION" val="0"/>
  <p:tag name="KSO_WM_TEMPLATE_THUMBS_INDEX" val="1、4、6、7、8、12、15、16、17、19、20、21、22、23、24"/>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2597"/>
</p:tagLst>
</file>

<file path=ppt/tags/tag203.xml><?xml version="1.0" encoding="utf-8"?>
<p:tagLst xmlns:p="http://schemas.openxmlformats.org/presentationml/2006/main">
  <p:tag name="KSO_WM_UNIT_NOCLEAR" val="0"/>
  <p:tag name="KSO_WM_UNIT_VALUE" val="1"/>
  <p:tag name="KSO_WM_UNIT_HIGHLIGHT" val="0"/>
  <p:tag name="KSO_WM_UNIT_COMPATIBLE" val="0"/>
  <p:tag name="KSO_WM_UNIT_DIAGRAM_ISNUMVISUAL" val="0"/>
  <p:tag name="KSO_WM_UNIT_DIAGRAM_ISREFERUNIT" val="0"/>
  <p:tag name="KSO_WM_UNIT_TYPE" val="e"/>
  <p:tag name="KSO_WM_UNIT_INDEX" val="1"/>
  <p:tag name="KSO_WM_UNIT_ID" val="custom20202597_6*e*1"/>
  <p:tag name="KSO_WM_TEMPLATE_CATEGORY" val="custom"/>
  <p:tag name="KSO_WM_TEMPLATE_INDEX" val="20202597"/>
  <p:tag name="KSO_WM_UNIT_LAYERLEVEL" val="1"/>
  <p:tag name="KSO_WM_TAG_VERSION" val="1.0"/>
  <p:tag name="KSO_WM_BEAUTIFY_FLAG" val="#wm#"/>
  <p:tag name="KSO_WM_UNIT_PRESET_TEXT" val="01"/>
</p:tagLst>
</file>

<file path=ppt/tags/tag204.xml><?xml version="1.0" encoding="utf-8"?>
<p:tagLst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202597_6*a*1"/>
  <p:tag name="KSO_WM_TEMPLATE_CATEGORY" val="custom"/>
  <p:tag name="KSO_WM_TEMPLATE_INDEX" val="20202597"/>
  <p:tag name="KSO_WM_UNIT_LAYERLEVEL" val="1"/>
  <p:tag name="KSO_WM_TAG_VERSION" val="1.0"/>
  <p:tag name="KSO_WM_BEAUTIFY_FLAG" val="#wm#"/>
  <p:tag name="KSO_WM_UNIT_PRESET_TEXT" val="单击此处添加标题"/>
</p:tagLst>
</file>

<file path=ppt/tags/tag205.xml><?xml version="1.0" encoding="utf-8"?>
<p:tagLst xmlns:p="http://schemas.openxmlformats.org/presentationml/2006/main">
  <p:tag name="KSO_WM_UNIT_ISCONTENTSTITLE" val="0"/>
  <p:tag name="KSO_WM_UNIT_ISNUMDGMTITLE" val="0"/>
  <p:tag name="KSO_WM_UNIT_NOCLEAR" val="0"/>
  <p:tag name="KSO_WM_UNIT_VALUE" val="60"/>
  <p:tag name="KSO_WM_UNIT_HIGHLIGHT" val="0"/>
  <p:tag name="KSO_WM_UNIT_COMPATIBLE" val="0"/>
  <p:tag name="KSO_WM_UNIT_DIAGRAM_ISNUMVISUAL" val="0"/>
  <p:tag name="KSO_WM_UNIT_DIAGRAM_ISREFERUNIT" val="0"/>
  <p:tag name="KSO_WM_UNIT_TYPE" val="b"/>
  <p:tag name="KSO_WM_UNIT_INDEX" val="1"/>
  <p:tag name="KSO_WM_UNIT_ID" val="custom20202597_6*b*1"/>
  <p:tag name="KSO_WM_TEMPLATE_CATEGORY" val="custom"/>
  <p:tag name="KSO_WM_TEMPLATE_INDEX" val="20202597"/>
  <p:tag name="KSO_WM_UNIT_LAYERLEVEL" val="1"/>
  <p:tag name="KSO_WM_TAG_VERSION" val="1.0"/>
  <p:tag name="KSO_WM_BEAUTIFY_FLAG" val="#wm#"/>
  <p:tag name="KSO_WM_UNIT_PRESET_TEXT" val="单击此处添加正文，文字是您思想的提炼，请尽量言简意赅的阐述观点。"/>
</p:tagLst>
</file>

<file path=ppt/tags/tag206.xml><?xml version="1.0" encoding="utf-8"?>
<p:tagLst xmlns:p="http://schemas.openxmlformats.org/presentationml/2006/main">
  <p:tag name="KSO_WM_SLIDE_ID" val="custom20202597_6"/>
  <p:tag name="KSO_WM_TEMPLATE_SUBCATEGORY" val="0"/>
  <p:tag name="KSO_WM_TEMPLATE_MASTER_TYPE" val="1"/>
  <p:tag name="KSO_WM_TEMPLATE_COLOR_TYPE" val="1"/>
  <p:tag name="KSO_WM_SLIDE_TYPE" val="sectionTitle"/>
  <p:tag name="KSO_WM_SLIDE_SUBTYPE" val="pureTxt"/>
  <p:tag name="KSO_WM_SLIDE_ITEM_CNT" val="0"/>
  <p:tag name="KSO_WM_SLIDE_INDEX" val="6"/>
  <p:tag name="KSO_WM_TAG_VERSION" val="1.0"/>
  <p:tag name="KSO_WM_BEAUTIFY_FLAG" val="#wm#"/>
  <p:tag name="KSO_WM_TEMPLATE_CATEGORY" val="custom"/>
  <p:tag name="KSO_WM_TEMPLATE_INDEX" val="20202597"/>
  <p:tag name="KSO_WM_SLIDE_LAYOUT" val="a_b_e"/>
  <p:tag name="KSO_WM_SLIDE_LAYOUT_CNT" val="1_1_1"/>
  <p:tag name="KSO_WM_SPECIAL_SOURCE" val="jmoperation"/>
</p:tagLst>
</file>

<file path=ppt/tags/tag207.xml><?xml version="1.0" encoding="utf-8"?>
<p:tagLst xmlns:p="http://schemas.openxmlformats.org/presentationml/2006/main">
  <p:tag name="KSO_WM_UNIT_SUBTYPE" val="a"/>
  <p:tag name="KSO_WM_UNIT_NOCLEAR" val="0"/>
  <p:tag name="KSO_WM_UNIT_VALUE" val="141"/>
  <p:tag name="KSO_WM_UNIT_HIGHLIGHT" val="0"/>
  <p:tag name="KSO_WM_UNIT_COMPATIBLE" val="0"/>
  <p:tag name="KSO_WM_UNIT_DIAGRAM_ISNUMVISUAL" val="0"/>
  <p:tag name="KSO_WM_UNIT_DIAGRAM_ISREFERUNIT" val="0"/>
  <p:tag name="KSO_WM_UNIT_ID" val="custom20202597_8*f*1"/>
  <p:tag name="KSO_WM_TEMPLATE_CATEGORY" val="custom"/>
  <p:tag name="KSO_WM_TEMPLATE_INDEX" val="20202597"/>
  <p:tag name="KSO_WM_UNIT_LAYERLEVEL" val="1"/>
  <p:tag name="KSO_WM_TAG_VERSION" val="1.0"/>
  <p:tag name="KSO_WM_UNIT_PRESET_TEXT" val="点击此处添加正文，文字是您思想的提炼，为了演示发布的良好效果，请言简意赅的阐述您的观点。"/>
</p:tagLst>
</file>

<file path=ppt/tags/tag208.xml><?xml version="1.0" encoding="utf-8"?>
<p:tagLst xmlns:p="http://schemas.openxmlformats.org/presentationml/2006/main">
  <p:tag name="KSO_WM_SLIDE_ID" val="custom20202597_8"/>
  <p:tag name="KSO_WM_TEMPLATE_SUBCATEGORY" val="0"/>
  <p:tag name="KSO_WM_TEMPLATE_MASTER_TYPE" val="1"/>
  <p:tag name="KSO_WM_TEMPLATE_COLOR_TYPE" val="1"/>
  <p:tag name="KSO_WM_SLIDE_TYPE" val="text"/>
  <p:tag name="KSO_WM_SLIDE_SUBTYPE" val="picTxt"/>
  <p:tag name="KSO_WM_SLIDE_ITEM_CNT" val="0"/>
  <p:tag name="KSO_WM_SLIDE_INDEX" val="8"/>
  <p:tag name="KSO_WM_SLIDE_SIZE" val="864*457"/>
  <p:tag name="KSO_WM_SLIDE_POSITION" val="47*34"/>
  <p:tag name="KSO_WM_TAG_VERSION" val="1.0"/>
  <p:tag name="KSO_WM_BEAUTIFY_FLAG" val="#wm#"/>
  <p:tag name="KSO_WM_TEMPLATE_CATEGORY" val="custom"/>
  <p:tag name="KSO_WM_TEMPLATE_INDEX" val="20202597"/>
  <p:tag name="KSO_WM_SLIDE_LAYOUT" val="a_d_f"/>
  <p:tag name="KSO_WM_SLIDE_LAYOUT_CNT" val="1_1_1"/>
  <p:tag name="KSO_WM_SPECIAL_SOURCE" val="jmoperation"/>
</p:tagLst>
</file>

<file path=ppt/tags/tag209.xml><?xml version="1.0" encoding="utf-8"?>
<p:tagLst xmlns:p="http://schemas.openxmlformats.org/presentationml/2006/main">
  <p:tag name="KSO_WM_UNIT_TIMELINE_IDINGROUP" val="1"/>
  <p:tag name="KSO_WM_UNIT_TIMELINE_EMPHASIS_ID" val="3"/>
  <p:tag name="KSO_WM_UNIT_LINE_FORE_SCHEMECOLOR_INDEX" val="5"/>
  <p:tag name="KSO_WM_UNIT_LINE_FILL_TYPE" val="2"/>
  <p:tag name="KSO_WM_UNIT_USESOURCEFORMAT_APPLY" val="1"/>
  <p:tag name="KSO_WM_UNIT_HIGHLIGHT" val="0"/>
  <p:tag name="KSO_WM_UNIT_COMPATIBLE" val="0"/>
  <p:tag name="KSO_WM_UNIT_DIAGRAM_ISNUMVISUAL" val="0"/>
  <p:tag name="KSO_WM_UNIT_DIAGRAM_ISREFERUNIT" val="0"/>
  <p:tag name="KSO_WM_DIAGRAM_GROUP_CODE" val="m1-1"/>
  <p:tag name="KSO_WM_UNIT_TYPE" val="m_h_h_i"/>
  <p:tag name="KSO_WM_UNIT_INDEX" val="1_1_1_1"/>
  <p:tag name="KSO_WM_UNIT_ID" val="custom20202597_7*m_h_h_i*1_1_1_1"/>
  <p:tag name="KSO_WM_TEMPLATE_CATEGORY" val="custom"/>
  <p:tag name="KSO_WM_TEMPLATE_INDEX" val="20202597"/>
  <p:tag name="KSO_WM_UNIT_LAYERLEVEL" val="1_1_1_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p="http://schemas.openxmlformats.org/presentationml/2006/main">
  <p:tag name="KSO_WM_UNIT_TIMELINE_IDINGROUP" val="3"/>
  <p:tag name="KSO_WM_UNIT_TIMELINE_EMPHASIS_ID" val="3"/>
  <p:tag name="KSO_WM_UNIT_TEXT_FILL_FORE_SCHEMECOLOR_INDEX" val="5"/>
  <p:tag name="KSO_WM_UNIT_TEXT_FILL_TYPE" val="1"/>
  <p:tag name="KSO_WM_UNIT_USESOURCEFORMAT_APPLY" val="1"/>
  <p:tag name="KSO_WM_UNIT_ISCONTENTSTITLE" val="0"/>
  <p:tag name="KSO_WM_UNIT_ISNUMDGMTITLE" val="0"/>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ID" val="custom20202597_7*m_h_a*1_1_1"/>
  <p:tag name="KSO_WM_TEMPLATE_CATEGORY" val="custom"/>
  <p:tag name="KSO_WM_TEMPLATE_INDEX" val="20202597"/>
  <p:tag name="KSO_WM_UNIT_LAYERLEVEL" val="1_1_1"/>
  <p:tag name="KSO_WM_TAG_VERSION" val="1.0"/>
  <p:tag name="KSO_WM_UNIT_PRESET_TEXT" val="2017"/>
</p:tagLst>
</file>

<file path=ppt/tags/tag211.xml><?xml version="1.0" encoding="utf-8"?>
<p:tagLst xmlns:p="http://schemas.openxmlformats.org/presentationml/2006/main">
  <p:tag name="KSO_WM_UNIT_TIMELINE_IDINGROUP" val="4"/>
  <p:tag name="KSO_WM_UNIT_TIMELINE_EMPHASIS_ID" val="4"/>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202597_7*m_h_i*1_1_1"/>
  <p:tag name="KSO_WM_TEMPLATE_CATEGORY" val="custom"/>
  <p:tag name="KSO_WM_TEMPLATE_INDEX" val="20202597"/>
  <p:tag name="KSO_WM_UNIT_LAYERLEVEL" val="1_1_1"/>
  <p:tag name="KSO_WM_TAG_VERSION" val="1.0"/>
  <p:tag name="KSO_WM_BEAUTIFY_FLAG" val="#wm#"/>
</p:tagLst>
</file>

<file path=ppt/tags/tag212.xml><?xml version="1.0" encoding="utf-8"?>
<p:tagLst xmlns:p="http://schemas.openxmlformats.org/presentationml/2006/main">
  <p:tag name="KSO_WM_UNIT_TIMELINE_IDINGROUP" val="5"/>
  <p:tag name="KSO_WM_UNIT_TIMELINE_EMPHASIS_ID" val="5"/>
  <p:tag name="KSO_WM_UNIT_LINE_FORE_SCHEMECOLOR_INDEX" val="5"/>
  <p:tag name="KSO_WM_UNIT_LINE_FILL_TYPE" val="2"/>
  <p:tag name="KSO_WM_UNIT_USESOURCEFORMAT_APPLY" val="1"/>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202597_7*m_h_i*1_1_2"/>
  <p:tag name="KSO_WM_TEMPLATE_CATEGORY" val="custom"/>
  <p:tag name="KSO_WM_TEMPLATE_INDEX" val="20202597"/>
  <p:tag name="KSO_WM_UNIT_LAYERLEVEL" val="1_1_1"/>
  <p:tag name="KSO_WM_TAG_VERSION" val="1.0"/>
  <p:tag name="KSO_WM_BEAUTIFY_FLAG" val="#wm#"/>
</p:tagLst>
</file>

<file path=ppt/tags/tag213.xml><?xml version="1.0" encoding="utf-8"?>
<p:tagLst xmlns:p="http://schemas.openxmlformats.org/presentationml/2006/main">
  <p:tag name="KSO_WM_UNIT_TIMELINE_IDINGROUP" val="6"/>
  <p:tag name="KSO_WM_UNIT_TIMELINE_EMPHASIS_ID" val="6"/>
  <p:tag name="KSO_WM_UNIT_FILL_FORE_SCHEMECOLOR_INDEX" val="5"/>
  <p:tag name="KSO_WM_UNIT_FILL_TYPE" val="1"/>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custom20202597_7*m_h_i*1_1_3"/>
  <p:tag name="KSO_WM_TEMPLATE_CATEGORY" val="custom"/>
  <p:tag name="KSO_WM_TEMPLATE_INDEX" val="20202597"/>
  <p:tag name="KSO_WM_UNIT_LAYERLEVEL" val="1_1_1"/>
  <p:tag name="KSO_WM_TAG_VERSION" val="1.0"/>
  <p:tag name="KSO_WM_BEAUTIFY_FLAG" val="#wm#"/>
</p:tagLst>
</file>

<file path=ppt/tags/tag214.xml><?xml version="1.0" encoding="utf-8"?>
<p:tagLst xmlns:p="http://schemas.openxmlformats.org/presentationml/2006/main">
  <p:tag name="KSO_WM_UNIT_TIMELINE_IDINGROUP" val="1"/>
  <p:tag name="KSO_WM_UNIT_TIMELINE_EMPHASIS_ID" val="1"/>
  <p:tag name="KSO_WM_UNIT_LINE_FORE_SCHEMECOLOR_INDEX" val="6"/>
  <p:tag name="KSO_WM_UNIT_LINE_FILL_TYPE" val="2"/>
  <p:tag name="KSO_WM_UNIT_USESOURCEFORMAT_APPLY" val="1"/>
  <p:tag name="KSO_WM_UNIT_HIGHLIGHT" val="0"/>
  <p:tag name="KSO_WM_UNIT_COMPATIBLE" val="0"/>
  <p:tag name="KSO_WM_UNIT_DIAGRAM_ISNUMVISUAL" val="0"/>
  <p:tag name="KSO_WM_UNIT_DIAGRAM_ISREFERUNIT" val="0"/>
  <p:tag name="KSO_WM_DIAGRAM_GROUP_CODE" val="m1-1"/>
  <p:tag name="KSO_WM_UNIT_TYPE" val="m_h_i"/>
  <p:tag name="KSO_WM_UNIT_INDEX" val="1_2_4"/>
  <p:tag name="KSO_WM_UNIT_ID" val="custom20202597_7*m_h_i*1_2_4"/>
  <p:tag name="KSO_WM_TEMPLATE_CATEGORY" val="custom"/>
  <p:tag name="KSO_WM_TEMPLATE_INDEX" val="20202597"/>
  <p:tag name="KSO_WM_UNIT_LAYERLEVEL" val="1_1_1"/>
  <p:tag name="KSO_WM_TAG_VERSION" val="1.0"/>
  <p:tag name="KSO_WM_BEAUTIFY_FLAG" val="#wm#"/>
</p:tagLst>
</file>

<file path=ppt/tags/tag215.xml><?xml version="1.0" encoding="utf-8"?>
<p:tagLst xmlns:p="http://schemas.openxmlformats.org/presentationml/2006/main">
  <p:tag name="KSO_WM_UNIT_TIMELINE_IDINGROUP" val="3"/>
  <p:tag name="KSO_WM_UNIT_TIMELINE_EMPHASIS_ID" val="3"/>
  <p:tag name="KSO_WM_UNIT_TEXT_FILL_FORE_SCHEMECOLOR_INDEX" val="6"/>
  <p:tag name="KSO_WM_UNIT_TEXT_FILL_TYPE" val="1"/>
  <p:tag name="KSO_WM_UNIT_USESOURCEFORMAT_APPLY" val="1"/>
  <p:tag name="KSO_WM_UNIT_ISCONTENTSTITLE" val="0"/>
  <p:tag name="KSO_WM_UNIT_ISNUMDGMTITLE" val="0"/>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ID" val="custom20202597_7*m_h_a*1_2_1"/>
  <p:tag name="KSO_WM_TEMPLATE_CATEGORY" val="custom"/>
  <p:tag name="KSO_WM_TEMPLATE_INDEX" val="20202597"/>
  <p:tag name="KSO_WM_UNIT_LAYERLEVEL" val="1_1_1"/>
  <p:tag name="KSO_WM_TAG_VERSION" val="1.0"/>
  <p:tag name="KSO_WM_UNIT_PRESET_TEXT" val="2018"/>
</p:tagLst>
</file>

<file path=ppt/tags/tag216.xml><?xml version="1.0" encoding="utf-8"?>
<p:tagLst xmlns:p="http://schemas.openxmlformats.org/presentationml/2006/main">
  <p:tag name="KSO_WM_UNIT_TIMELINE_IDINGROUP" val="4"/>
  <p:tag name="KSO_WM_UNIT_TIMELINE_EMPHASIS_ID" val="4"/>
  <p:tag name="KSO_WM_UNIT_FILL_FORE_SCHEMECOLOR_INDEX" val="14"/>
  <p:tag name="KSO_WM_UNIT_FILL_TYPE" val="1"/>
  <p:tag name="KSO_WM_UNIT_LINE_FORE_SCHEMECOLOR_INDEX" val="6"/>
  <p:tag name="KSO_WM_UNIT_LINE_FILL_TYPE" val="2"/>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custom20202597_7*m_h_i*1_2_1"/>
  <p:tag name="KSO_WM_TEMPLATE_CATEGORY" val="custom"/>
  <p:tag name="KSO_WM_TEMPLATE_INDEX" val="20202597"/>
  <p:tag name="KSO_WM_UNIT_LAYERLEVEL" val="1_1_1"/>
  <p:tag name="KSO_WM_TAG_VERSION" val="1.0"/>
  <p:tag name="KSO_WM_BEAUTIFY_FLAG" val="#wm#"/>
</p:tagLst>
</file>

<file path=ppt/tags/tag217.xml><?xml version="1.0" encoding="utf-8"?>
<p:tagLst xmlns:p="http://schemas.openxmlformats.org/presentationml/2006/main">
  <p:tag name="KSO_WM_UNIT_TIMELINE_IDINGROUP" val="5"/>
  <p:tag name="KSO_WM_UNIT_TIMELINE_EMPHASIS_ID" val="5"/>
  <p:tag name="KSO_WM_UNIT_LINE_FORE_SCHEMECOLOR_INDEX" val="6"/>
  <p:tag name="KSO_WM_UNIT_LINE_FILL_TYPE" val="2"/>
  <p:tag name="KSO_WM_UNIT_USESOURCEFORMAT_APPLY" val="1"/>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custom20202597_7*m_h_i*1_2_2"/>
  <p:tag name="KSO_WM_TEMPLATE_CATEGORY" val="custom"/>
  <p:tag name="KSO_WM_TEMPLATE_INDEX" val="20202597"/>
  <p:tag name="KSO_WM_UNIT_LAYERLEVEL" val="1_1_1"/>
  <p:tag name="KSO_WM_TAG_VERSION" val="1.0"/>
  <p:tag name="KSO_WM_BEAUTIFY_FLAG" val="#wm#"/>
</p:tagLst>
</file>

<file path=ppt/tags/tag218.xml><?xml version="1.0" encoding="utf-8"?>
<p:tagLst xmlns:p="http://schemas.openxmlformats.org/presentationml/2006/main">
  <p:tag name="KSO_WM_UNIT_TIMELINE_IDINGROUP" val="6"/>
  <p:tag name="KSO_WM_UNIT_TIMELINE_EMPHASIS_ID" val="6"/>
  <p:tag name="KSO_WM_UNIT_FILL_FORE_SCHEMECOLOR_INDEX" val="6"/>
  <p:tag name="KSO_WM_UNIT_FILL_TYPE" val="1"/>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custom20202597_7*m_h_i*1_2_3"/>
  <p:tag name="KSO_WM_TEMPLATE_CATEGORY" val="custom"/>
  <p:tag name="KSO_WM_TEMPLATE_INDEX" val="20202597"/>
  <p:tag name="KSO_WM_UNIT_LAYERLEVEL" val="1_1_1"/>
  <p:tag name="KSO_WM_TAG_VERSION" val="1.0"/>
  <p:tag name="KSO_WM_BEAUTIFY_FLAG" val="#wm#"/>
</p:tagLst>
</file>

<file path=ppt/tags/tag219.xml><?xml version="1.0" encoding="utf-8"?>
<p:tagLst xmlns:p="http://schemas.openxmlformats.org/presentationml/2006/main">
  <p:tag name="KSO_WM_UNIT_TIMELINE_IDINGROUP" val="1"/>
  <p:tag name="KSO_WM_UNIT_TIMELINE_EMPHASIS_ID" val="1"/>
  <p:tag name="KSO_WM_UNIT_LINE_FORE_SCHEMECOLOR_INDEX" val="7"/>
  <p:tag name="KSO_WM_UNIT_LINE_FILL_TYPE" val="2"/>
  <p:tag name="KSO_WM_UNIT_USESOURCEFORMAT_APPLY" val="1"/>
  <p:tag name="KSO_WM_UNIT_HIGHLIGHT" val="0"/>
  <p:tag name="KSO_WM_UNIT_COMPATIBLE" val="0"/>
  <p:tag name="KSO_WM_UNIT_DIAGRAM_ISNUMVISUAL" val="0"/>
  <p:tag name="KSO_WM_UNIT_DIAGRAM_ISREFERUNIT" val="0"/>
  <p:tag name="KSO_WM_DIAGRAM_GROUP_CODE" val="m1-1"/>
  <p:tag name="KSO_WM_UNIT_TYPE" val="m_h_i"/>
  <p:tag name="KSO_WM_UNIT_INDEX" val="1_3_4"/>
  <p:tag name="KSO_WM_UNIT_ID" val="custom20202597_7*m_h_i*1_3_4"/>
  <p:tag name="KSO_WM_TEMPLATE_CATEGORY" val="custom"/>
  <p:tag name="KSO_WM_TEMPLATE_INDEX" val="20202597"/>
  <p:tag name="KSO_WM_UNIT_LAYERLEVEL" val="1_1_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p="http://schemas.openxmlformats.org/presentationml/2006/main">
  <p:tag name="KSO_WM_UNIT_TIMELINE_IDINGROUP" val="4"/>
  <p:tag name="KSO_WM_UNIT_TIMELINE_EMPHASIS_ID" val="4"/>
  <p:tag name="KSO_WM_UNIT_FILL_FORE_SCHEMECOLOR_INDEX" val="14"/>
  <p:tag name="KSO_WM_UNIT_FILL_TYPE" val="1"/>
  <p:tag name="KSO_WM_UNIT_LINE_FORE_SCHEMECOLOR_INDEX" val="7"/>
  <p:tag name="KSO_WM_UNIT_LINE_FILL_TYPE" val="2"/>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custom20202597_7*m_h_i*1_3_1"/>
  <p:tag name="KSO_WM_TEMPLATE_CATEGORY" val="custom"/>
  <p:tag name="KSO_WM_TEMPLATE_INDEX" val="20202597"/>
  <p:tag name="KSO_WM_UNIT_LAYERLEVEL" val="1_1_1"/>
  <p:tag name="KSO_WM_TAG_VERSION" val="1.0"/>
  <p:tag name="KSO_WM_BEAUTIFY_FLAG" val="#wm#"/>
</p:tagLst>
</file>

<file path=ppt/tags/tag221.xml><?xml version="1.0" encoding="utf-8"?>
<p:tagLst xmlns:p="http://schemas.openxmlformats.org/presentationml/2006/main">
  <p:tag name="KSO_WM_UNIT_TIMELINE_IDINGROUP" val="5"/>
  <p:tag name="KSO_WM_UNIT_TIMELINE_EMPHASIS_ID" val="5"/>
  <p:tag name="KSO_WM_UNIT_LINE_FORE_SCHEMECOLOR_INDEX" val="7"/>
  <p:tag name="KSO_WM_UNIT_LINE_FILL_TYPE" val="2"/>
  <p:tag name="KSO_WM_UNIT_USESOURCEFORMAT_APPLY" val="1"/>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custom20202597_7*m_h_i*1_3_2"/>
  <p:tag name="KSO_WM_TEMPLATE_CATEGORY" val="custom"/>
  <p:tag name="KSO_WM_TEMPLATE_INDEX" val="20202597"/>
  <p:tag name="KSO_WM_UNIT_LAYERLEVEL" val="1_1_1"/>
  <p:tag name="KSO_WM_TAG_VERSION" val="1.0"/>
  <p:tag name="KSO_WM_BEAUTIFY_FLAG" val="#wm#"/>
</p:tagLst>
</file>

<file path=ppt/tags/tag222.xml><?xml version="1.0" encoding="utf-8"?>
<p:tagLst xmlns:p="http://schemas.openxmlformats.org/presentationml/2006/main">
  <p:tag name="KSO_WM_UNIT_TIMELINE_IDINGROUP" val="6"/>
  <p:tag name="KSO_WM_UNIT_TIMELINE_EMPHASIS_ID" val="6"/>
  <p:tag name="KSO_WM_UNIT_FILL_FORE_SCHEMECOLOR_INDEX" val="7"/>
  <p:tag name="KSO_WM_UNIT_FILL_TYPE" val="1"/>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custom20202597_7*m_h_i*1_3_3"/>
  <p:tag name="KSO_WM_TEMPLATE_CATEGORY" val="custom"/>
  <p:tag name="KSO_WM_TEMPLATE_INDEX" val="20202597"/>
  <p:tag name="KSO_WM_UNIT_LAYERLEVEL" val="1_1_1"/>
  <p:tag name="KSO_WM_TAG_VERSION" val="1.0"/>
  <p:tag name="KSO_WM_BEAUTIFY_FLAG" val="#wm#"/>
</p:tagLst>
</file>

<file path=ppt/tags/tag223.xml><?xml version="1.0" encoding="utf-8"?>
<p:tagLst xmlns:p="http://schemas.openxmlformats.org/presentationml/2006/main">
  <p:tag name="KSO_WM_UNIT_TIMELINE_IDINGROUP" val="3"/>
  <p:tag name="KSO_WM_UNIT_TIMELINE_EMPHASIS_ID" val="3"/>
  <p:tag name="KSO_WM_UNIT_TEXT_FILL_FORE_SCHEMECOLOR_INDEX" val="6"/>
  <p:tag name="KSO_WM_UNIT_TEXT_FILL_TYPE" val="1"/>
  <p:tag name="KSO_WM_UNIT_USESOURCEFORMAT_APPLY" val="1"/>
  <p:tag name="KSO_WM_UNIT_ISCONTENTSTITLE" val="0"/>
  <p:tag name="KSO_WM_UNIT_ISNUMDGMTITLE" val="0"/>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ID" val="custom20202597_7*m_h_a*1_2_1"/>
  <p:tag name="KSO_WM_TEMPLATE_CATEGORY" val="custom"/>
  <p:tag name="KSO_WM_TEMPLATE_INDEX" val="20202597"/>
  <p:tag name="KSO_WM_UNIT_LAYERLEVEL" val="1_1_1"/>
  <p:tag name="KSO_WM_TAG_VERSION" val="1.0"/>
  <p:tag name="KSO_WM_UNIT_PRESET_TEXT" val="2018"/>
</p:tagLst>
</file>

<file path=ppt/tags/tag224.xml><?xml version="1.0" encoding="utf-8"?>
<p:tagLst xmlns:p="http://schemas.openxmlformats.org/presentationml/2006/main">
  <p:tag name="KSO_WM_SLIDE_TIMELINE_TYPE" val="single"/>
  <p:tag name="KSO_WM_SLIDE_MODEL_TYPE" val="timeline"/>
  <p:tag name="KSO_WM_SLIDE_TIMELINE_MINITEMS" val="2"/>
  <p:tag name="KSO_WM_SLIDE_TIMELINE_MAXITEMS" val="3"/>
  <p:tag name="KSO_WM_SLIDE_ID" val="custom20202597_7"/>
  <p:tag name="KSO_WM_TEMPLATE_SUBCATEGORY" val="0"/>
  <p:tag name="KSO_WM_TEMPLATE_MASTER_TYPE" val="1"/>
  <p:tag name="KSO_WM_TEMPLATE_COLOR_TYPE" val="1"/>
  <p:tag name="KSO_WM_SLIDE_TYPE" val="text"/>
  <p:tag name="KSO_WM_SLIDE_SUBTYPE" val="diag"/>
  <p:tag name="KSO_WM_SLIDE_ITEM_CNT" val="3"/>
  <p:tag name="KSO_WM_SLIDE_INDEX" val="7"/>
  <p:tag name="KSO_WM_SLIDE_SIZE" val="763*382"/>
  <p:tag name="KSO_WM_SLIDE_POSITION" val="56*52"/>
  <p:tag name="KSO_WM_DIAGRAM_GROUP_CODE" val="m1-1"/>
  <p:tag name="KSO_WM_SLIDE_DIAGTYPE" val="m"/>
  <p:tag name="KSO_WM_TAG_VERSION" val="1.0"/>
  <p:tag name="KSO_WM_BEAUTIFY_FLAG" val="#wm#"/>
  <p:tag name="KSO_WM_TEMPLATE_CATEGORY" val="custom"/>
  <p:tag name="KSO_WM_TEMPLATE_INDEX" val="20202597"/>
  <p:tag name="KSO_WM_SLIDE_LAYOUT" val="a_m"/>
  <p:tag name="KSO_WM_SLIDE_LAYOUT_CNT" val="1_1"/>
  <p:tag name="KSO_WM_SPECIAL_SOURCE" val="jmoperation"/>
</p:tagLst>
</file>

<file path=ppt/tags/tag225.xml><?xml version="1.0" encoding="utf-8"?>
<p:tagLst xmlns:p="http://schemas.openxmlformats.org/presentationml/2006/main">
  <p:tag name="KSO_WM_SLIDE_ID" val="custom20202597_15"/>
  <p:tag name="KSO_WM_TEMPLATE_SUBCATEGORY" val="0"/>
  <p:tag name="KSO_WM_TEMPLATE_MASTER_TYPE" val="1"/>
  <p:tag name="KSO_WM_TEMPLATE_COLOR_TYPE" val="1"/>
  <p:tag name="KSO_WM_SLIDE_TYPE" val="text"/>
  <p:tag name="KSO_WM_SLIDE_SUBTYPE" val="pureTxt"/>
  <p:tag name="KSO_WM_SLIDE_ITEM_CNT" val="0"/>
  <p:tag name="KSO_WM_SLIDE_INDEX" val="15"/>
  <p:tag name="KSO_WM_SLIDE_SIZE" val="758*343"/>
  <p:tag name="KSO_WM_SLIDE_POSITION" val="100*98"/>
  <p:tag name="KSO_WM_TAG_VERSION" val="1.0"/>
  <p:tag name="KSO_WM_BEAUTIFY_FLAG" val="#wm#"/>
  <p:tag name="KSO_WM_TEMPLATE_CATEGORY" val="custom"/>
  <p:tag name="KSO_WM_TEMPLATE_INDEX" val="20202597"/>
  <p:tag name="KSO_WM_SLIDE_LAYOUT" val="a_f"/>
  <p:tag name="KSO_WM_SLIDE_LAYOUT_CNT" val="1_1"/>
  <p:tag name="KSO_WM_SPECIAL_SOURCE" val="jmoperation"/>
</p:tagLst>
</file>

<file path=ppt/tags/tag226.xml><?xml version="1.0" encoding="utf-8"?>
<p:tagLst xmlns:p="http://schemas.openxmlformats.org/presentationml/2006/main">
  <p:tag name="KSO_WM_SLIDE_ID" val="custom20202597_12"/>
  <p:tag name="KSO_WM_TEMPLATE_SUBCATEGORY" val="0"/>
  <p:tag name="KSO_WM_TEMPLATE_MASTER_TYPE" val="1"/>
  <p:tag name="KSO_WM_TEMPLATE_COLOR_TYPE" val="1"/>
  <p:tag name="KSO_WM_SLIDE_TYPE" val="text"/>
  <p:tag name="KSO_WM_SLIDE_SUBTYPE" val="diag"/>
  <p:tag name="KSO_WM_SLIDE_ITEM_CNT" val="4"/>
  <p:tag name="KSO_WM_SLIDE_INDEX" val="12"/>
  <p:tag name="KSO_WM_SLIDE_SIZE" val="876*279"/>
  <p:tag name="KSO_WM_SLIDE_POSITION" val="44*158"/>
  <p:tag name="KSO_WM_DIAGRAM_GROUP_CODE" val="l1-2"/>
  <p:tag name="KSO_WM_SLIDE_DIAGTYPE" val="l"/>
  <p:tag name="KSO_WM_TAG_VERSION" val="1.0"/>
  <p:tag name="KSO_WM_BEAUTIFY_FLAG" val="#wm#"/>
  <p:tag name="KSO_WM_TEMPLATE_CATEGORY" val="custom"/>
  <p:tag name="KSO_WM_TEMPLATE_INDEX" val="20202597"/>
  <p:tag name="KSO_WM_SLIDE_LAYOUT" val="l"/>
  <p:tag name="KSO_WM_SLIDE_LAYOUT_CNT" val="1"/>
  <p:tag name="KSO_WM_SPECIAL_SOURCE" val="jmoperation"/>
</p:tagLst>
</file>

<file path=ppt/tags/tag227.xml><?xml version="1.0" encoding="utf-8"?>
<p:tagLst xmlns:p="http://schemas.openxmlformats.org/presentationml/2006/main">
  <p:tag name="KSO_WM_SLIDE_ID" val="custom20202597_18"/>
  <p:tag name="KSO_WM_TEMPLATE_SUBCATEGORY" val="0"/>
  <p:tag name="KSO_WM_TEMPLATE_MASTER_TYPE" val="1"/>
  <p:tag name="KSO_WM_TEMPLATE_COLOR_TYPE" val="1"/>
  <p:tag name="KSO_WM_SLIDE_TYPE" val="text"/>
  <p:tag name="KSO_WM_SLIDE_SUBTYPE" val="picTxt"/>
  <p:tag name="KSO_WM_SLIDE_ITEM_CNT" val="0"/>
  <p:tag name="KSO_WM_SLIDE_INDEX" val="18"/>
  <p:tag name="KSO_WM_SLIDE_SIZE" val="866*434"/>
  <p:tag name="KSO_WM_SLIDE_POSITION" val="46*52"/>
  <p:tag name="KSO_WM_TAG_VERSION" val="1.0"/>
  <p:tag name="KSO_WM_BEAUTIFY_FLAG" val="#wm#"/>
  <p:tag name="KSO_WM_TEMPLATE_CATEGORY" val="custom"/>
  <p:tag name="KSO_WM_TEMPLATE_INDEX" val="20202597"/>
  <p:tag name="KSO_WM_SLIDE_LAYOUT" val="a_d_f"/>
  <p:tag name="KSO_WM_SLIDE_LAYOUT_CNT" val="1_1_1"/>
  <p:tag name="KSO_WM_SPECIAL_SOURCE" val="jmoperation"/>
</p:tagLst>
</file>

<file path=ppt/tags/tag228.xml><?xml version="1.0" encoding="utf-8"?>
<p:tagLst xmlns:p="http://schemas.openxmlformats.org/presentationml/2006/main">
  <p:tag name="KSO_WM_SLIDE_ID" val="custom20202597_16"/>
  <p:tag name="KSO_WM_TEMPLATE_SUBCATEGORY" val="0"/>
  <p:tag name="KSO_WM_TEMPLATE_MASTER_TYPE" val="1"/>
  <p:tag name="KSO_WM_TEMPLATE_COLOR_TYPE" val="1"/>
  <p:tag name="KSO_WM_SLIDE_TYPE" val="text"/>
  <p:tag name="KSO_WM_SLIDE_SUBTYPE" val="picTxt"/>
  <p:tag name="KSO_WM_SLIDE_ITEM_CNT" val="0"/>
  <p:tag name="KSO_WM_SLIDE_INDEX" val="16"/>
  <p:tag name="KSO_WM_SLIDE_SIZE" val="866*400"/>
  <p:tag name="KSO_WM_SLIDE_POSITION" val="45*60"/>
  <p:tag name="KSO_WM_TAG_VERSION" val="1.0"/>
  <p:tag name="KSO_WM_BEAUTIFY_FLAG" val="#wm#"/>
  <p:tag name="KSO_WM_TEMPLATE_CATEGORY" val="custom"/>
  <p:tag name="KSO_WM_TEMPLATE_INDEX" val="20202597"/>
  <p:tag name="KSO_WM_SLIDE_LAYOUT" val="a_d_f"/>
  <p:tag name="KSO_WM_SLIDE_LAYOUT_CNT" val="1_1_1"/>
  <p:tag name="KSO_WM_SPECIAL_SOURCE" val="jmoperation"/>
</p:tagLst>
</file>

<file path=ppt/tags/tag229.xml><?xml version="1.0" encoding="utf-8"?>
<p:tagLst xmlns:p="http://schemas.openxmlformats.org/presentationml/2006/main">
  <p:tag name="KSO_WM_SLIDE_ID" val="custom20202597_17"/>
  <p:tag name="KSO_WM_TEMPLATE_SUBCATEGORY" val="0"/>
  <p:tag name="KSO_WM_TEMPLATE_MASTER_TYPE" val="1"/>
  <p:tag name="KSO_WM_TEMPLATE_COLOR_TYPE" val="1"/>
  <p:tag name="KSO_WM_SLIDE_TYPE" val="text"/>
  <p:tag name="KSO_WM_SLIDE_SUBTYPE" val="picTxt"/>
  <p:tag name="KSO_WM_SLIDE_ITEM_CNT" val="0"/>
  <p:tag name="KSO_WM_SLIDE_INDEX" val="17"/>
  <p:tag name="KSO_WM_SLIDE_SIZE" val="864*430"/>
  <p:tag name="KSO_WM_SLIDE_POSITION" val="48*61"/>
  <p:tag name="KSO_WM_TAG_VERSION" val="1.0"/>
  <p:tag name="KSO_WM_BEAUTIFY_FLAG" val="#wm#"/>
  <p:tag name="KSO_WM_TEMPLATE_CATEGORY" val="custom"/>
  <p:tag name="KSO_WM_TEMPLATE_INDEX" val="20202597"/>
  <p:tag name="KSO_WM_SLIDE_LAYOUT" val="a_d_f"/>
  <p:tag name="KSO_WM_SLIDE_LAYOUT_CNT" val="1_1_1"/>
  <p:tag name="KSO_WM_SPECIAL_SOURCE" val="jmoperation"/>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p="http://schemas.openxmlformats.org/presentationml/2006/main">
  <p:tag name="KSO_WM_UNIT_FILL_FORE_SCHEMECOLOR_INDEX" val="5"/>
  <p:tag name="KSO_WM_UNIT_FILL_TYPE" val="1"/>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ζ1-1"/>
  <p:tag name="KSO_WM_UNIT_TYPE" val="i"/>
  <p:tag name="KSO_WM_UNIT_INDEX" val="1"/>
  <p:tag name="KSO_WM_UNIT_ID" val="custom20202597_20*i*1"/>
  <p:tag name="KSO_WM_TEMPLATE_CATEGORY" val="custom"/>
  <p:tag name="KSO_WM_TEMPLATE_INDEX" val="20202597"/>
  <p:tag name="KSO_WM_UNIT_LAYERLEVEL" val="1"/>
  <p:tag name="KSO_WM_TAG_VERSION" val="1.0"/>
  <p:tag name="KSO_WM_BEAUTIFY_FLAG" val="#wm#"/>
</p:tagLst>
</file>

<file path=ppt/tags/tag231.xml><?xml version="1.0" encoding="utf-8"?>
<p:tagLst xmlns:p="http://schemas.openxmlformats.org/presentationml/2006/main">
  <p:tag name="KSO_WM_BLIP_RECT_LEFT" val="0"/>
  <p:tag name="KSO_WM_BLIP_RECT_RIGHT" val="0"/>
  <p:tag name="KSO_WM_BLIP_RECT_TOP" val="-12"/>
  <p:tag name="KSO_WM_BLIP_RECT_BOTTOM" val="-12"/>
  <p:tag name="KSO_WM_CREATIVE_CROP_ORG_LEFT" val="215.65"/>
  <p:tag name="KSO_WM_CREATIVE_CROP_ORG_TOP" val="-126"/>
  <p:tag name="KSO_WM_CREATIVE_CROP_ORG_WIDTH" val="528"/>
  <p:tag name="KSO_WM_CREATIVE_CROP_ORG_HEIGHT" val="792"/>
  <p:tag name="KSO_WM_CREATIVE_CROP_SHAPE_LEFT" val="215.65"/>
  <p:tag name="KSO_WM_CREATIVE_CROP_SHAPE_TOP" val="-27.6873"/>
  <p:tag name="KSO_WM_CREATIVE_CROP_SHAPE_WIDTH" val="528.7"/>
  <p:tag name="KSO_WM_CREATIVE_CROP_SHAPE_HEIGHT" val="595.375"/>
  <p:tag name="KSO_WM_UNIT_TEXT_FILL_FORE_SCHEMECOLOR_INDEX" val="2"/>
  <p:tag name="KSO_WM_UNIT_TEXT_FILL_TYPE" val="1"/>
  <p:tag name="KSO_WM_UNIT_USESOURCEFORMAT_APPLY" val="1"/>
  <p:tag name="KSO_WM_CREATIVE_CROP_ORG_DELTA_X" val="0"/>
  <p:tag name="KSO_WM_CREATIVE_CROP_ORG_DELTA_Y" val="0"/>
  <p:tag name="KSO_WM_UNIT_PARTIAL_ZOOM_RATIO" val="100"/>
  <p:tag name="KSO_WM_CREATIVE_CROP_VERSION" val="1"/>
  <p:tag name="KSO_WM_CREATIVE_CROP_WIDTH" val="435.3"/>
  <p:tag name="KSO_WM_CREATIVE_CROP_HEIGHT" val="523.1"/>
  <p:tag name="KSO_WM_UNIT_DIAGRAM_MODELTYPE" val="creativeCrop"/>
  <p:tag name="KSO_WM_UNIT_VALUE" val="1844*1534"/>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custom20202597_20*ζ_h_d*1_1_1"/>
  <p:tag name="KSO_WM_TEMPLATE_CATEGORY" val="custom"/>
  <p:tag name="KSO_WM_TEMPLATE_INDEX" val="20202597"/>
  <p:tag name="KSO_WM_UNIT_SUPPORT_UNIT_TYPE" val="[&quot;all&quot;]"/>
  <p:tag name="KSO_WM_UNIT_LAYERLEVEL" val="1_1_1"/>
  <p:tag name="KSO_WM_TAG_VERSION" val="1.0"/>
  <p:tag name="KSO_WM_BEAUTIFY_FLAG" val="#wm#"/>
</p:tagLst>
</file>

<file path=ppt/tags/tag232.xml><?xml version="1.0" encoding="utf-8"?>
<p:tagLst xmlns:p="http://schemas.openxmlformats.org/presentationml/2006/main">
  <p:tag name="KSO_WM_SLIDE_ID" val="custom20202597_20"/>
  <p:tag name="KSO_WM_TEMPLATE_SUBCATEGORY" val="5"/>
  <p:tag name="KSO_WM_TEMPLATE_MASTER_TYPE" val="1"/>
  <p:tag name="KSO_WM_TEMPLATE_COLOR_TYPE" val="1"/>
  <p:tag name="KSO_WM_SLIDE_TYPE" val="text"/>
  <p:tag name="KSO_WM_SLIDE_SUBTYPE" val="picTxt"/>
  <p:tag name="KSO_WM_SLIDE_ITEM_CNT" val="1"/>
  <p:tag name="KSO_WM_SLIDE_INDEX" val="20"/>
  <p:tag name="KSO_WM_SLIDE_SIZE" val="824*523"/>
  <p:tag name="KSO_WM_SLIDE_POSITION" val="29*8"/>
  <p:tag name="KSO_WM_DIAGRAM_GROUP_CODE" val="ζ1-1"/>
  <p:tag name="KSO_WM_SLIDE_DIAGTYPE" val="ζ"/>
  <p:tag name="KSO_WM_TAG_VERSION" val="1.0"/>
  <p:tag name="KSO_WM_BEAUTIFY_FLAG" val="#wm#"/>
  <p:tag name="KSO_WM_TEMPLATE_CATEGORY" val="custom"/>
  <p:tag name="KSO_WM_TEMPLATE_INDEX" val="20202597"/>
  <p:tag name="KSO_WM_SLIDE_LAYOUT" val="a_f_ζ"/>
  <p:tag name="KSO_WM_SLIDE_LAYOUT_CNT" val="1_1_1"/>
  <p:tag name="KSO_WM_SPECIAL_SOURCE" val="jmoperation"/>
</p:tagLst>
</file>

<file path=ppt/tags/tag233.xml><?xml version="1.0" encoding="utf-8"?>
<p:tagLst xmlns:p="http://schemas.openxmlformats.org/presentationml/2006/main">
  <p:tag name="KSO_WM_SLIDE_ID" val="custom20202597_21"/>
  <p:tag name="KSO_WM_TEMPLATE_SUBCATEGORY" val="0"/>
  <p:tag name="KSO_WM_TEMPLATE_MASTER_TYPE" val="1"/>
  <p:tag name="KSO_WM_TEMPLATE_COLOR_TYPE" val="1"/>
  <p:tag name="KSO_WM_SLIDE_TYPE" val="text"/>
  <p:tag name="KSO_WM_SLIDE_SUBTYPE" val="pureTxt"/>
  <p:tag name="KSO_WM_SLIDE_ITEM_CNT" val="0"/>
  <p:tag name="KSO_WM_SLIDE_INDEX" val="21"/>
  <p:tag name="KSO_WM_SLIDE_SIZE" val="720*329"/>
  <p:tag name="KSO_WM_SLIDE_POSITION" val="119*105"/>
  <p:tag name="KSO_WM_TAG_VERSION" val="1.0"/>
  <p:tag name="KSO_WM_BEAUTIFY_FLAG" val="#wm#"/>
  <p:tag name="KSO_WM_TEMPLATE_CATEGORY" val="custom"/>
  <p:tag name="KSO_WM_TEMPLATE_INDEX" val="20202597"/>
  <p:tag name="KSO_WM_SLIDE_LAYOUT" val="a_f"/>
  <p:tag name="KSO_WM_SLIDE_LAYOUT_CNT" val="1_1"/>
  <p:tag name="KSO_WM_SPECIAL_SOURCE" val="jmoperation"/>
</p:tagLst>
</file>

<file path=ppt/tags/tag234.xml><?xml version="1.0" encoding="utf-8"?>
<p:tagLst xmlns:p="http://schemas.openxmlformats.org/presentationml/2006/main">
  <p:tag name="KSO_WM_UNIT_PLACING_PICTURE_USER_VIEWPORT" val="{&quot;height&quot;:3889,&quot;width&quot;:4068}"/>
</p:tagLst>
</file>

<file path=ppt/tags/tag235.xml><?xml version="1.0" encoding="utf-8"?>
<p:tagLst xmlns:p="http://schemas.openxmlformats.org/presentationml/2006/main">
  <p:tag name="KSO_WM_SLIDE_ID" val="custom20202597_19"/>
  <p:tag name="KSO_WM_TEMPLATE_SUBCATEGORY" val="0"/>
  <p:tag name="KSO_WM_TEMPLATE_MASTER_TYPE" val="1"/>
  <p:tag name="KSO_WM_TEMPLATE_COLOR_TYPE" val="1"/>
  <p:tag name="KSO_WM_SLIDE_TYPE" val="text"/>
  <p:tag name="KSO_WM_SLIDE_SUBTYPE" val="picTxt"/>
  <p:tag name="KSO_WM_SLIDE_ITEM_CNT" val="0"/>
  <p:tag name="KSO_WM_SLIDE_INDEX" val="19"/>
  <p:tag name="KSO_WM_SLIDE_SIZE" val="870*422"/>
  <p:tag name="KSO_WM_SLIDE_POSITION" val="44*18"/>
  <p:tag name="KSO_WM_TAG_VERSION" val="1.0"/>
  <p:tag name="KSO_WM_BEAUTIFY_FLAG" val="#wm#"/>
  <p:tag name="KSO_WM_TEMPLATE_CATEGORY" val="custom"/>
  <p:tag name="KSO_WM_TEMPLATE_INDEX" val="20202597"/>
  <p:tag name="KSO_WM_SLIDE_LAYOUT" val="a_d_f"/>
  <p:tag name="KSO_WM_SLIDE_LAYOUT_CNT" val="1_2_2"/>
  <p:tag name="KSO_WM_SPECIAL_SOURCE" val="jmoperation"/>
</p:tagLst>
</file>

<file path=ppt/tags/tag236.xml><?xml version="1.0" encoding="utf-8"?>
<p:tagLst xmlns:p="http://schemas.openxmlformats.org/presentationml/2006/main">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ζ1-2"/>
  <p:tag name="KSO_WM_UNIT_TYPE" val="i"/>
  <p:tag name="KSO_WM_UNIT_INDEX" val="1"/>
  <p:tag name="KSO_WM_UNIT_ID" val="custom20202597_22*i*1"/>
  <p:tag name="KSO_WM_TEMPLATE_CATEGORY" val="custom"/>
  <p:tag name="KSO_WM_TEMPLATE_INDEX" val="20202597"/>
  <p:tag name="KSO_WM_UNIT_LAYERLEVEL" val="1"/>
  <p:tag name="KSO_WM_TAG_VERSION" val="1.0"/>
  <p:tag name="KSO_WM_BEAUTIFY_FLAG" val="#wm#"/>
</p:tagLst>
</file>

<file path=ppt/tags/tag237.xml><?xml version="1.0" encoding="utf-8"?>
<p:tagLst xmlns:p="http://schemas.openxmlformats.org/presentationml/2006/main">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ζ1-2"/>
  <p:tag name="KSO_WM_UNIT_TYPE" val="i"/>
  <p:tag name="KSO_WM_UNIT_INDEX" val="1"/>
  <p:tag name="KSO_WM_UNIT_ID" val="custom20202597_22*i*1"/>
  <p:tag name="KSO_WM_TEMPLATE_CATEGORY" val="custom"/>
  <p:tag name="KSO_WM_TEMPLATE_INDEX" val="20202597"/>
  <p:tag name="KSO_WM_UNIT_LAYERLEVEL" val="1"/>
  <p:tag name="KSO_WM_TAG_VERSION" val="1.0"/>
  <p:tag name="KSO_WM_BEAUTIFY_FLAG" val="#wm#"/>
</p:tagLst>
</file>

<file path=ppt/tags/tag238.xml><?xml version="1.0" encoding="utf-8"?>
<p:tagLst xmlns:p="http://schemas.openxmlformats.org/presentationml/2006/main">
  <p:tag name="KSO_WM_UNIT_FLASH_PICTURE_TYPE" val="1"/>
  <p:tag name="KSO_WM_SLIDE_ID" val="custom20202597_22"/>
  <p:tag name="KSO_WM_TEMPLATE_SUBCATEGORY" val="10"/>
  <p:tag name="KSO_WM_TEMPLATE_MASTER_TYPE" val="1"/>
  <p:tag name="KSO_WM_TEMPLATE_COLOR_TYPE" val="1"/>
  <p:tag name="KSO_WM_SLIDE_TYPE" val="text"/>
  <p:tag name="KSO_WM_SLIDE_SUBTYPE" val="picTxt"/>
  <p:tag name="KSO_WM_SLIDE_ITEM_CNT" val="3"/>
  <p:tag name="KSO_WM_SLIDE_INDEX" val="22"/>
  <p:tag name="KSO_WM_SLIDE_SIZE" val="1521*497"/>
  <p:tag name="KSO_WM_SLIDE_POSITION" val="-281*0"/>
  <p:tag name="KSO_WM_DIAGRAM_GROUP_CODE" val="ζ1-2"/>
  <p:tag name="KSO_WM_SLIDE_DIAGTYPE" val="ζ"/>
  <p:tag name="KSO_WM_TAG_VERSION" val="1.0"/>
  <p:tag name="KSO_WM_BEAUTIFY_FLAG" val="#wm#"/>
  <p:tag name="KSO_WM_TEMPLATE_CATEGORY" val="custom"/>
  <p:tag name="KSO_WM_TEMPLATE_INDEX" val="20202597"/>
  <p:tag name="KSO_WM_SLIDE_LAYOUT" val="a_f_ζ"/>
  <p:tag name="KSO_WM_SLIDE_LAYOUT_CNT" val="1_1_1"/>
  <p:tag name="KSO_WM_SPECIAL_SOURCE" val="jmoperation"/>
</p:tagLst>
</file>

<file path=ppt/tags/tag239.xml><?xml version="1.0" encoding="utf-8"?>
<p:tagLst xmlns:p="http://schemas.openxmlformats.org/presentationml/2006/main">
  <p:tag name="KSO_WM_UNIT_FILL_FORE_SCHEMECOLOR_INDEX" val="10"/>
  <p:tag name="KSO_WM_UNIT_FILL_TYPE" val="1"/>
  <p:tag name="KSO_WM_UNIT_SHADOW_SCHEMECOLOR_INDEX" val="13"/>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ζ1-3"/>
  <p:tag name="KSO_WM_UNIT_TYPE" val="i"/>
  <p:tag name="KSO_WM_UNIT_INDEX" val="11"/>
  <p:tag name="KSO_WM_UNIT_ID" val="custom20202597_23*i*11"/>
  <p:tag name="KSO_WM_TEMPLATE_CATEGORY" val="custom"/>
  <p:tag name="KSO_WM_TEMPLATE_INDEX" val="20202597"/>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UNIT_CHART_EMPHASIZE_BODY" val="0"/>
  <p:tag name="KSO_WM_UNIT_CHART_COMPONENT_FLAG" val="0"/>
  <p:tag name="KSO_WM_UNIT_HIGHLIGHT" val="0"/>
  <p:tag name="KSO_WM_UNIT_COMPATIBLE" val="0"/>
  <p:tag name="KSO_WM_UNIT_DIAGRAM_ISNUMVISUAL" val="0"/>
  <p:tag name="KSO_WM_UNIT_DIAGRAM_ISREFERUNIT" val="0"/>
  <p:tag name="KSO_WM_DIAGRAM_GROUP_CODE" val="ζ1-3"/>
  <p:tag name="KSO_WM_UNIT_TYPE" val="i"/>
  <p:tag name="KSO_WM_UNIT_INDEX" val="1"/>
  <p:tag name="KSO_WM_UNIT_ID" val="custom20202597_23*i*1"/>
  <p:tag name="KSO_WM_TEMPLATE_CATEGORY" val="custom"/>
  <p:tag name="KSO_WM_TEMPLATE_INDEX" val="20202597"/>
  <p:tag name="KSO_WM_UNIT_LAYERLEVEL" val="1"/>
  <p:tag name="KSO_WM_TAG_VERSION" val="1.0"/>
  <p:tag name="KSO_WM_BEAUTIFY_FLAG" val="#wm#"/>
</p:tagLst>
</file>

<file path=ppt/tags/tag241.xml><?xml version="1.0" encoding="utf-8"?>
<p:tagLst xmlns:p="http://schemas.openxmlformats.org/presentationml/2006/main">
  <p:tag name="KSO_WM_UNIT_CHART_COMPARISON_MODE" val="0"/>
  <p:tag name="KSO_WM_UNIT_CHART_COMPARISON_MIN_SIZE" val="110"/>
  <p:tag name="KSO_WM_UNIT_HIGHLIGHT" val="0"/>
  <p:tag name="KSO_WM_UNIT_COMPATIBLE" val="0"/>
  <p:tag name="KSO_WM_UNIT_DIAGRAM_ISNUMVISUAL" val="0"/>
  <p:tag name="KSO_WM_UNIT_DIAGRAM_ISREFERUNIT" val="0"/>
  <p:tag name="KSO_WM_DIAGRAM_GROUP_CODE" val="ζ1-3"/>
  <p:tag name="KSO_WM_UNIT_TYPE" val="i"/>
  <p:tag name="KSO_WM_UNIT_INDEX" val="4"/>
  <p:tag name="KSO_WM_UNIT_ID" val="custom20202597_23*i*4"/>
  <p:tag name="KSO_WM_TEMPLATE_CATEGORY" val="custom"/>
  <p:tag name="KSO_WM_TEMPLATE_INDEX" val="20202597"/>
  <p:tag name="KSO_WM_UNIT_LAYERLEVEL" val="1"/>
  <p:tag name="KSO_WM_TAG_VERSION" val="1.0"/>
  <p:tag name="KSO_WM_BEAUTIFY_FLAG" val="#wm#"/>
</p:tagLst>
</file>

<file path=ppt/tags/tag242.xml><?xml version="1.0" encoding="utf-8"?>
<p:tagLst xmlns:p="http://schemas.openxmlformats.org/presentationml/2006/main">
  <p:tag name="KSO_WM_UNIT_CHART_COMPONENT_FLAG" val="0"/>
  <p:tag name="KSO_WM_UNIT_SUBTYPE" val="a"/>
  <p:tag name="KSO_WM_UNIT_NOCLEAR" val="0"/>
  <p:tag name="KSO_WM_UNIT_VALUE" val="3"/>
  <p:tag name="KSO_WM_UNIT_HIGHLIGHT" val="0"/>
  <p:tag name="KSO_WM_UNIT_COMPATIBLE" val="0"/>
  <p:tag name="KSO_WM_UNIT_DIAGRAM_ISNUMVISUAL" val="0"/>
  <p:tag name="KSO_WM_UNIT_DIAGRAM_ISREFERUNIT" val="0"/>
  <p:tag name="KSO_WM_DIAGRAM_GROUP_CODE" val="ζ1-3"/>
  <p:tag name="KSO_WM_UNIT_TYPE" val="f"/>
  <p:tag name="KSO_WM_UNIT_INDEX" val="1"/>
  <p:tag name="KSO_WM_UNIT_ID" val="custom20202597_23*f*1"/>
  <p:tag name="KSO_WM_TEMPLATE_CATEGORY" val="custom"/>
  <p:tag name="KSO_WM_TEMPLATE_INDEX" val="20202597"/>
  <p:tag name="KSO_WM_UNIT_LAYERLEVEL" val="1"/>
  <p:tag name="KSO_WM_TAG_VERSION" val="1.0"/>
  <p:tag name="KSO_WM_BEAUTIFY_FLAG" val="#wm#"/>
  <p:tag name="KSO_WM_UNIT_PRESET_TEXT" val="1.2倍"/>
</p:tagLst>
</file>

<file path=ppt/tags/tag243.xml><?xml version="1.0" encoding="utf-8"?>
<p:tagLst xmlns:p="http://schemas.openxmlformats.org/presentationml/2006/main">
  <p:tag name="KSO_WM_UNIT_CHART_COMPONENT_FLAG" val="0"/>
  <p:tag name="KSO_WM_UNIT_HIGHLIGHT" val="0"/>
  <p:tag name="KSO_WM_UNIT_COMPATIBLE" val="0"/>
  <p:tag name="KSO_WM_UNIT_DIAGRAM_ISNUMVISUAL" val="0"/>
  <p:tag name="KSO_WM_UNIT_DIAGRAM_ISREFERUNIT" val="0"/>
  <p:tag name="KSO_WM_DIAGRAM_GROUP_CODE" val="ζ1-3"/>
  <p:tag name="KSO_WM_UNIT_TYPE" val="i"/>
  <p:tag name="KSO_WM_UNIT_INDEX" val="5"/>
  <p:tag name="KSO_WM_UNIT_ID" val="custom20202597_23*i*5"/>
  <p:tag name="KSO_WM_TEMPLATE_CATEGORY" val="custom"/>
  <p:tag name="KSO_WM_TEMPLATE_INDEX" val="20202597"/>
  <p:tag name="KSO_WM_UNIT_LAYERLEVEL" val="1"/>
  <p:tag name="KSO_WM_TAG_VERSION" val="1.0"/>
  <p:tag name="KSO_WM_BEAUTIFY_FLAG" val="#wm#"/>
</p:tagLst>
</file>

<file path=ppt/tags/tag244.xml><?xml version="1.0" encoding="utf-8"?>
<p:tagLst xmlns:p="http://schemas.openxmlformats.org/presentationml/2006/main">
  <p:tag name="KSO_WM_UNIT_CHART_COMPONENT_FLAG" val="0"/>
  <p:tag name="KSO_WM_UNIT_HIGHLIGHT" val="0"/>
  <p:tag name="KSO_WM_UNIT_COMPATIBLE" val="0"/>
  <p:tag name="KSO_WM_UNIT_DIAGRAM_ISNUMVISUAL" val="0"/>
  <p:tag name="KSO_WM_UNIT_DIAGRAM_ISREFERUNIT" val="0"/>
  <p:tag name="KSO_WM_DIAGRAM_GROUP_CODE" val="ζ1-3"/>
  <p:tag name="KSO_WM_UNIT_TYPE" val="i"/>
  <p:tag name="KSO_WM_UNIT_INDEX" val="6"/>
  <p:tag name="KSO_WM_UNIT_ID" val="custom20202597_23*i*6"/>
  <p:tag name="KSO_WM_TEMPLATE_CATEGORY" val="custom"/>
  <p:tag name="KSO_WM_TEMPLATE_INDEX" val="20202597"/>
  <p:tag name="KSO_WM_UNIT_LAYERLEVEL" val="1"/>
  <p:tag name="KSO_WM_TAG_VERSION" val="1.0"/>
  <p:tag name="KSO_WM_BEAUTIFY_FLAG" val="#wm#"/>
</p:tagLst>
</file>

<file path=ppt/tags/tag245.xml><?xml version="1.0" encoding="utf-8"?>
<p:tagLst xmlns:p="http://schemas.openxmlformats.org/presentationml/2006/main">
  <p:tag name="KSO_WM_UNIT_CHART_COMPONENT_FLAG" val="0"/>
  <p:tag name="KSO_WM_UNIT_HIGHLIGHT" val="0"/>
  <p:tag name="KSO_WM_UNIT_COMPATIBLE" val="0"/>
  <p:tag name="KSO_WM_UNIT_DIAGRAM_ISNUMVISUAL" val="0"/>
  <p:tag name="KSO_WM_UNIT_DIAGRAM_ISREFERUNIT" val="0"/>
  <p:tag name="KSO_WM_DIAGRAM_GROUP_CODE" val="ζ1-3"/>
  <p:tag name="KSO_WM_UNIT_TYPE" val="i"/>
  <p:tag name="KSO_WM_UNIT_INDEX" val="7"/>
  <p:tag name="KSO_WM_UNIT_ID" val="custom20202597_23*i*7"/>
  <p:tag name="KSO_WM_TEMPLATE_CATEGORY" val="custom"/>
  <p:tag name="KSO_WM_TEMPLATE_INDEX" val="20202597"/>
  <p:tag name="KSO_WM_UNIT_LAYERLEVEL" val="1"/>
  <p:tag name="KSO_WM_TAG_VERSION" val="1.0"/>
  <p:tag name="KSO_WM_BEAUTIFY_FLAG" val="#wm#"/>
</p:tagLst>
</file>

<file path=ppt/tags/tag246.xml><?xml version="1.0" encoding="utf-8"?>
<p:tagLst xmlns:p="http://schemas.openxmlformats.org/presentationml/2006/main">
  <p:tag name="KSO_WM_UNIT_CHART_COMPONENT_FLAG" val="0"/>
  <p:tag name="KSO_WM_UNIT_HIGHLIGHT" val="0"/>
  <p:tag name="KSO_WM_UNIT_COMPATIBLE" val="0"/>
  <p:tag name="KSO_WM_UNIT_DIAGRAM_ISNUMVISUAL" val="0"/>
  <p:tag name="KSO_WM_UNIT_DIAGRAM_ISREFERUNIT" val="0"/>
  <p:tag name="KSO_WM_DIAGRAM_GROUP_CODE" val="ζ1-3"/>
  <p:tag name="KSO_WM_UNIT_TYPE" val="i"/>
  <p:tag name="KSO_WM_UNIT_INDEX" val="8"/>
  <p:tag name="KSO_WM_UNIT_ID" val="custom20202597_23*i*8"/>
  <p:tag name="KSO_WM_TEMPLATE_CATEGORY" val="custom"/>
  <p:tag name="KSO_WM_TEMPLATE_INDEX" val="20202597"/>
  <p:tag name="KSO_WM_UNIT_LAYERLEVEL" val="1"/>
  <p:tag name="KSO_WM_TAG_VERSION" val="1.0"/>
  <p:tag name="KSO_WM_BEAUTIFY_FLAG" val="#wm#"/>
</p:tagLst>
</file>

<file path=ppt/tags/tag247.xml><?xml version="1.0" encoding="utf-8"?>
<p:tagLst xmlns:p="http://schemas.openxmlformats.org/presentationml/2006/main">
  <p:tag name="KSO_WM_UNIT_CHART_COMPARISON_LINE_VERTICAL" val="1"/>
  <p:tag name="KSO_WM_UNIT_CHART_COMPONENT_FLAG" val="0"/>
  <p:tag name="KSO_WM_UNIT_HIGHLIGHT" val="0"/>
  <p:tag name="KSO_WM_UNIT_COMPATIBLE" val="0"/>
  <p:tag name="KSO_WM_UNIT_DIAGRAM_ISNUMVISUAL" val="0"/>
  <p:tag name="KSO_WM_UNIT_DIAGRAM_ISREFERUNIT" val="0"/>
  <p:tag name="KSO_WM_DIAGRAM_GROUP_CODE" val="ζ1-3"/>
  <p:tag name="KSO_WM_UNIT_TYPE" val="i"/>
  <p:tag name="KSO_WM_UNIT_INDEX" val="9"/>
  <p:tag name="KSO_WM_UNIT_ID" val="custom20202597_23*i*9"/>
  <p:tag name="KSO_WM_TEMPLATE_CATEGORY" val="custom"/>
  <p:tag name="KSO_WM_TEMPLATE_INDEX" val="20202597"/>
  <p:tag name="KSO_WM_UNIT_LAYERLEVEL" val="1"/>
  <p:tag name="KSO_WM_TAG_VERSION" val="1.0"/>
  <p:tag name="KSO_WM_BEAUTIFY_FLAG" val="#wm#"/>
</p:tagLst>
</file>

<file path=ppt/tags/tag248.xml><?xml version="1.0" encoding="utf-8"?>
<p:tagLst xmlns:p="http://schemas.openxmlformats.org/presentationml/2006/main">
  <p:tag name="KSO_WM_UNIT_CHART_COMPARISON_LINE_HORIZONTAL" val="0"/>
  <p:tag name="KSO_WM_UNIT_CHART_COMPONENT_FLAG" val="0"/>
  <p:tag name="KSO_WM_UNIT_HIGHLIGHT" val="0"/>
  <p:tag name="KSO_WM_UNIT_COMPATIBLE" val="0"/>
  <p:tag name="KSO_WM_UNIT_DIAGRAM_ISNUMVISUAL" val="0"/>
  <p:tag name="KSO_WM_UNIT_DIAGRAM_ISREFERUNIT" val="0"/>
  <p:tag name="KSO_WM_DIAGRAM_GROUP_CODE" val="ζ1-3"/>
  <p:tag name="KSO_WM_UNIT_TYPE" val="i"/>
  <p:tag name="KSO_WM_UNIT_INDEX" val="10"/>
  <p:tag name="KSO_WM_UNIT_ID" val="custom20202597_23*i*10"/>
  <p:tag name="KSO_WM_TEMPLATE_CATEGORY" val="custom"/>
  <p:tag name="KSO_WM_TEMPLATE_INDEX" val="20202597"/>
  <p:tag name="KSO_WM_UNIT_LAYERLEVEL" val="1"/>
  <p:tag name="KSO_WM_TAG_VERSION" val="1.0"/>
  <p:tag name="KSO_WM_BEAUTIFY_FLAG" val="#wm#"/>
</p:tagLst>
</file>

<file path=ppt/tags/tag249.xml><?xml version="1.0" encoding="utf-8"?>
<p:tagLst xmlns:p="http://schemas.openxmlformats.org/presentationml/2006/main">
  <p:tag name="KSO_WM_SLIDE_ID" val="custom20202597_23"/>
  <p:tag name="KSO_WM_TEMPLATE_SUBCATEGORY" val="0"/>
  <p:tag name="KSO_WM_TEMPLATE_MASTER_TYPE" val="1"/>
  <p:tag name="KSO_WM_TEMPLATE_COLOR_TYPE" val="1"/>
  <p:tag name="KSO_WM_SLIDE_TYPE" val="text"/>
  <p:tag name="KSO_WM_SLIDE_SUBTYPE" val="diag"/>
  <p:tag name="KSO_WM_SLIDE_ITEM_CNT" val="1"/>
  <p:tag name="KSO_WM_SLIDE_INDEX" val="23"/>
  <p:tag name="KSO_WM_SLIDE_SIZE" val="916*540"/>
  <p:tag name="KSO_WM_SLIDE_POSITION" val="0*0"/>
  <p:tag name="KSO_WM_DIAGRAM_GROUP_CODE" val="ζ1-3"/>
  <p:tag name="KSO_WM_SLIDE_DIAGTYPE" val="ζ"/>
  <p:tag name="KSO_WM_TAG_VERSION" val="1.0"/>
  <p:tag name="KSO_WM_BEAUTIFY_FLAG" val="#wm#"/>
  <p:tag name="KSO_WM_TEMPLATE_CATEGORY" val="custom"/>
  <p:tag name="KSO_WM_TEMPLATE_INDEX" val="20202597"/>
  <p:tag name="KSO_WM_SLIDE_LAYOUT" val="a_f_ζ"/>
  <p:tag name="KSO_WM_SLIDE_LAYOUT_CNT" val="1_2_1"/>
  <p:tag name="KSO_WM_SPECIAL_SOURCE" val="jmoperation"/>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p="http://schemas.openxmlformats.org/presentationml/2006/main">
  <p:tag name="KSO_WM_UNIT_ISCONTENTSTITLE" val="0"/>
  <p:tag name="KSO_WM_UNIT_ISNUMDGM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2597_24*a*1"/>
  <p:tag name="KSO_WM_TEMPLATE_CATEGORY" val="custom"/>
  <p:tag name="KSO_WM_TEMPLATE_INDEX" val="20202597"/>
  <p:tag name="KSO_WM_UNIT_LAYERLEVEL" val="1"/>
  <p:tag name="KSO_WM_TAG_VERSION" val="1.0"/>
  <p:tag name="KSO_WM_BEAUTIFY_FLAG" val="#wm#"/>
  <p:tag name="KSO_WM_UNIT_PRESET_TEXT" val="谢谢观看"/>
</p:tagLst>
</file>

<file path=ppt/tags/tag251.xml><?xml version="1.0" encoding="utf-8"?>
<p:tagLst xmlns:p="http://schemas.openxmlformats.org/presentationml/2006/main">
  <p:tag name="KSO_WM_SLIDE_ID" val="custom20202597_24"/>
  <p:tag name="KSO_WM_TEMPLATE_SUBCATEGORY" val="0"/>
  <p:tag name="KSO_WM_TEMPLATE_MASTER_TYPE" val="1"/>
  <p:tag name="KSO_WM_TEMPLATE_COLOR_TYPE" val="1"/>
  <p:tag name="KSO_WM_SLIDE_TYPE" val="endPage"/>
  <p:tag name="KSO_WM_SLIDE_SUBTYPE" val="pureTxt"/>
  <p:tag name="KSO_WM_SLIDE_ITEM_CNT" val="0"/>
  <p:tag name="KSO_WM_SLIDE_INDEX" val="24"/>
  <p:tag name="KSO_WM_TAG_VERSION" val="1.0"/>
  <p:tag name="KSO_WM_BEAUTIFY_FLAG" val="#wm#"/>
  <p:tag name="KSO_WM_TEMPLATE_CATEGORY" val="custom"/>
  <p:tag name="KSO_WM_TEMPLATE_INDEX" val="20202597"/>
  <p:tag name="KSO_WM_SLIDE_LAYOUT" val="a_b"/>
  <p:tag name="KSO_WM_SLIDE_LAYOUT_CNT" val="1_2"/>
  <p:tag name="KSO_WM_SPECIAL_SOURCE" val="jmoperation"/>
</p:tagLst>
</file>

<file path=ppt/tags/tag252.xml><?xml version="1.0" encoding="utf-8"?>
<p:tagLst xmlns:p="http://schemas.openxmlformats.org/presentationml/2006/main">
  <p:tag name="KSO_WPP_MARK_KEY" val="bf704d91-43dc-4416-bbee-69987469ed7e"/>
  <p:tag name="COMMONDATA" val="eyJjb3VudCI6MTUsImhkaWQiOiI0OTNlMjAxYmI1MTY3MzhlZjY5ZDAwNmEzNzQwMjc0MyIsInVzZXJDb3VudCI6MTV9"/>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4"/>
  <p:tag name="KSO_WM_UNIT_ID" val="_1*y*4"/>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5"/>
  <p:tag name="KSO_WM_UNIT_ID" val="_1*y*5"/>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6"/>
  <p:tag name="KSO_WM_UNIT_ID" val="_1*y*6"/>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3*i*1"/>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7"/>
  <p:tag name="KSO_WM_UNIT_ID" val="_1*y*7"/>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4.xml><?xml version="1.0" encoding="utf-8"?>
<p:tagLst xmlns:p="http://schemas.openxmlformats.org/presentationml/2006/main">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6*i*1"/>
  <p:tag name="KSO_WM_UNIT_LAYERLEVEL" val="1"/>
  <p:tag name="KSO_WM_TAG_VERSION" val="1.0"/>
  <p:tag name="KSO_WM_BEAUTIFY_FLAG" val="#wm#"/>
</p:tagLst>
</file>

<file path=ppt/tags/tag75.xml><?xml version="1.0" encoding="utf-8"?>
<p:tagLst xmlns:p="http://schemas.openxmlformats.org/presentationml/2006/main">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6*i*2"/>
  <p:tag name="KSO_WM_UNIT_LAYERLEVEL" val="1"/>
  <p:tag name="KSO_WM_TAG_VERSION" val="1.0"/>
  <p:tag name="KSO_WM_BEAUTIFY_FLAG" val="#wm#"/>
</p:tagLst>
</file>

<file path=ppt/tags/tag76.xml><?xml version="1.0" encoding="utf-8"?>
<p:tagLst xmlns:p="http://schemas.openxmlformats.org/presentationml/2006/main">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6*i*3"/>
  <p:tag name="KSO_WM_UNIT_LAYERLEVEL" val="1"/>
  <p:tag name="KSO_WM_TAG_VERSION" val="1.0"/>
  <p:tag name="KSO_WM_BEAUTIFY_FLAG" val="#wm#"/>
</p:tagLst>
</file>

<file path=ppt/tags/tag77.xml><?xml version="1.0" encoding="utf-8"?>
<p:tagLst xmlns:p="http://schemas.openxmlformats.org/presentationml/2006/main">
  <p:tag name="KSO_WM_SLIDE_BK_DARK_LIGHT" val="2"/>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8.xml><?xml version="1.0" encoding="utf-8"?>
<p:tagLst xmlns:p="http://schemas.openxmlformats.org/presentationml/2006/main">
  <p:tag name="KSO_WM_SLIDE_BK_DARK_LIGHT" val="2"/>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9.xml><?xml version="1.0" encoding="utf-8"?>
<p:tagLst xmlns:p="http://schemas.openxmlformats.org/presentationml/2006/main">
  <p:tag name="KSO_WM_SLIDE_BK_DARK_LIGHT" val="2"/>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3"/>
  <p:tag name="KSO_WM_UNIT_ID" val="_1*y*3"/>
  <p:tag name="KSO_WM_UNIT_LAYERLEVEL" val="1"/>
  <p:tag name="KSO_WM_TAG_VERSION" val="1.0"/>
  <p:tag name="KSO_WM_BEAUTIFY_FLAG" val="#wm#"/>
</p:tagLst>
</file>

<file path=ppt/tags/tag80.xml><?xml version="1.0" encoding="utf-8"?>
<p:tagLst xmlns:p="http://schemas.openxmlformats.org/presentationml/2006/main">
  <p:tag name="KSO_WM_SLIDE_BK_DARK_LIGHT" val="2"/>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1.xml><?xml version="1.0" encoding="utf-8"?>
<p:tagLst xmlns:p="http://schemas.openxmlformats.org/presentationml/2006/main">
  <p:tag name="KSO_WM_SLIDE_BK_DARK_LIGHT" val="2"/>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2.xml><?xml version="1.0" encoding="utf-8"?>
<p:tagLst xmlns:p="http://schemas.openxmlformats.org/presentationml/2006/main">
  <p:tag name="KSO_WM_SLIDE_BK_DARK_LIGHT" val="2"/>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自定义 131">
      <a:dk1>
        <a:srgbClr val="000000"/>
      </a:dk1>
      <a:lt1>
        <a:srgbClr val="FFFFFF"/>
      </a:lt1>
      <a:dk2>
        <a:srgbClr val="DBDEE5"/>
      </a:dk2>
      <a:lt2>
        <a:srgbClr val="F5F7FC"/>
      </a:lt2>
      <a:accent1>
        <a:srgbClr val="37506D"/>
      </a:accent1>
      <a:accent2>
        <a:srgbClr val="434D6C"/>
      </a:accent2>
      <a:accent3>
        <a:srgbClr val="4F476A"/>
      </a:accent3>
      <a:accent4>
        <a:srgbClr val="594163"/>
      </a:accent4>
      <a:accent5>
        <a:srgbClr val="62395A"/>
      </a:accent5>
      <a:accent6>
        <a:srgbClr val="69334F"/>
      </a:accent6>
      <a:hlink>
        <a:srgbClr val="392F92"/>
      </a:hlink>
      <a:folHlink>
        <a:srgbClr val="60356B"/>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31">
    <a:dk1>
      <a:srgbClr val="000000"/>
    </a:dk1>
    <a:lt1>
      <a:srgbClr val="FFFFFF"/>
    </a:lt1>
    <a:dk2>
      <a:srgbClr val="DBDEE5"/>
    </a:dk2>
    <a:lt2>
      <a:srgbClr val="F5F7FC"/>
    </a:lt2>
    <a:accent1>
      <a:srgbClr val="37506D"/>
    </a:accent1>
    <a:accent2>
      <a:srgbClr val="434D6C"/>
    </a:accent2>
    <a:accent3>
      <a:srgbClr val="4F476A"/>
    </a:accent3>
    <a:accent4>
      <a:srgbClr val="594163"/>
    </a:accent4>
    <a:accent5>
      <a:srgbClr val="62395A"/>
    </a:accent5>
    <a:accent6>
      <a:srgbClr val="69334F"/>
    </a:accent6>
    <a:hlink>
      <a:srgbClr val="392F92"/>
    </a:hlink>
    <a:folHlink>
      <a:srgbClr val="60356B"/>
    </a:folHlink>
  </a:clrScheme>
</a:themeOverride>
</file>

<file path=ppt/theme/themeOverride2.xml><?xml version="1.0" encoding="utf-8"?>
<a:themeOverride xmlns:a="http://schemas.openxmlformats.org/drawingml/2006/main">
  <a:clrScheme name="自定义 131">
    <a:dk1>
      <a:srgbClr val="000000"/>
    </a:dk1>
    <a:lt1>
      <a:srgbClr val="FFFFFF"/>
    </a:lt1>
    <a:dk2>
      <a:srgbClr val="DBDEE5"/>
    </a:dk2>
    <a:lt2>
      <a:srgbClr val="F5F7FC"/>
    </a:lt2>
    <a:accent1>
      <a:srgbClr val="37506D"/>
    </a:accent1>
    <a:accent2>
      <a:srgbClr val="434D6C"/>
    </a:accent2>
    <a:accent3>
      <a:srgbClr val="4F476A"/>
    </a:accent3>
    <a:accent4>
      <a:srgbClr val="594163"/>
    </a:accent4>
    <a:accent5>
      <a:srgbClr val="62395A"/>
    </a:accent5>
    <a:accent6>
      <a:srgbClr val="69334F"/>
    </a:accent6>
    <a:hlink>
      <a:srgbClr val="392F92"/>
    </a:hlink>
    <a:folHlink>
      <a:srgbClr val="60356B"/>
    </a:folHlink>
  </a:clrScheme>
</a:themeOverride>
</file>

<file path=ppt/theme/themeOverride3.xml><?xml version="1.0" encoding="utf-8"?>
<a:themeOverride xmlns:a="http://schemas.openxmlformats.org/drawingml/2006/main">
  <a:clrScheme name="自定义 131">
    <a:dk1>
      <a:srgbClr val="000000"/>
    </a:dk1>
    <a:lt1>
      <a:srgbClr val="FFFFFF"/>
    </a:lt1>
    <a:dk2>
      <a:srgbClr val="DBDEE5"/>
    </a:dk2>
    <a:lt2>
      <a:srgbClr val="F5F7FC"/>
    </a:lt2>
    <a:accent1>
      <a:srgbClr val="37506D"/>
    </a:accent1>
    <a:accent2>
      <a:srgbClr val="434D6C"/>
    </a:accent2>
    <a:accent3>
      <a:srgbClr val="4F476A"/>
    </a:accent3>
    <a:accent4>
      <a:srgbClr val="594163"/>
    </a:accent4>
    <a:accent5>
      <a:srgbClr val="62395A"/>
    </a:accent5>
    <a:accent6>
      <a:srgbClr val="69334F"/>
    </a:accent6>
    <a:hlink>
      <a:srgbClr val="392F92"/>
    </a:hlink>
    <a:folHlink>
      <a:srgbClr val="60356B"/>
    </a:folHlink>
  </a:clrScheme>
</a:themeOverride>
</file>

<file path=ppt/theme/themeOverride4.xml><?xml version="1.0" encoding="utf-8"?>
<a:themeOverride xmlns:a="http://schemas.openxmlformats.org/drawingml/2006/main">
  <a:clrScheme name="自定义 131">
    <a:dk1>
      <a:srgbClr val="000000"/>
    </a:dk1>
    <a:lt1>
      <a:srgbClr val="FFFFFF"/>
    </a:lt1>
    <a:dk2>
      <a:srgbClr val="DBDEE5"/>
    </a:dk2>
    <a:lt2>
      <a:srgbClr val="F5F7FC"/>
    </a:lt2>
    <a:accent1>
      <a:srgbClr val="37506D"/>
    </a:accent1>
    <a:accent2>
      <a:srgbClr val="434D6C"/>
    </a:accent2>
    <a:accent3>
      <a:srgbClr val="4F476A"/>
    </a:accent3>
    <a:accent4>
      <a:srgbClr val="594163"/>
    </a:accent4>
    <a:accent5>
      <a:srgbClr val="62395A"/>
    </a:accent5>
    <a:accent6>
      <a:srgbClr val="69334F"/>
    </a:accent6>
    <a:hlink>
      <a:srgbClr val="392F92"/>
    </a:hlink>
    <a:folHlink>
      <a:srgbClr val="60356B"/>
    </a:folHlink>
  </a:clrScheme>
</a:themeOverride>
</file>

<file path=ppt/theme/themeOverride5.xml><?xml version="1.0" encoding="utf-8"?>
<a:themeOverride xmlns:a="http://schemas.openxmlformats.org/drawingml/2006/main">
  <a:clrScheme name="自定义 131">
    <a:dk1>
      <a:srgbClr val="000000"/>
    </a:dk1>
    <a:lt1>
      <a:srgbClr val="FFFFFF"/>
    </a:lt1>
    <a:dk2>
      <a:srgbClr val="DBDEE5"/>
    </a:dk2>
    <a:lt2>
      <a:srgbClr val="F5F7FC"/>
    </a:lt2>
    <a:accent1>
      <a:srgbClr val="37506D"/>
    </a:accent1>
    <a:accent2>
      <a:srgbClr val="434D6C"/>
    </a:accent2>
    <a:accent3>
      <a:srgbClr val="4F476A"/>
    </a:accent3>
    <a:accent4>
      <a:srgbClr val="594163"/>
    </a:accent4>
    <a:accent5>
      <a:srgbClr val="62395A"/>
    </a:accent5>
    <a:accent6>
      <a:srgbClr val="69334F"/>
    </a:accent6>
    <a:hlink>
      <a:srgbClr val="392F92"/>
    </a:hlink>
    <a:folHlink>
      <a:srgbClr val="60356B"/>
    </a:folHlink>
  </a:clrScheme>
</a:themeOverride>
</file>

<file path=ppt/theme/themeOverride6.xml><?xml version="1.0" encoding="utf-8"?>
<a:themeOverride xmlns:a="http://schemas.openxmlformats.org/drawingml/2006/main">
  <a:clrScheme name="自定义 131">
    <a:dk1>
      <a:srgbClr val="000000"/>
    </a:dk1>
    <a:lt1>
      <a:srgbClr val="FFFFFF"/>
    </a:lt1>
    <a:dk2>
      <a:srgbClr val="DBDEE5"/>
    </a:dk2>
    <a:lt2>
      <a:srgbClr val="F5F7FC"/>
    </a:lt2>
    <a:accent1>
      <a:srgbClr val="37506D"/>
    </a:accent1>
    <a:accent2>
      <a:srgbClr val="434D6C"/>
    </a:accent2>
    <a:accent3>
      <a:srgbClr val="4F476A"/>
    </a:accent3>
    <a:accent4>
      <a:srgbClr val="594163"/>
    </a:accent4>
    <a:accent5>
      <a:srgbClr val="62395A"/>
    </a:accent5>
    <a:accent6>
      <a:srgbClr val="69334F"/>
    </a:accent6>
    <a:hlink>
      <a:srgbClr val="392F92"/>
    </a:hlink>
    <a:folHlink>
      <a:srgbClr val="60356B"/>
    </a:folHlink>
  </a:clrScheme>
</a:themeOverride>
</file>

<file path=ppt/theme/themeOverride7.xml><?xml version="1.0" encoding="utf-8"?>
<a:themeOverride xmlns:a="http://schemas.openxmlformats.org/drawingml/2006/main">
  <a:clrScheme name="自定义 131">
    <a:dk1>
      <a:srgbClr val="000000"/>
    </a:dk1>
    <a:lt1>
      <a:srgbClr val="FFFFFF"/>
    </a:lt1>
    <a:dk2>
      <a:srgbClr val="DBDEE5"/>
    </a:dk2>
    <a:lt2>
      <a:srgbClr val="F5F7FC"/>
    </a:lt2>
    <a:accent1>
      <a:srgbClr val="37506D"/>
    </a:accent1>
    <a:accent2>
      <a:srgbClr val="434D6C"/>
    </a:accent2>
    <a:accent3>
      <a:srgbClr val="4F476A"/>
    </a:accent3>
    <a:accent4>
      <a:srgbClr val="594163"/>
    </a:accent4>
    <a:accent5>
      <a:srgbClr val="62395A"/>
    </a:accent5>
    <a:accent6>
      <a:srgbClr val="69334F"/>
    </a:accent6>
    <a:hlink>
      <a:srgbClr val="392F92"/>
    </a:hlink>
    <a:folHlink>
      <a:srgbClr val="60356B"/>
    </a:folHlink>
  </a:clrScheme>
</a:themeOverride>
</file>

<file path=ppt/theme/themeOverride8.xml><?xml version="1.0" encoding="utf-8"?>
<a:themeOverride xmlns:a="http://schemas.openxmlformats.org/drawingml/2006/main">
  <a:clrScheme name="自定义 131">
    <a:dk1>
      <a:srgbClr val="000000"/>
    </a:dk1>
    <a:lt1>
      <a:srgbClr val="FFFFFF"/>
    </a:lt1>
    <a:dk2>
      <a:srgbClr val="DBDEE5"/>
    </a:dk2>
    <a:lt2>
      <a:srgbClr val="F5F7FC"/>
    </a:lt2>
    <a:accent1>
      <a:srgbClr val="37506D"/>
    </a:accent1>
    <a:accent2>
      <a:srgbClr val="434D6C"/>
    </a:accent2>
    <a:accent3>
      <a:srgbClr val="4F476A"/>
    </a:accent3>
    <a:accent4>
      <a:srgbClr val="594163"/>
    </a:accent4>
    <a:accent5>
      <a:srgbClr val="62395A"/>
    </a:accent5>
    <a:accent6>
      <a:srgbClr val="69334F"/>
    </a:accent6>
    <a:hlink>
      <a:srgbClr val="392F92"/>
    </a:hlink>
    <a:folHlink>
      <a:srgbClr val="60356B"/>
    </a:folHlink>
  </a:clrScheme>
</a:themeOverride>
</file>

<file path=ppt/theme/themeOverride9.xml><?xml version="1.0" encoding="utf-8"?>
<a:themeOverride xmlns:a="http://schemas.openxmlformats.org/drawingml/2006/main">
  <a:clrScheme name="自定义 131">
    <a:dk1>
      <a:srgbClr val="000000"/>
    </a:dk1>
    <a:lt1>
      <a:srgbClr val="FFFFFF"/>
    </a:lt1>
    <a:dk2>
      <a:srgbClr val="DBDEE5"/>
    </a:dk2>
    <a:lt2>
      <a:srgbClr val="F5F7FC"/>
    </a:lt2>
    <a:accent1>
      <a:srgbClr val="37506D"/>
    </a:accent1>
    <a:accent2>
      <a:srgbClr val="434D6C"/>
    </a:accent2>
    <a:accent3>
      <a:srgbClr val="4F476A"/>
    </a:accent3>
    <a:accent4>
      <a:srgbClr val="594163"/>
    </a:accent4>
    <a:accent5>
      <a:srgbClr val="62395A"/>
    </a:accent5>
    <a:accent6>
      <a:srgbClr val="69334F"/>
    </a:accent6>
    <a:hlink>
      <a:srgbClr val="392F92"/>
    </a:hlink>
    <a:folHlink>
      <a:srgbClr val="60356B"/>
    </a:folHlink>
  </a:clrScheme>
</a:themeOverride>
</file>

<file path=docProps/app.xml><?xml version="1.0" encoding="utf-8"?>
<Properties xmlns="http://schemas.openxmlformats.org/officeDocument/2006/extended-properties" xmlns:vt="http://schemas.openxmlformats.org/officeDocument/2006/docPropsVTypes">
  <TotalTime>0</TotalTime>
  <Words>2549</Words>
  <Application>WPS 演示</Application>
  <PresentationFormat>宽屏</PresentationFormat>
  <Paragraphs>136</Paragraphs>
  <Slides>14</Slides>
  <Notes>24</Notes>
  <HiddenSlides>0</HiddenSlides>
  <MMClips>0</MMClips>
  <ScaleCrop>false</ScaleCrop>
  <HeadingPairs>
    <vt:vector size="6" baseType="variant">
      <vt:variant>
        <vt:lpstr>已用的字体</vt:lpstr>
      </vt:variant>
      <vt:variant>
        <vt:i4>32</vt:i4>
      </vt:variant>
      <vt:variant>
        <vt:lpstr>主题</vt:lpstr>
      </vt:variant>
      <vt:variant>
        <vt:i4>1</vt:i4>
      </vt:variant>
      <vt:variant>
        <vt:lpstr>幻灯片标题</vt:lpstr>
      </vt:variant>
      <vt:variant>
        <vt:i4>14</vt:i4>
      </vt:variant>
    </vt:vector>
  </HeadingPairs>
  <TitlesOfParts>
    <vt:vector size="47" baseType="lpstr">
      <vt:lpstr>Arial</vt:lpstr>
      <vt:lpstr>宋体</vt:lpstr>
      <vt:lpstr>Wingdings</vt:lpstr>
      <vt:lpstr>隶书</vt:lpstr>
      <vt:lpstr>汉仪尚巍手书W</vt:lpstr>
      <vt:lpstr>微软雅黑</vt:lpstr>
      <vt:lpstr>Segoe UI</vt:lpstr>
      <vt:lpstr>微软雅黑 Light</vt:lpstr>
      <vt:lpstr>Lato</vt:lpstr>
      <vt:lpstr>Arial Unicode MS</vt:lpstr>
      <vt:lpstr>Calibri</vt:lpstr>
      <vt:lpstr>等线</vt:lpstr>
      <vt:lpstr>华文彩云</vt:lpstr>
      <vt:lpstr>华文楷体</vt:lpstr>
      <vt:lpstr>华文琥珀</vt:lpstr>
      <vt:lpstr>方正舒体</vt:lpstr>
      <vt:lpstr>华文宋体</vt:lpstr>
      <vt:lpstr>Calibri Light</vt:lpstr>
      <vt:lpstr>仿宋</vt:lpstr>
      <vt:lpstr>华文仿宋</vt:lpstr>
      <vt:lpstr>华文中宋</vt:lpstr>
      <vt:lpstr>华文新魏</vt:lpstr>
      <vt:lpstr>Arial Rounded MT Bold</vt:lpstr>
      <vt:lpstr>SimSun-ExtB</vt:lpstr>
      <vt:lpstr>Microsoft JhengHei UI</vt:lpstr>
      <vt:lpstr>Microsoft JhengHei</vt:lpstr>
      <vt:lpstr>幼圆</vt:lpstr>
      <vt:lpstr>华文行楷</vt:lpstr>
      <vt:lpstr>Mistral</vt:lpstr>
      <vt:lpstr>Times New Roman</vt:lpstr>
      <vt:lpstr>方正姚体</vt:lpstr>
      <vt:lpstr>华文细黑</vt:lpstr>
      <vt:lpstr>Office 主题​​</vt:lpstr>
      <vt:lpstr>单击此处添加标题</vt:lpstr>
      <vt:lpstr>PowerPoint 演示文稿</vt:lpstr>
      <vt:lpstr>PowerPoint 演示文稿</vt:lpstr>
      <vt:lpstr>单击此处添加标题</vt:lpstr>
      <vt:lpstr>PowerPoint 演示文稿</vt:lpstr>
      <vt:lpstr>单击此处添加标题</vt:lpstr>
      <vt:lpstr>单击此处添加标题</vt:lpstr>
      <vt:lpstr>单击此处添加标题</vt:lpstr>
      <vt:lpstr>PowerPoint 演示文稿</vt:lpstr>
      <vt:lpstr>单击此处添加标题</vt:lpstr>
      <vt:lpstr>单击此处添加标题</vt:lpstr>
      <vt:lpstr>PowerPoint 演示文稿</vt:lpstr>
      <vt:lpstr>PowerPoint 演示文稿</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林  lin稚</cp:lastModifiedBy>
  <cp:revision>45</cp:revision>
  <dcterms:created xsi:type="dcterms:W3CDTF">2019-08-28T11:49:00Z</dcterms:created>
  <dcterms:modified xsi:type="dcterms:W3CDTF">2022-11-01T06:27:58Z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KSOTemplateUUID">
    <vt:lpwstr>v1.0_mb_In5bV1zhtYLeNBn3DgsuIg==</vt:lpwstr>
  </property>
  <property fmtid="{D5CDD505-2E9C-101B-9397-08002B2CF9AE}" pid="4" name="ICV">
    <vt:lpwstr>D5CC5B1033664ECA9F2BD1534C3DBC6E</vt:lpwstr>
  </property>
</Properties>
</file>