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8" r:id="rId6"/>
    <p:sldId id="261" r:id="rId7"/>
    <p:sldId id="267" r:id="rId8"/>
    <p:sldId id="266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7EDE7-6CD6-437C-BE08-DF2CF7286546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4AB68-BEAE-4667-A064-36F067536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21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4AB68-BEAE-4667-A064-36F06753621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07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5C6AF-C39D-4B01-90AF-2EDF36890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DAE64D-238C-4B07-B2C1-5E56D69C5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5C4BE8-5D31-478F-B4D0-6D71BC1D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2779-1D44-4A44-8536-177BF3A11F4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6A2D0-73DE-40E5-B9B7-77AA365C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43004-5D1D-4944-953C-E98B0315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AC9A-54F2-4D6B-8676-3D1B9A7AF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36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591C8-83BB-4FBE-930E-59C2DC5E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E7BB2-8E7B-41DD-BFBA-A1CEE7761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C5ABB-0187-4149-B671-2FE6C590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2779-1D44-4A44-8536-177BF3A11F4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E89FC-EA57-4949-BE7A-1314AE02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88FFA-8CA5-4CEA-B0B3-A560690A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AC9A-54F2-4D6B-8676-3D1B9A7AF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40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B7FF7B-3078-4CF9-995C-A86E4D7AA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2A935C-0454-4E71-9488-75B9135B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83FE5-6080-43BF-80BF-57897776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2779-1D44-4A44-8536-177BF3A11F4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DD96F-86FB-48D5-875F-7CCA00C5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F3954-774A-42A8-AAC4-C6595307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AC9A-54F2-4D6B-8676-3D1B9A7AF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64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CB534-0646-4AF9-9AE7-EF71829A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BFC7DA-2642-4429-A18A-16B8E8F19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FE135-1992-46A0-88E0-558BD030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2779-1D44-4A44-8536-177BF3A11F4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2C2324-3AF6-4579-9E14-E9C6C52E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5EAD7-D57B-4592-B67A-046FBB1E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AC9A-54F2-4D6B-8676-3D1B9A7AF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33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351DD-382B-4B35-8234-7C85A80A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9FD88C-3E16-4F4F-913A-6553968D1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9FE365-28BB-4738-89A7-CF3FB35C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2779-1D44-4A44-8536-177BF3A11F4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A4115E-060C-460A-9DED-B295C338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7C384-AA60-4298-B00E-A4E95196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AC9A-54F2-4D6B-8676-3D1B9A7AF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8BC70-8E6F-4A6D-9F73-BB73A857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B0146-7D82-4BA8-8782-24EE2258F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55FDA-9437-4C95-B785-F5068B6E7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0A8968-797C-400F-BA94-94D62B7E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2779-1D44-4A44-8536-177BF3A11F4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0A5CDE-47EE-44A6-87A9-E12DC5A1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1A984A-35BF-490E-895E-D91AA1C8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AC9A-54F2-4D6B-8676-3D1B9A7AF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2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0DB01-381E-4E3A-9A5F-AF5D5A4F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31F70-3476-4C1C-B103-A4E71C5AB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2E7BDD-C13A-4C6B-AE78-1478E2E8F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549AEC-0DF4-4C0E-B7F5-6F8B359EE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097E9C-9481-43BC-BD54-0E0EE3A83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33B7B2-7F09-4057-A828-A26BF3D9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2779-1D44-4A44-8536-177BF3A11F4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9586E7-C80F-452F-A4D6-26FED7DE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22B522-5230-4815-87D7-96D1BFED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AC9A-54F2-4D6B-8676-3D1B9A7AF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6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8CE3E-5670-4B74-B0C6-8E88621D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787601-EC98-40D5-8D9D-31808066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2779-1D44-4A44-8536-177BF3A11F4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F6342D-E0E5-4782-A282-E71D0152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A05DEC-9793-4682-95DE-03C94CFA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AC9A-54F2-4D6B-8676-3D1B9A7AF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60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4A0158-4D7D-4B1F-A22D-FACDA70C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2779-1D44-4A44-8536-177BF3A11F4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BAA8D3-EBB2-410C-BC71-E02763C3B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61B09D-D139-44D7-83BD-244FDD52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AC9A-54F2-4D6B-8676-3D1B9A7AF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6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C98CD-B8EF-4460-8180-33B901E9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FA187-5946-4F5C-9CA0-92B476538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72DBF1-B4B2-4A02-9599-71F9B3BD9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C318E3-9FF5-4FC1-8ABA-B71095C4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2779-1D44-4A44-8536-177BF3A11F4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A385A5-0606-4C67-86FD-6EB86047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52ECAA-E602-44D3-BADC-9FE17BA0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AC9A-54F2-4D6B-8676-3D1B9A7AF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91A3F-CA2A-4168-A733-A21AEB8E7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79B9B4-C95D-427B-960B-5CA973E16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401DCD-F671-459A-86FF-4A746CC9D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20ECDF-3E43-4ABD-A136-F5F007A4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2779-1D44-4A44-8536-177BF3A11F4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37385C-2906-427E-B40F-F3F0CE2E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97BAA5-66F1-48A7-9609-B2181B2F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AC9A-54F2-4D6B-8676-3D1B9A7AF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60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2EDCD8-8214-4E7E-8C74-8BEB6BC8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58129F-36CC-411A-9944-4CB50BD3A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85ECF-832C-407C-BEEE-FBD5FEB15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82779-1D44-4A44-8536-177BF3A11F4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033E6-DDEE-4369-9DB9-AAD776818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CDB6C-E54B-4D86-93C3-0D7C7D161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3AC9A-54F2-4D6B-8676-3D1B9A7AF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2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EF493-38A8-4D53-BE01-901B516E7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大学语文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期末复习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D97FFE-CB06-41A6-AB0E-216E25EB7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2017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级工艺、过控、生工</a:t>
            </a:r>
          </a:p>
        </p:txBody>
      </p:sp>
    </p:spTree>
    <p:extLst>
      <p:ext uri="{BB962C8B-B14F-4D97-AF65-F5344CB8AC3E}">
        <p14:creationId xmlns:p14="http://schemas.microsoft.com/office/powerpoint/2010/main" val="40555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13A85-5051-470A-B153-E661F335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D97B1-B600-48F4-9C16-8B5696878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、老舍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茶馆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，中国现代现实主义话剧的巅峰之作。以茶馆为窗口窥见时代迁变。其中，著名人物有王利发、秦二爷、常四爷等。常四爷因“名句”“大清国要完”，被视为谭嗣同一党，而吃了官司。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、以钱钟书为代表的“学者散文”的风格有所感受。智性、理趣和人生寄托之间的关系。</a:t>
            </a: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、傅庚生先生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中国文学欣赏举隅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。课本收录的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炼字与度句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即出自该书。</a:t>
            </a: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、陕西文学的几位代表作家：柳青、路遥、陈忠实、贾平凹，及其各自的代表作。比如我们全文讲解的路遥的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人生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（高加林、刘巧珍、黄亚萍）。</a:t>
            </a:r>
          </a:p>
        </p:txBody>
      </p:sp>
    </p:spTree>
    <p:extLst>
      <p:ext uri="{BB962C8B-B14F-4D97-AF65-F5344CB8AC3E}">
        <p14:creationId xmlns:p14="http://schemas.microsoft.com/office/powerpoint/2010/main" val="270309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13A85-5051-470A-B153-E661F335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课堂鉴赏（教学）内容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D97B1-B600-48F4-9C16-8B5696878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中国现代、当代小说：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鲁迅、沈从文、茹志鹃、铁凝、汪曾祺、路遥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中外散文（杂文）：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鲁迅、史铁生、萧伯纳、钱钟书、巴金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中国戏剧：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曹禺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外国戏剧：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莎士比亚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中国古代诗歌：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李白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外国诗歌：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拜伦、雪莱、济慈</a:t>
            </a:r>
          </a:p>
        </p:txBody>
      </p:sp>
    </p:spTree>
    <p:extLst>
      <p:ext uri="{BB962C8B-B14F-4D97-AF65-F5344CB8AC3E}">
        <p14:creationId xmlns:p14="http://schemas.microsoft.com/office/powerpoint/2010/main" val="81498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13A85-5051-470A-B153-E661F335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考试题型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D97B1-B600-48F4-9C16-8B5696878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单项选择、填空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（诗文背诵、文学知识）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、材料分析、改写、作文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改写：古诗文改写、扩充和发挥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作文：二选一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32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13A85-5051-470A-B153-E661F335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文学知识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D97B1-B600-48F4-9C16-8B5696878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诗经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豳风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东山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是一首征役诗。描写了离家多年的老兵在解甲归乡后悲喜交加的复杂心情。“我徂东山，慆慆不归。”慆慆，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tāo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，形容时间之长。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、屈原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山鬼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，选自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楚辞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九歌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。“山鬼”传说是炎帝之女。“表独立兮山之上，云容容兮而在下。”表，突出。容容，云层流动状。“风飒飒兮木萧萧，思公子兮徒离忧。”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、司马迁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报任少卿书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中坦陈个人遭际、隐忍苟活与满腔悲愤，既说明了发愤著书的心路，又表现了知识分子的品质。“盖文王拘而演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周易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，仲尼厄而作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春秋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；屈原放逐，乃赋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离骚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，左丘失明，厥有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国语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》……”</a:t>
            </a: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708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13A85-5051-470A-B153-E661F335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D97B1-B600-48F4-9C16-8B5696878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、张若虚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春江花月夜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，闻一多曾称誉其“诗中的诗，顶峰上的顶峰”（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宫体诗的自赎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）。全文背诵。“春江潮水连海平，海上明月共潮生。”“江畔何人初见月？江月何年初照人？人生代代无穷已，江月年年只相似。”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、王勃，“唐初四杰”。诗文俱佳，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滕王阁序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即是典范。名句颇多，如，“落霞与孤鹜齐飞，秋水共长天一色”、“冯唐易老，李广难封”、“东隅已逝，桑榆非晚”等。大量用典是此骈体文的一大特点。“请洒潘江，各倾陆海云尔。”潘，指潘岳；陆，指陆机。二者均是西晋著名的文学家。所谓“陆才如海，潘才如江”，就是这里的“潘江”、“陆海”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294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13A85-5051-470A-B153-E661F335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D97B1-B600-48F4-9C16-8B5696878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、“诗仙”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李白。“诗圣”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杜甫。“诗佛”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王维。“七绝圣手”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王昌龄。“李杜”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李白、杜甫。“小李杜”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李商隐、杜牧。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蜀道难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（李白）：上有六龙回日之高标，下有冲波逆折之回川。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秋兴八首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其三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（杜甫）：匡衡抗疏功名薄，刘向传经心事违。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自京赴奉先县咏怀五百字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（杜甫）：朱门酒肉臭，路有冻死骨。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锦瑟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（李商隐）：锦瑟无端五十弦，一弦一柱思华年。庄生晓梦迷蝴蝶，望帝春心托杜鹃。沧海月明珠有泪，蓝田日暖玉生烟。此情可待成追忆？只是当时已惘然。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75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13A85-5051-470A-B153-E661F335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D97B1-B600-48F4-9C16-8B5696878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、韩愈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进学解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，“进学解”意谓对增进学、行问题的辨析，“解”是议论文体的一种。“逃谗于楚，废死兰陵”，来自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史记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荀卿列传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，“齐人或谗荀，荀卿乃适楚，而春申君以为兰陵令。春申君死而荀卿废，因家兰陵。”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、苏轼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前赤壁赋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开篇“壬戌之秋，七月既望”，“望”是指农历每月的十五，“既望”就是十六。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、晏几道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临江仙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梦后楼台高锁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，名句有“落花人独立，微雨燕双飞。”“当时明月在，曾照彩云归。”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、秦观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踏莎行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雾失楼台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，名句有“雾失楼台，月迷津渡，桃源望断无寻处”、“可堪孤馆闭春寒，杜鹃声里斜阳暮。”</a:t>
            </a:r>
          </a:p>
        </p:txBody>
      </p:sp>
    </p:spTree>
    <p:extLst>
      <p:ext uri="{BB962C8B-B14F-4D97-AF65-F5344CB8AC3E}">
        <p14:creationId xmlns:p14="http://schemas.microsoft.com/office/powerpoint/2010/main" val="396030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13A85-5051-470A-B153-E661F335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D97B1-B600-48F4-9C16-8B5696878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、辛弃疾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贺新郎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甚矣吾衰矣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，名句有“我见青山多妩媚，料青山见我应如是。”“甚矣吾衰矣”，典出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论语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，子曰：“甚矣吾衰矣，久矣吾不复梦见周公”，意感叹衰老。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、元代杰出的杂剧作家王实甫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西厢记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，名句“碧云天，黄花地，西风紧，北雁南飞。晓来谁染霜林醉？总是离人泪。”“恨相见得迟，怨归去得疾。”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17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、明代“公安派”（湖北公安）代表为“三袁”（袁宗道、袁宏道、袁中道）。其中，课本中收录的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徐文长传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出自袁宏道，描写的是明后期著名文学家徐渭。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93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13A85-5051-470A-B153-E661F335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D97B1-B600-48F4-9C16-8B5696878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、清代著名文学家蒲松龄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聊斋志异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聊斋异志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是中国文言小说的高峰。课本中收录的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黄英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即选自该书。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黄英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以喜好菊花的马子才与“菊精”黄英姐弟作为描写对象，寄托了作者的“高洁”观念。“异史氏曰”，作者的自称，对所述故事发表议论。</a:t>
            </a: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、鲁迅在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伤逝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中对“五四”时期青年男女爱情、婚姻的思考，讨论个人与社会的关系。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、戴望舒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雨巷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，法国象征派创作风格与中国古典诗歌意境（李璟“丁香空结雨中愁”）的结合。“望舒”出自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楚辞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离骚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128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1348</Words>
  <Application>Microsoft Office PowerPoint</Application>
  <PresentationFormat>宽屏</PresentationFormat>
  <Paragraphs>60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黑体</vt:lpstr>
      <vt:lpstr>宋体</vt:lpstr>
      <vt:lpstr>Arial</vt:lpstr>
      <vt:lpstr>Office 主题​​</vt:lpstr>
      <vt:lpstr>《大学语文》期末复习</vt:lpstr>
      <vt:lpstr>课堂鉴赏（教学）内容</vt:lpstr>
      <vt:lpstr>考试题型</vt:lpstr>
      <vt:lpstr>文学知识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《大学语文》期末复习</dc:title>
  <dc:creator>Benjamin Ang</dc:creator>
  <cp:lastModifiedBy>Benjamin Ang</cp:lastModifiedBy>
  <cp:revision>74</cp:revision>
  <dcterms:created xsi:type="dcterms:W3CDTF">2019-01-02T15:38:10Z</dcterms:created>
  <dcterms:modified xsi:type="dcterms:W3CDTF">2019-01-03T09:10:44Z</dcterms:modified>
</cp:coreProperties>
</file>